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5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600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           ການປ້ອງກັນຕໍ່າແໜ່ງທາງດ້ານວິຊາການ</a:t>
            </a:r>
            <a:endParaRPr lang="en-US" sz="3600" dirty="0">
              <a:latin typeface="Phetsarath OT" panose="02000500000000020004" pitchFamily="2" charset="0"/>
              <a:cs typeface="Phetsarath OT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/>
              <a:t>                                                           </a:t>
            </a:r>
            <a:r>
              <a:rPr lang="lo-LA" sz="3600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ຜູ້ສະເໜີ</a:t>
            </a:r>
          </a:p>
          <a:p>
            <a:endParaRPr lang="lo-LA" sz="3600" dirty="0">
              <a:latin typeface="Phetsarath OT" panose="02000500000000020004" pitchFamily="2" charset="0"/>
              <a:cs typeface="Phetsarath OT" panose="02000500000000020004" pitchFamily="2" charset="0"/>
            </a:endParaRPr>
          </a:p>
          <a:p>
            <a:pPr marL="0" indent="0">
              <a:buNone/>
            </a:pPr>
            <a:r>
              <a:rPr lang="lo-LA" sz="3600" dirty="0">
                <a:latin typeface="Phetsarath OT" panose="02000500000000020004" pitchFamily="2" charset="0"/>
                <a:cs typeface="Phetsarath OT" panose="02000500000000020004" pitchFamily="2" charset="0"/>
              </a:rPr>
              <a:t> </a:t>
            </a:r>
            <a:r>
              <a:rPr lang="lo-LA" sz="3600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              ທ່ານ ຊອ ປທ ຈັນທະວີໄຊ ແຫວນພະຈັນ</a:t>
            </a:r>
            <a:endParaRPr lang="en-US" sz="3600" dirty="0">
              <a:latin typeface="Phetsarath OT" panose="02000500000000020004" pitchFamily="2" charset="0"/>
              <a:cs typeface="Phetsarath O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81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21"/>
            <a:ext cx="9603275" cy="684646"/>
          </a:xfrm>
        </p:spPr>
        <p:txBody>
          <a:bodyPr/>
          <a:lstStyle/>
          <a:p>
            <a:r>
              <a:rPr lang="lo-LA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                   ຄຸນສົມບັດ ແລະ ຈັນຍາບັນ</a:t>
            </a:r>
            <a:endParaRPr lang="en-US" dirty="0">
              <a:latin typeface="Phetsarath OT" panose="02000500000000020004" pitchFamily="2" charset="0"/>
              <a:cs typeface="Phetsarath OT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489168"/>
            <a:ext cx="9603275" cy="463731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lo-LA" sz="5000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  1. ການປະຈຳການແມ່ນປົກະຕິເຮັດວຽກໃນຫ້ອງການເຊິ່ງມັນ </a:t>
            </a:r>
          </a:p>
          <a:p>
            <a:pPr marL="0" indent="0">
              <a:buNone/>
            </a:pPr>
            <a:r>
              <a:rPr lang="lo-LA" sz="5000" dirty="0">
                <a:latin typeface="Phetsarath OT" panose="02000500000000020004" pitchFamily="2" charset="0"/>
                <a:cs typeface="Phetsarath OT" panose="02000500000000020004" pitchFamily="2" charset="0"/>
              </a:rPr>
              <a:t> </a:t>
            </a:r>
            <a:r>
              <a:rPr lang="lo-LA" sz="5000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     ສະແດງອອກໃນລາຍເຊັນປະການ.</a:t>
            </a:r>
          </a:p>
          <a:p>
            <a:pPr marL="0" indent="0">
              <a:buNone/>
            </a:pPr>
            <a:r>
              <a:rPr lang="lo-LA" sz="5000" dirty="0">
                <a:latin typeface="Phetsarath OT" panose="02000500000000020004" pitchFamily="2" charset="0"/>
                <a:cs typeface="Phetsarath OT" panose="02000500000000020004" pitchFamily="2" charset="0"/>
              </a:rPr>
              <a:t> </a:t>
            </a:r>
            <a:r>
              <a:rPr lang="lo-LA" sz="5000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 2. ການຂຶ້ນຫ້ອງສອນ ການປະຕິບັດໂມງສອນຢ່າງຖືກຕ້ອງຕາມ</a:t>
            </a:r>
          </a:p>
          <a:p>
            <a:pPr marL="0" indent="0">
              <a:buNone/>
            </a:pPr>
            <a:r>
              <a:rPr lang="lo-LA" sz="5000" dirty="0">
                <a:latin typeface="Phetsarath OT" panose="02000500000000020004" pitchFamily="2" charset="0"/>
                <a:cs typeface="Phetsarath OT" panose="02000500000000020004" pitchFamily="2" charset="0"/>
              </a:rPr>
              <a:t> </a:t>
            </a:r>
            <a:r>
              <a:rPr lang="lo-LA" sz="5000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     ຕາຕະລາງແບ່ງປັນໃຫ້ສອນ.</a:t>
            </a:r>
          </a:p>
          <a:p>
            <a:pPr marL="0" indent="0">
              <a:buNone/>
            </a:pPr>
            <a:r>
              <a:rPr lang="lo-LA" sz="5000" dirty="0">
                <a:latin typeface="Phetsarath OT" panose="02000500000000020004" pitchFamily="2" charset="0"/>
                <a:cs typeface="Phetsarath OT" panose="02000500000000020004" pitchFamily="2" charset="0"/>
              </a:rPr>
              <a:t> </a:t>
            </a:r>
            <a:r>
              <a:rPr lang="lo-LA" sz="5000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 3. ເຂົ້າຮ່ວມກິດຈະກຳທີ່ກ່ຽວຂ້ອງກັບໜ້າທີ່ຂອງຕົນເອງ ແລະ ທີ່</a:t>
            </a:r>
          </a:p>
          <a:p>
            <a:pPr marL="0" indent="0">
              <a:buNone/>
            </a:pPr>
            <a:r>
              <a:rPr lang="lo-LA" sz="5000" dirty="0">
                <a:latin typeface="Phetsarath OT" panose="02000500000000020004" pitchFamily="2" charset="0"/>
                <a:cs typeface="Phetsarath OT" panose="02000500000000020004" pitchFamily="2" charset="0"/>
              </a:rPr>
              <a:t> </a:t>
            </a:r>
            <a:r>
              <a:rPr lang="lo-LA" sz="5000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    ການຈັດຕັ້ງມອບໝາຍ ເຊັ່ນ: ເຂົ້າຮ່ວມຕອບຄຳຖາມວິທະຍາສາດ,ການປະເມີນນັກສຶກສາເຝິກຫັດ </a:t>
            </a:r>
          </a:p>
          <a:p>
            <a:pPr marL="0" indent="0">
              <a:buNone/>
            </a:pPr>
            <a:r>
              <a:rPr lang="lo-LA" sz="5000" dirty="0">
                <a:latin typeface="Phetsarath OT" panose="02000500000000020004" pitchFamily="2" charset="0"/>
                <a:cs typeface="Phetsarath OT" panose="02000500000000020004" pitchFamily="2" charset="0"/>
              </a:rPr>
              <a:t> </a:t>
            </a:r>
            <a:r>
              <a:rPr lang="lo-LA" sz="5000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    ເຂົ້າຮ່ວມການເຝິກອົບຮົມໃນຫົວຂໍ້ຕ່າງທີ່ທາງໂຮງຮຽນໄດ້ມອບໃຫ້ ແລະ ເຂົ້າຮ່ວມວັນສໍາຄັນຂອງຊາດຕ່າງ </a:t>
            </a:r>
          </a:p>
          <a:p>
            <a:pPr marL="0" indent="0">
              <a:buNone/>
            </a:pPr>
            <a:r>
              <a:rPr lang="lo-LA" sz="5000" dirty="0">
                <a:latin typeface="Phetsarath OT" panose="02000500000000020004" pitchFamily="2" charset="0"/>
                <a:cs typeface="Phetsarath OT" panose="02000500000000020004" pitchFamily="2" charset="0"/>
              </a:rPr>
              <a:t> </a:t>
            </a:r>
            <a:r>
              <a:rPr lang="lo-LA" sz="5000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    ທີ່ທາງວິທະຍາໄລຄູມອບໝາຍໃຫ້ໄປ.</a:t>
            </a:r>
          </a:p>
          <a:p>
            <a:pPr marL="0" indent="0">
              <a:buNone/>
            </a:pPr>
            <a:endParaRPr lang="en-US" sz="3200" dirty="0">
              <a:latin typeface="Phetsarath OT" panose="02000500000000020004" pitchFamily="2" charset="0"/>
              <a:cs typeface="Phetsarath O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110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         ການພັດທະນາດ້ານຫຼັກສູດ- ການຮຽນການສອນ</a:t>
            </a:r>
            <a:endParaRPr lang="en-US" dirty="0">
              <a:latin typeface="Phetsarath OT" panose="02000500000000020004" pitchFamily="2" charset="0"/>
              <a:cs typeface="Phetsarath OT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67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o-LA" sz="2400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1. ໄດ້ມີການພັດທະນາປຶ້ມຕໍ່າລາໃນການສອນເຊັ່ນ: ໄດ້ກຳນົດເນື້ອໃນບົດຮຽນ ວິຊາ ວັດ ແລະ ປະເມີນຜົນການສຶກສາທີ່ຈະສອນໃນລະບົບ 12+4 ສາຍພາສາລາວ ໂດຍຕົນເອງໄດ້ມາສ້າງ ຂອດອໍລາຍ ແລະ ສ້າງປຶ້ມຂຶ້ນມາສອນນັກສຶກສາ.</a:t>
            </a:r>
          </a:p>
          <a:p>
            <a:pPr marL="0" indent="0">
              <a:buNone/>
            </a:pPr>
            <a:r>
              <a:rPr lang="lo-LA" sz="2400" dirty="0">
                <a:latin typeface="Phetsarath OT" panose="02000500000000020004" pitchFamily="2" charset="0"/>
                <a:cs typeface="Phetsarath OT" panose="02000500000000020004" pitchFamily="2" charset="0"/>
              </a:rPr>
              <a:t> </a:t>
            </a:r>
            <a:r>
              <a:rPr lang="lo-LA" sz="2400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 2. ໄດ້ປັບປຸງເນື້ອໃນປຶ້ມຕໍາລາທີ່ຈະສອນໃນສາຍປະຖົມລະບົບ 12+4 ສາຍປະຖົມ ວິຊາ ການວັດ ແລະ ປະເມີນຜົນ ໂດຍໄດ້ປັບປຸງເນື້ອໃນ ໃນຂອດອໍລາຍໃໝ່ ແລ້ວ ມາຈັດເອກະສານທີ່ຈະສອນນັກສຶກສາ, ຕົນເອງໄດ້ປັບປຸງການສອນເຊັ່ນ: ເທັກນິກການຈັດກຸ່ມ,ເທັກນິກການຈັດສັນຫ້ອງຮຽນ, ກົດລະບຽບໃນຫ້ອງຮຽນ ແລະ ລະບົບການໃຫ້ລາງວັນ </a:t>
            </a:r>
          </a:p>
          <a:p>
            <a:pPr marL="0" indent="0">
              <a:buNone/>
            </a:pPr>
            <a:endParaRPr lang="en-US" sz="2400" dirty="0">
              <a:latin typeface="Phetsarath OT" panose="02000500000000020004" pitchFamily="2" charset="0"/>
              <a:cs typeface="Phetsarath O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357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        ການ</a:t>
            </a:r>
            <a:r>
              <a:rPr lang="lo-LA" dirty="0">
                <a:latin typeface="Phetsarath OT" panose="02000500000000020004" pitchFamily="2" charset="0"/>
                <a:cs typeface="Phetsarath OT" panose="02000500000000020004" pitchFamily="2" charset="0"/>
              </a:rPr>
              <a:t>ພັດທະນາດ້ານຫຼັກສູດ- ການຮຽນການສອນ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lo-LA" sz="2400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3. ສື່ສຳລັບການຮຽນການສອນ: ປະກອບມີ: ໃບຄວາມຮູ້, ໃບງານ,ຊິງ,ກໍ້ແມັດ ແລະ ໃຫ້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lo-LA" sz="2400" dirty="0">
                <a:latin typeface="Phetsarath OT" panose="02000500000000020004" pitchFamily="2" charset="0"/>
                <a:cs typeface="Phetsarath OT" panose="02000500000000020004" pitchFamily="2" charset="0"/>
              </a:rPr>
              <a:t> </a:t>
            </a:r>
            <a:r>
              <a:rPr lang="lo-LA" sz="2400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   ນັກສຶກສາເຮັດຕົວຈິງ.</a:t>
            </a:r>
            <a:endParaRPr lang="lo-LA" sz="2400" dirty="0">
              <a:latin typeface="Phetsarath OT" panose="02000500000000020004" pitchFamily="2" charset="0"/>
              <a:cs typeface="Phetsarath OT" panose="02000500000000020004" pitchFamily="2" charset="0"/>
            </a:endParaRPr>
          </a:p>
          <a:p>
            <a:pPr marL="0" indent="0">
              <a:buNone/>
            </a:pPr>
            <a:r>
              <a:rPr lang="lo-LA" sz="2400" dirty="0">
                <a:latin typeface="Phetsarath OT" panose="02000500000000020004" pitchFamily="2" charset="0"/>
                <a:cs typeface="Phetsarath OT" panose="02000500000000020004" pitchFamily="2" charset="0"/>
              </a:rPr>
              <a:t>4</a:t>
            </a:r>
            <a:r>
              <a:rPr lang="lo-LA" sz="2400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. ເອກະສານເພີ່ມເຕີມປະກອບການຮຽນ-ການສອນ ໄດ້ຈາກປຶ້ມວິຊາການວັດ ແລະ ປະເມີນຜົນໄດ້ມາຈາກປຶ້ມທີ່ເປັນພາສາໄທ, ປຶ້ມທີ່ເປັນພາສາລາວ ແລະ ເອກະສານທີ່ຈາກການຝຶກອົບຮົມການນຳໃຊ້ຫຼັກສູດປະຖົມ ສະບັບປັບປຸງໃໝ່  ປ1 - ປ 4 ແລະ ໄດ້ມາຈາກເອກະສານນຳເພື່ອນຮ່ວມງານ</a:t>
            </a:r>
          </a:p>
          <a:p>
            <a:pPr marL="0" indent="0">
              <a:buNone/>
            </a:pPr>
            <a:r>
              <a:rPr lang="lo-LA" sz="2400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 5.ໄດ້ເຂົ້າຮ່ວມໂມງສອນປີໜຶ່ງ 2 ເທື່ອຕາມພາກວິຊາໄດ້ຈັດຕາຕະລາງຮ່ວມສອນ</a:t>
            </a:r>
            <a:endParaRPr lang="en-US" sz="2400" dirty="0">
              <a:latin typeface="Phetsarath OT" panose="02000500000000020004" pitchFamily="2" charset="0"/>
              <a:cs typeface="Phetsarath O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62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/>
              <a:t>              </a:t>
            </a:r>
            <a:r>
              <a:rPr lang="lo-LA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ການຊຸກຍູ້ ແລະ ບໍລິການດ້ານວິຊາການ</a:t>
            </a:r>
            <a:endParaRPr lang="en-US" dirty="0">
              <a:latin typeface="Phetsarath OT" panose="02000500000000020004" pitchFamily="2" charset="0"/>
              <a:cs typeface="Phetsarath OT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lo-LA" sz="2800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ໄດ້ຮັບຜິດຊອບເປັນຄູທີ່ປຶກສານັກສຶກສາລະບົບ 12+4 ສາຍປະຖົມ 2 ຄົນ. ແລະ ພັກແລ້ງ 3 ຄົນ</a:t>
            </a:r>
            <a:endParaRPr lang="lo-LA" sz="2800" dirty="0">
              <a:latin typeface="Phetsarath OT" panose="02000500000000020004" pitchFamily="2" charset="0"/>
              <a:cs typeface="Phetsarath OT" panose="02000500000000020004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lo-LA" sz="2800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2. ໄດ້ເປັນວິທະຍາກອນ 2 ຕົວເມືອງຄື: ເມືອງ ເລົ່າງາມ ແລະ ເມືອງ ສະໜ້ວຍ</a:t>
            </a:r>
          </a:p>
          <a:p>
            <a:pPr marL="0" indent="0">
              <a:buNone/>
            </a:pPr>
            <a:r>
              <a:rPr lang="lo-LA" sz="2800" dirty="0">
                <a:latin typeface="Phetsarath OT" panose="02000500000000020004" pitchFamily="2" charset="0"/>
                <a:cs typeface="Phetsarath OT" panose="02000500000000020004" pitchFamily="2" charset="0"/>
              </a:rPr>
              <a:t> </a:t>
            </a:r>
            <a:r>
              <a:rPr lang="lo-LA" sz="2800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    ກ່ຽວກັບການນໍາໃຊ້ໂປຣແກຣມ ແລະ ການຮຽນການສອນແບບອອບໄລ ແລະ ອໍລາຍໃຫ້ແກ່ຜູ້ອຳນວຍການ ແລະ ຄູປະຈຳການໃນ 5 ຕົວເມືອງຂອງແຂວງສາລະວັນ.</a:t>
            </a:r>
          </a:p>
          <a:p>
            <a:pPr marL="0" indent="0">
              <a:buNone/>
            </a:pPr>
            <a:r>
              <a:rPr lang="lo-LA" sz="2800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3. ໄດ້ປະກອບສ່ວນວຽກງານຕ່າງໆທີ່ທາງຂັ້ນເທິງມອບໝາຍໃຫ້.  </a:t>
            </a:r>
          </a:p>
        </p:txBody>
      </p:sp>
    </p:spTree>
    <p:extLst>
      <p:ext uri="{BB962C8B-B14F-4D97-AF65-F5344CB8AC3E}">
        <p14:creationId xmlns:p14="http://schemas.microsoft.com/office/powerpoint/2010/main" val="3152034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o-LA" dirty="0" smtClean="0"/>
          </a:p>
          <a:p>
            <a:pPr marL="0" indent="0">
              <a:buNone/>
            </a:pPr>
            <a:r>
              <a:rPr lang="lo-LA" sz="3600" dirty="0" smtClean="0">
                <a:latin typeface="Phetsarath OT" panose="02000500000000020004" pitchFamily="2" charset="0"/>
                <a:cs typeface="Phetsarath OT" panose="02000500000000020004" pitchFamily="2" charset="0"/>
              </a:rPr>
              <a:t>                               ຂອບໃຈ</a:t>
            </a:r>
            <a:endParaRPr lang="en-US" sz="3600" dirty="0">
              <a:latin typeface="Phetsarath OT" panose="02000500000000020004" pitchFamily="2" charset="0"/>
              <a:cs typeface="Phetsarath O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000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900757" y="622412"/>
            <a:ext cx="8637073" cy="2541431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8025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84</TotalTime>
  <Words>497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DokChampa</vt:lpstr>
      <vt:lpstr>Gill Sans MT</vt:lpstr>
      <vt:lpstr>Phetsarath OT</vt:lpstr>
      <vt:lpstr>Gallery</vt:lpstr>
      <vt:lpstr>           ການປ້ອງກັນຕໍ່າແໜ່ງທາງດ້ານວິຊາການ</vt:lpstr>
      <vt:lpstr>                   ຄຸນສົມບັດ ແລະ ຈັນຍາບັນ</vt:lpstr>
      <vt:lpstr>         ການພັດທະນາດ້ານຫຼັກສູດ- ການຮຽນການສອນ</vt:lpstr>
      <vt:lpstr>        ການພັດທະນາດ້ານຫຼັກສູດ- ການຮຽນການສອນ</vt:lpstr>
      <vt:lpstr>              ການຊຸກຍູ້ ແລະ ບໍລິການດ້ານວິຊາການ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chanthavixayvenephachan@gmail.com</dc:creator>
  <cp:lastModifiedBy>chanthavixayvenephachan@gmail.com</cp:lastModifiedBy>
  <cp:revision>15</cp:revision>
  <dcterms:created xsi:type="dcterms:W3CDTF">2023-04-21T07:06:38Z</dcterms:created>
  <dcterms:modified xsi:type="dcterms:W3CDTF">2023-04-23T06:46:56Z</dcterms:modified>
</cp:coreProperties>
</file>