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4252-9CC4-49C1-AC41-8FED5C0AB7BD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 </a:t>
            </a:r>
            <a:r>
              <a:rPr lang="lo-LA" sz="4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ການປະເມີນຜົນການຮຽນໂດຍນຳໃຊ້ຣູບຣິກ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 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ບອກຄວາມໝາຍຂອງເກນໃຫ້ຄະແນນ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ບອກຄວາມສຳຄັນຂອງເກນໃຫ້ຄະແນນ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ບອກລັກສະນະຂອງຣູບຣິກທີ່ດີ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ບອກປະເພດ ແລະ ວິທີສ້າງເກນການໃຫ້ຄະແນນ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7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-342900">
              <a:lnSpc>
                <a:spcPct val="115000"/>
              </a:lnSpc>
              <a:spcBef>
                <a:spcPts val="0"/>
              </a:spcBef>
            </a:pPr>
            <a:r>
              <a:rPr lang="en-US" sz="2500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5.</a:t>
            </a:r>
            <a:r>
              <a:rPr lang="lo-LA" sz="2500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ການປະເມີນຜົນການຮຽນໂດຍນຳໃຊ້ຣູບຣິກ ( </a:t>
            </a:r>
            <a:r>
              <a:rPr lang="en-US" sz="2500" b="1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Rubrics)</a:t>
            </a:r>
            <a:endParaRPr lang="en-US" sz="2200" dirty="0">
              <a:solidFill>
                <a:prstClr val="black"/>
              </a:solidFill>
              <a:latin typeface="Phetsarath OT" pitchFamily="2" charset="0"/>
              <a:ea typeface="MS Mincho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latin typeface="Times New Roman"/>
                <a:ea typeface="Calibri"/>
                <a:cs typeface="Cordia New"/>
              </a:rPr>
              <a:t>  </a:t>
            </a:r>
            <a:r>
              <a:rPr lang="lo-LA" dirty="0">
                <a:ea typeface="Calibri"/>
                <a:cs typeface="Phetsarath OT"/>
              </a:rPr>
              <a:t>ເຄື່ອງມືການປະເມີນຜົນສາມາດຊຸກຍູ້ ຫຼື ທຳລາຍການຮຽນຮູ້ຂອງນັກຮຽນ. ໃນຫ້ອງຮຽນທົ່ວໄປ. ຄະແນນແມ່ນພື້ນຖານການຕີລາຄາການຮຽນຮູ້ຂອງນັກຮຽນ. ແຕ່ບົດສອບເສັງຂອງເຮົານັ້ນມັນຖືກຕ້ອງເໝາະສົມລະດັບໃດໄດ້ຄະແນນຕໍ່າໂດຍສະເພາະແມ່ນຄະແນນວຽກບ້ານຂອງເຂົາ. ຄູໄດ້ຊອກຫາສາເຫດແລ້ວບໍ່? ມັນອາດຈະຍ້ອນວ່າ ນັກຮຽນບໍ່ເຂົ້າໃຈວ່າຄູຢາກໄດ້ຄຳຕອບແນວໃດ. ເພື່ອຫຼຸດຜ່ອນຄວາມບໍ່ເຂົ້່າໃຈກັນ ລະຫວ່າງນັກຮຽນ ແລະ ຄູ, ທັງຄູ ແລະ ນັກຮຽນສາມາດພັດທະນາເຄື່ອງມືປະເມີນຜົນ ເພື່ອຮັບປະກັນວ່າການປະເມີນນັ້ນ ເປັນການປະເມີນຜົນທີ່ຖືກຕ້ອງ. ເຄື່ອງມືການປະເມີນຜົນນີ້ເອີ້ນວ່າ ຣູບຣິກ (</a:t>
            </a:r>
            <a:r>
              <a:rPr lang="en-US" dirty="0">
                <a:latin typeface="Phetsarath OT"/>
                <a:ea typeface="Calibri"/>
                <a:cs typeface="Cordia New"/>
              </a:rPr>
              <a:t>Rubrics )</a:t>
            </a:r>
            <a:endParaRPr lang="en-US" sz="2800" dirty="0">
              <a:ea typeface="MS Mincho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ຜ່ານການຮຽນບົດນີ້ນັກສຶກສາ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ສາມາດ: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ບອກຄວາມໝາຍຂອງເກນໃຫ້ຄະແນນ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ບອກຄວາມສຳຄັນຂອງເກນໃຫ້ຄະແນນ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ບອກລັກສະນະຂອງຣູບຣິກທີ່ດີ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ບອກປະເພດ ແລະ ວິທີສ້າງເກນການໃຫ້ຄະແນນ</a:t>
            </a:r>
            <a:endParaRPr lang="en-US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1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ຄວາມໝາຍ ແລະ ຄວາມສຳຄັນຂອງຣູກຣິກ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ຄວາມໝາຍຂອງຣູບຣິກ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ຣູບຣິກ ແມ່ນເຄື່ອງມືໃຫ້ຄະແນນຊະນິດໜຶ່ງ ເພື່ອວັດຂະບວນການຮຽນຮູ້ຂອງນັກຮຽນໂດຍອີງໃສ່ມາດຕະຖານ ຫຼື ເກນ ທີ່ຖືກກຳນົດໄວ້ລ່ວງໜ</a:t>
            </a: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້າ.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ຄວາມສຳຄັນຂອງຣູບຣິກ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ການຕັດສິນໃຫ້ຄະແນນມີຄວາມທ່ຽງຕົງ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ຍຸດທິທຳ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ຊ່ວຍໃຫ້ຄູສາມາດຕັ້ງຄວາມຄາດຫວັງກັບການປະຕິບັດ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 ຂອງ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ນັກຮຽນໄດ້ຢ່າງຊັດເຈນ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ຊ່ວຍໃຫ້ນັກຮຽນສາມາດປັບປຸງຄວາມຜິດພາດຂອງຕົນເອງ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ຜູ່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ອື່ນ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1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 ການປະເມີນຜົນການຮຽນຮູ້ຂອງຣູບຣິກ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2.1 ຣູບຣິກແມ່ນຫຍັງ ?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ເຄື່ອງມືສໍາລັບວັດແທກຜົນການຮຽນວ່າໄດ້ຕາມເປົ້າໝາຍ ຫຼື ບໍ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2.2 ເປັນຫຍັງຕ້ອງໃຊ້ຣູບຣິກ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ຍ້ອນມັນເປັນເຄື່ອງມືທີ່ມີປະສິດທິພາບສຳລັບການວັດຜົນການຮຽນຂອງນັກຮຽນ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-ການຂະຫຍາຍຄວາມຂອງ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Rubrics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ກັບນັກຮຽນຈະຊ່ວຍບອກທ່ານໄດ້ວ່ານັກຮຽນຜູ້ໃດເຂົ້າໃຈ ຫຼື ບໍ່ເຂົົ້າໃຈຄວາມຄາດຫວັງຂອງທ່ານ.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ອະທິບາຍໃຫ້ນັກຮຽນເຂົ້າໃຈວ່າເປັນຫຍັງພວກເຂົາຈຶ່ງໄດ້ຄະແນນແນວນັ້ນ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ໃຫ້ຂໍ້ມູນສ່ອງແສງແກ່ນັກຮຽນ,ຄູບໍ່ຈໍາເປັນຕ້ອງໃຫ້ຄໍາເຫັນຫຍັງຫຼາຍໃສ່ໃນໃບກວດກາຕ່າງໆ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ເຫດຜົນອີກຢ່າງ...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ຊ່ວຍໃຫ້ຄູສາມາດໃຫ້ຄຳອະທິບາຍກ່ຽວກັບການໃຫ້ຄະແນນນັກຮຽນ ຄູຈະມີຄວາມເປັນເອກະພາບກັນຫຼາຍຂຶ້ນ ເມື່ອພວກເຂົາໃຊ້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 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-ເມື່ອ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Rubrics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ໄດ້ຮັບການພັດທະນາໃນຊັ້ນຮຽນ ແລະ ແຈກຢາຍໃຫ້ນັກຮຽນກ່ອນລ່ວງໜ້າ, ນັກຮຽນຈະມີຄວາມເຂົ້າໃຈໃນບົດຝຶກຫັດ ທີ່ຄູມອບໝາຍໃຫ້ດີຂຶ້ນຕື່ມວ່າຄູຄາດຫວັງໃຫ້ລາວເຮັດຫຍັງ. ຈາກນັ້ນນັກຮຽນກໍ່ຈະເລືອກວ່າ ຈຳເປັນຈະຕ້ອງເຮັດແນວໃດເພື່ອບັນຈຸຈຸດປະສົງທີ່ວາງໄວ້.</a:t>
            </a: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8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ຂັ້ນຕອນແນວຄວາມຄິດທີ່ຈະປະເມີນ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ເລີ່ມຈາກຄວາມຄິດທີ່ດີ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-ກຳນົດທັດສະນະຂອງທ່ານສຳລັບການໃຫ້ຄະແນນ ແລະ ຜົນງານຂອງນັກຮຽນ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ຕ້ອງຮັບປະກັນວ່າຕົວທ່ານເອງມີຄວາມເຂົ້າໃຈຢ່າງຊັດເຈນວ່າຕ້ອງການຈະໃຫ້ນັກຮຽນຮູ້ຫຍັງ,ສາມາດເຮັດຫຍັງໄດ້ແດ່ ແລະ ເຂົ້າໃຈຫຍັງ ( ທ່ານຊິນເຄີຍກັບຄຳວ່າ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ASK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ທັດສະນະ, ທັກສະ, ຄວາມຮູ້ )</a:t>
            </a:r>
            <a:endParaRPr lang="en-US" sz="2800" dirty="0">
              <a:ea typeface="MS Mincho"/>
              <a:cs typeface="Cordia New"/>
            </a:endParaRPr>
          </a:p>
          <a:p>
            <a:pPr marL="514350" indent="-514350">
              <a:buAutoNum type="arabicPeriod"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99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2. ອະທິບາຍ</a:t>
            </a:r>
            <a:r>
              <a:rPr lang="lo-LA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ເຖິງຂັ້ນຕອນ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-ກຳນົດຄວາມຄາດຫວັງຂອງທ່ານວ່າຕ້ອງການໃຫ້ນັກຮຽນເຮັດຫຍັງໄດ້ ( ກຳນົດໃຫ້ໄດ້)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-ຂະຫຍາຍວົງຈອນຂອງວຽກ ແລະ ວົງຈອນການປະເມີນຜົນ. (ຈັດວາງຕາມລຳດັບ)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-ອະທິບາຍກັບຕົນເອງໃຫ່ຊັດເຈນວ່າໜ້າວຽກທີ່ຈະປະຕິບັດນັ້ນ ແລະ ຜົນງານທີ່ດີຕ້ອງເປັນແນວໃດ(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WALT&amp;WILF)</a:t>
            </a:r>
            <a:endParaRPr lang="en-US" sz="2800" dirty="0">
              <a:ea typeface="MS Mincho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7653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3. ກໍາ</a:t>
            </a:r>
            <a:r>
              <a:rPr lang="lo-LA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ນົດອົງປະກອບທີ່ສໍາຄັນ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-ກຳນົດມາດຖານທີ່ຈະນຳໃຊ້ເພື່ອວັດຄຸນນະພາບຂອງການຮຽນຂອງນັກຮຽນ.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-ກຳນົດວ່າຈະທຳການປະເມີນຜົນສ່ວນໃດຂອງວຽກ ແລະ ຈະໃຫ້ຄວາມສຳຄັນສຳລັບແຕ່ລະສ່ວນຄືແນວໃດ.</a:t>
            </a:r>
            <a:endParaRPr lang="en-US" sz="2800" dirty="0">
              <a:ea typeface="MS Mincho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4 </a:t>
            </a:r>
            <a:r>
              <a:rPr lang="lo-LA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ການອອກແບບ </a:t>
            </a:r>
            <a:r>
              <a:rPr lang="en-US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Rubrics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ສ້າງ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Rubrics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ຕາມມາດຖານທີ່ທ່ານໄດ້ກໍານົດໄວ້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-ຕ້ອງຮັບປະກັນວ່າມາດຕະຖານທີ່ທ່ານກຳນົດມີຄວາມຊັດເຈນ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-ຕ້ອງຮັບປະກັນວ່າມາດຖານທີ່ທ່ານກຳນົດມີຄວາມຊັດເຈນ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-ຕ້ອງຮັບປະກັນວ່າສ່ວນຕ່າງໆທີ່ຈະປະເມີນຜົນນັ້ນມີຄວາມຊັດເຈນ</a:t>
            </a:r>
            <a:endParaRPr lang="en-US" sz="2800" dirty="0">
              <a:ea typeface="MS Mincho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2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5 </a:t>
            </a:r>
            <a:r>
              <a:rPr lang="lo-LA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ການນໍາໃຊ້ </a:t>
            </a:r>
            <a:r>
              <a:rPr lang="en-US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Rubrics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ປະເມີນຜົນການຮຽນຂອງນັກຮຽນໂດຍນຳໃຊ້ເຄື່ອງມືທີ່ທ່ານອອກແບບ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-ທ່ານຄວນຈະຕ້ອງເນັ້ນໜັກໃສ່ພາກສ່ວນທີ່ສໍາຄັນ ແລະ ໃຫ້ການສ່ອງແສງແກ່ນັກຮຽນ ຊຶ່ງຈະຕ້ອງເນັ້ນໜັກໃສ່ຄວາມຄິດທີ່ດີ ແລະ ເປົ້າໝາຍການຮຽນທີ່ທ່ານກຳນົດ</a:t>
            </a:r>
            <a:endParaRPr lang="en-US" sz="2800" dirty="0">
              <a:ea typeface="MS Mincho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1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4</a:t>
            </a:r>
            <a:r>
              <a:rPr lang="en-US" b="1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.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ປະເພດຂອງຣູບຣິກ</a:t>
            </a:r>
            <a:r>
              <a:rPr lang="en-US" b="1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 Rubrics</a:t>
            </a:r>
            <a:r>
              <a:rPr lang="en-US" sz="3600" dirty="0">
                <a:ea typeface="MS Mincho"/>
                <a:cs typeface="Cordia New"/>
              </a:rPr>
              <a:t/>
            </a:r>
            <a:br>
              <a:rPr lang="en-US" sz="3600" dirty="0">
                <a:ea typeface="MS Mincho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ປະເພດຂອງຣູບຣິກ 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ແບບຄື :  ເກນການໃຫ້ຄະແນນໂດຍພາບລວມ (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Holistic score )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ແລະ  ເກນການໃຫ້ຄະແນນແບບຈໍາແນກສິ່ງປະເມີນອອກເປັນຂໍ້ຍ່ອຍ (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Analytic score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)</a:t>
            </a:r>
            <a:endParaRPr lang="lo-LA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4.1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ເກນການໃຫ້ຄະແນນໂດຍພາບລວມ</a:t>
            </a:r>
            <a:r>
              <a:rPr lang="lo-LA" sz="28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Holistic score )</a:t>
            </a: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ເປັນການໃຫ້ຄະແນນໂດຍນຳເອົາລາຍການປະເມີນທາງດ້ານຂະບວນການ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ກິດຈະກຳມາລວມກັນໃນແຕ່ລະດັບ</a:t>
            </a: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ຄຸນະພາບ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4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.2  </a:t>
            </a: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ເກນການໃຫ້ຄະແນນແບບຈຳແນກສິ່ງປະເມີນອອກເປັນຂໍ້ຍ່ອຍ</a:t>
            </a:r>
            <a:r>
              <a:rPr lang="lo-LA" sz="24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 Analytic Score )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ເປັນການໃຫ້ຄະແນນເປັນລາຍການຍ່ອຍ</a:t>
            </a:r>
            <a:r>
              <a:rPr lang="lo-LA" sz="24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ເຊິ່ງຈະໄດ້ຂຽນຄຳອະທິບາຍຄຸນະພາບໃນທຸກໆລະດັບ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933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Cordia New</vt:lpstr>
      <vt:lpstr>DokChampa</vt:lpstr>
      <vt:lpstr>MS Mincho</vt:lpstr>
      <vt:lpstr>Phetsarath OT</vt:lpstr>
      <vt:lpstr>Times New Roman</vt:lpstr>
      <vt:lpstr>Office Theme</vt:lpstr>
      <vt:lpstr>ບົດທີ 3 ການປະເມີນຜົນການຮຽນໂດຍນຳໃຊ້ຣູບຣິກ</vt:lpstr>
      <vt:lpstr>1. ຄວາມໝາຍ ແລະ ຄວາມສຳຄັນຂອງຣູກຣິກ</vt:lpstr>
      <vt:lpstr>2 ການປະເມີນຜົນການຮຽນຮູ້ຂອງຣູບຣິກ</vt:lpstr>
      <vt:lpstr>3. ຂັ້ນຕອນແນວຄວາມຄິດທີ່ຈະປະເມີນ</vt:lpstr>
      <vt:lpstr>PowerPoint Presentation</vt:lpstr>
      <vt:lpstr>PowerPoint Presentation</vt:lpstr>
      <vt:lpstr>PowerPoint Presentation</vt:lpstr>
      <vt:lpstr>PowerPoint Presentation</vt:lpstr>
      <vt:lpstr>4.ປະເພດຂອງຣູບຣິກ Rubrics </vt:lpstr>
      <vt:lpstr>5.ການປະເມີນຜົນການຮຽນໂດຍນຳໃຊ້ຣູບຣິກ ( Rubrics)</vt:lpstr>
      <vt:lpstr>ຜົນທີ່ໄດ້ຮັບ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8 ການສ້າງເກນການໃຫ້ຄະແນນ</dc:title>
  <dc:creator>Leu</dc:creator>
  <cp:lastModifiedBy>chanthavixayvenephachan@gmail.com</cp:lastModifiedBy>
  <cp:revision>14</cp:revision>
  <dcterms:created xsi:type="dcterms:W3CDTF">2019-11-02T05:36:40Z</dcterms:created>
  <dcterms:modified xsi:type="dcterms:W3CDTF">2023-04-22T02:08:21Z</dcterms:modified>
</cp:coreProperties>
</file>