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F4DC5-FB66-41DA-9EBD-5B485C14B3F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B5F9B6-D485-4DCD-A01F-52827F0E6B09}">
      <dgm:prSet phldrT="[Text]"/>
      <dgm:spPr/>
      <dgm:t>
        <a:bodyPr/>
        <a:lstStyle/>
        <a:p>
          <a:r>
            <a:rPr lang="lo-LA" dirty="0" smtClean="0">
              <a:latin typeface="Phetsarath OT" pitchFamily="2" charset="0"/>
              <a:cs typeface="Phetsarath OT" pitchFamily="2" charset="0"/>
            </a:rPr>
            <a:t>ນັກຮຽນ</a:t>
          </a:r>
          <a:endParaRPr lang="en-US" dirty="0">
            <a:latin typeface="Phetsarath OT" pitchFamily="2" charset="0"/>
            <a:cs typeface="Phetsarath OT" pitchFamily="2" charset="0"/>
          </a:endParaRPr>
        </a:p>
      </dgm:t>
    </dgm:pt>
    <dgm:pt modelId="{5ADBC6A0-BDA5-4AF0-AC4A-F8A5073F467C}" type="parTrans" cxnId="{679C69F5-92E7-4120-A06A-625651AE4758}">
      <dgm:prSet/>
      <dgm:spPr/>
      <dgm:t>
        <a:bodyPr/>
        <a:lstStyle/>
        <a:p>
          <a:endParaRPr lang="en-US"/>
        </a:p>
      </dgm:t>
    </dgm:pt>
    <dgm:pt modelId="{D6ECCE31-9C51-489E-97FE-D8781C5E609F}" type="sibTrans" cxnId="{679C69F5-92E7-4120-A06A-625651AE4758}">
      <dgm:prSet/>
      <dgm:spPr/>
      <dgm:t>
        <a:bodyPr/>
        <a:lstStyle/>
        <a:p>
          <a:endParaRPr lang="en-US"/>
        </a:p>
      </dgm:t>
    </dgm:pt>
    <dgm:pt modelId="{5B5BE0C9-F427-4376-8056-464E7A15F615}">
      <dgm:prSet phldrT="[Text]"/>
      <dgm:spPr/>
      <dgm:t>
        <a:bodyPr/>
        <a:lstStyle/>
        <a:p>
          <a:r>
            <a:rPr lang="lo-LA" dirty="0" smtClean="0">
              <a:latin typeface="Phetsarath OT" pitchFamily="2" charset="0"/>
              <a:cs typeface="Phetsarath OT" pitchFamily="2" charset="0"/>
            </a:rPr>
            <a:t>ຄູສອນ</a:t>
          </a:r>
          <a:endParaRPr lang="en-US" dirty="0">
            <a:latin typeface="Phetsarath OT" pitchFamily="2" charset="0"/>
            <a:cs typeface="Phetsarath OT" pitchFamily="2" charset="0"/>
          </a:endParaRPr>
        </a:p>
      </dgm:t>
    </dgm:pt>
    <dgm:pt modelId="{9BFEDF12-158F-4429-89F3-AB0CB1464CEE}" type="parTrans" cxnId="{ACCC2137-DE04-4190-9169-9B7A330C37BA}">
      <dgm:prSet/>
      <dgm:spPr/>
      <dgm:t>
        <a:bodyPr/>
        <a:lstStyle/>
        <a:p>
          <a:endParaRPr lang="en-US"/>
        </a:p>
      </dgm:t>
    </dgm:pt>
    <dgm:pt modelId="{C4468159-AF68-491D-9B78-D377D9CDC33D}" type="sibTrans" cxnId="{ACCC2137-DE04-4190-9169-9B7A330C37BA}">
      <dgm:prSet/>
      <dgm:spPr/>
      <dgm:t>
        <a:bodyPr/>
        <a:lstStyle/>
        <a:p>
          <a:endParaRPr lang="en-US"/>
        </a:p>
      </dgm:t>
    </dgm:pt>
    <dgm:pt modelId="{AB50A71E-0041-4F81-A5DA-148232B653D4}">
      <dgm:prSet phldrT="[Text]"/>
      <dgm:spPr/>
      <dgm:t>
        <a:bodyPr/>
        <a:lstStyle/>
        <a:p>
          <a:r>
            <a:rPr lang="lo-LA" dirty="0" smtClean="0">
              <a:latin typeface="Phetsarath OT" pitchFamily="2" charset="0"/>
              <a:cs typeface="Phetsarath OT" pitchFamily="2" charset="0"/>
            </a:rPr>
            <a:t>ແນະແນວ</a:t>
          </a:r>
          <a:endParaRPr lang="en-US" dirty="0">
            <a:latin typeface="Phetsarath OT" pitchFamily="2" charset="0"/>
            <a:cs typeface="Phetsarath OT" pitchFamily="2" charset="0"/>
          </a:endParaRPr>
        </a:p>
      </dgm:t>
    </dgm:pt>
    <dgm:pt modelId="{7BC787B3-29FB-4D58-B491-21B426EB637D}" type="parTrans" cxnId="{69DD852E-5AFB-4C03-95D4-E9B0B9A11794}">
      <dgm:prSet/>
      <dgm:spPr/>
      <dgm:t>
        <a:bodyPr/>
        <a:lstStyle/>
        <a:p>
          <a:endParaRPr lang="en-US"/>
        </a:p>
      </dgm:t>
    </dgm:pt>
    <dgm:pt modelId="{3C8A1E74-5AB9-4F0D-8896-8F7D5E8392B3}" type="sibTrans" cxnId="{69DD852E-5AFB-4C03-95D4-E9B0B9A11794}">
      <dgm:prSet/>
      <dgm:spPr/>
      <dgm:t>
        <a:bodyPr/>
        <a:lstStyle/>
        <a:p>
          <a:endParaRPr lang="en-US"/>
        </a:p>
      </dgm:t>
    </dgm:pt>
    <dgm:pt modelId="{B66977C8-B21B-4437-AB1B-B7A1D4016B2D}">
      <dgm:prSet phldrT="[Text]"/>
      <dgm:spPr/>
      <dgm:t>
        <a:bodyPr/>
        <a:lstStyle/>
        <a:p>
          <a:r>
            <a:rPr lang="lo-LA" dirty="0" smtClean="0">
              <a:latin typeface="Phetsarath OT" pitchFamily="2" charset="0"/>
              <a:cs typeface="Phetsarath OT" pitchFamily="2" charset="0"/>
            </a:rPr>
            <a:t>ຜູ້ບໍລິຫານ</a:t>
          </a:r>
          <a:endParaRPr lang="en-US" dirty="0">
            <a:latin typeface="Phetsarath OT" pitchFamily="2" charset="0"/>
            <a:cs typeface="Phetsarath OT" pitchFamily="2" charset="0"/>
          </a:endParaRPr>
        </a:p>
      </dgm:t>
    </dgm:pt>
    <dgm:pt modelId="{599AB4A9-8D11-4F44-A5CE-AD742E11B14B}" type="parTrans" cxnId="{52B03CD7-DA51-4882-9E04-26DBF40BC08D}">
      <dgm:prSet/>
      <dgm:spPr/>
      <dgm:t>
        <a:bodyPr/>
        <a:lstStyle/>
        <a:p>
          <a:endParaRPr lang="en-US"/>
        </a:p>
      </dgm:t>
    </dgm:pt>
    <dgm:pt modelId="{D439689C-FDE0-4C18-AA55-486B8A3ECDE0}" type="sibTrans" cxnId="{52B03CD7-DA51-4882-9E04-26DBF40BC08D}">
      <dgm:prSet/>
      <dgm:spPr/>
      <dgm:t>
        <a:bodyPr/>
        <a:lstStyle/>
        <a:p>
          <a:endParaRPr lang="en-US"/>
        </a:p>
      </dgm:t>
    </dgm:pt>
    <dgm:pt modelId="{B16B6ED3-3BA2-4B2D-BA82-E728ED92717E}">
      <dgm:prSet phldrT="[Text]"/>
      <dgm:spPr/>
      <dgm:t>
        <a:bodyPr/>
        <a:lstStyle/>
        <a:p>
          <a:r>
            <a:rPr lang="lo-LA" dirty="0" smtClean="0">
              <a:latin typeface="Phetsarath OT" pitchFamily="2" charset="0"/>
              <a:cs typeface="Phetsarath OT" pitchFamily="2" charset="0"/>
            </a:rPr>
            <a:t>ການວິໄຈ</a:t>
          </a:r>
          <a:endParaRPr lang="en-US" dirty="0">
            <a:latin typeface="Phetsarath OT" pitchFamily="2" charset="0"/>
            <a:cs typeface="Phetsarath OT" pitchFamily="2" charset="0"/>
          </a:endParaRPr>
        </a:p>
      </dgm:t>
    </dgm:pt>
    <dgm:pt modelId="{2DCE0C0B-E9DE-48D0-ADD9-FF91825846FF}" type="parTrans" cxnId="{29E38382-38AC-4F7E-B48F-AF49AE4E9E6E}">
      <dgm:prSet/>
      <dgm:spPr/>
      <dgm:t>
        <a:bodyPr/>
        <a:lstStyle/>
        <a:p>
          <a:endParaRPr lang="en-US"/>
        </a:p>
      </dgm:t>
    </dgm:pt>
    <dgm:pt modelId="{B7DFEEDD-8D77-449B-BC2A-EAE6D101AE2D}" type="sibTrans" cxnId="{29E38382-38AC-4F7E-B48F-AF49AE4E9E6E}">
      <dgm:prSet/>
      <dgm:spPr/>
      <dgm:t>
        <a:bodyPr/>
        <a:lstStyle/>
        <a:p>
          <a:endParaRPr lang="en-US"/>
        </a:p>
      </dgm:t>
    </dgm:pt>
    <dgm:pt modelId="{F275680D-E98D-4E39-9A8C-7A831DE7C07B}" type="pres">
      <dgm:prSet presAssocID="{F27F4DC5-FB66-41DA-9EBD-5B485C14B3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C76D78-25DE-43AD-9114-30B2B4B9F4C3}" type="pres">
      <dgm:prSet presAssocID="{DEB5F9B6-D485-4DCD-A01F-52827F0E6B0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FEF1-A025-4B5E-9B14-2E2D8A6B44AA}" type="pres">
      <dgm:prSet presAssocID="{DEB5F9B6-D485-4DCD-A01F-52827F0E6B09}" presName="spNode" presStyleCnt="0"/>
      <dgm:spPr/>
    </dgm:pt>
    <dgm:pt modelId="{01BC07C2-AB15-4B4A-B176-0C7F47D1C394}" type="pres">
      <dgm:prSet presAssocID="{D6ECCE31-9C51-489E-97FE-D8781C5E609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90373EE-35FA-4DCE-A987-A9355586D5CA}" type="pres">
      <dgm:prSet presAssocID="{5B5BE0C9-F427-4376-8056-464E7A15F61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75FDD-2B11-4B9B-A910-084F91EADABD}" type="pres">
      <dgm:prSet presAssocID="{5B5BE0C9-F427-4376-8056-464E7A15F615}" presName="spNode" presStyleCnt="0"/>
      <dgm:spPr/>
    </dgm:pt>
    <dgm:pt modelId="{CE82D299-53E0-4FC4-B529-407993A5D046}" type="pres">
      <dgm:prSet presAssocID="{C4468159-AF68-491D-9B78-D377D9CDC33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100EC16-B0B3-4825-98BE-140C55A625A5}" type="pres">
      <dgm:prSet presAssocID="{AB50A71E-0041-4F81-A5DA-148232B653D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4481-5241-4CF5-B8FD-5B4D0127167A}" type="pres">
      <dgm:prSet presAssocID="{AB50A71E-0041-4F81-A5DA-148232B653D4}" presName="spNode" presStyleCnt="0"/>
      <dgm:spPr/>
    </dgm:pt>
    <dgm:pt modelId="{9892BEAA-A1A0-4274-B1B5-34EEC0225255}" type="pres">
      <dgm:prSet presAssocID="{3C8A1E74-5AB9-4F0D-8896-8F7D5E8392B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6624D63-0627-4C73-9613-CBC5455404AD}" type="pres">
      <dgm:prSet presAssocID="{B66977C8-B21B-4437-AB1B-B7A1D4016B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67068-1457-44C8-ABDB-E710455DB3D8}" type="pres">
      <dgm:prSet presAssocID="{B66977C8-B21B-4437-AB1B-B7A1D4016B2D}" presName="spNode" presStyleCnt="0"/>
      <dgm:spPr/>
    </dgm:pt>
    <dgm:pt modelId="{7C0D2562-94D6-48F4-A8F8-DF43B12BAD58}" type="pres">
      <dgm:prSet presAssocID="{D439689C-FDE0-4C18-AA55-486B8A3ECDE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75D9B2B-9B16-49D9-AFF9-0F6DAEB5EF0F}" type="pres">
      <dgm:prSet presAssocID="{B16B6ED3-3BA2-4B2D-BA82-E728ED9271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85F34-5815-426D-8B6D-9CA31CB30C7C}" type="pres">
      <dgm:prSet presAssocID="{B16B6ED3-3BA2-4B2D-BA82-E728ED92717E}" presName="spNode" presStyleCnt="0"/>
      <dgm:spPr/>
    </dgm:pt>
    <dgm:pt modelId="{CB91C9EA-848B-43D3-ACEC-F3C0AA1A1C80}" type="pres">
      <dgm:prSet presAssocID="{B7DFEEDD-8D77-449B-BC2A-EAE6D101AE2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CF4DC0A-81C4-4CD4-9C97-35B6FB4AE83C}" type="presOf" srcId="{B7DFEEDD-8D77-449B-BC2A-EAE6D101AE2D}" destId="{CB91C9EA-848B-43D3-ACEC-F3C0AA1A1C80}" srcOrd="0" destOrd="0" presId="urn:microsoft.com/office/officeart/2005/8/layout/cycle5"/>
    <dgm:cxn modelId="{A50F1C4E-391F-4C4A-B2FC-6CEE128992C0}" type="presOf" srcId="{D6ECCE31-9C51-489E-97FE-D8781C5E609F}" destId="{01BC07C2-AB15-4B4A-B176-0C7F47D1C394}" srcOrd="0" destOrd="0" presId="urn:microsoft.com/office/officeart/2005/8/layout/cycle5"/>
    <dgm:cxn modelId="{E3AEECF6-6048-4F8D-8261-DD701DEC0DC4}" type="presOf" srcId="{5B5BE0C9-F427-4376-8056-464E7A15F615}" destId="{990373EE-35FA-4DCE-A987-A9355586D5CA}" srcOrd="0" destOrd="0" presId="urn:microsoft.com/office/officeart/2005/8/layout/cycle5"/>
    <dgm:cxn modelId="{29E38382-38AC-4F7E-B48F-AF49AE4E9E6E}" srcId="{F27F4DC5-FB66-41DA-9EBD-5B485C14B3F2}" destId="{B16B6ED3-3BA2-4B2D-BA82-E728ED92717E}" srcOrd="4" destOrd="0" parTransId="{2DCE0C0B-E9DE-48D0-ADD9-FF91825846FF}" sibTransId="{B7DFEEDD-8D77-449B-BC2A-EAE6D101AE2D}"/>
    <dgm:cxn modelId="{ACCC2137-DE04-4190-9169-9B7A330C37BA}" srcId="{F27F4DC5-FB66-41DA-9EBD-5B485C14B3F2}" destId="{5B5BE0C9-F427-4376-8056-464E7A15F615}" srcOrd="1" destOrd="0" parTransId="{9BFEDF12-158F-4429-89F3-AB0CB1464CEE}" sibTransId="{C4468159-AF68-491D-9B78-D377D9CDC33D}"/>
    <dgm:cxn modelId="{DEB1CCD8-C4E1-4806-85D4-DCADF2B836D4}" type="presOf" srcId="{B16B6ED3-3BA2-4B2D-BA82-E728ED92717E}" destId="{F75D9B2B-9B16-49D9-AFF9-0F6DAEB5EF0F}" srcOrd="0" destOrd="0" presId="urn:microsoft.com/office/officeart/2005/8/layout/cycle5"/>
    <dgm:cxn modelId="{679C69F5-92E7-4120-A06A-625651AE4758}" srcId="{F27F4DC5-FB66-41DA-9EBD-5B485C14B3F2}" destId="{DEB5F9B6-D485-4DCD-A01F-52827F0E6B09}" srcOrd="0" destOrd="0" parTransId="{5ADBC6A0-BDA5-4AF0-AC4A-F8A5073F467C}" sibTransId="{D6ECCE31-9C51-489E-97FE-D8781C5E609F}"/>
    <dgm:cxn modelId="{F43DC1AE-C16A-4771-8CCF-58B5B5D2D7DC}" type="presOf" srcId="{3C8A1E74-5AB9-4F0D-8896-8F7D5E8392B3}" destId="{9892BEAA-A1A0-4274-B1B5-34EEC0225255}" srcOrd="0" destOrd="0" presId="urn:microsoft.com/office/officeart/2005/8/layout/cycle5"/>
    <dgm:cxn modelId="{F2A80901-35F5-4196-86BA-CA03675E1084}" type="presOf" srcId="{C4468159-AF68-491D-9B78-D377D9CDC33D}" destId="{CE82D299-53E0-4FC4-B529-407993A5D046}" srcOrd="0" destOrd="0" presId="urn:microsoft.com/office/officeart/2005/8/layout/cycle5"/>
    <dgm:cxn modelId="{6E6A4023-3465-4F30-B581-D5A022EBBCB2}" type="presOf" srcId="{D439689C-FDE0-4C18-AA55-486B8A3ECDE0}" destId="{7C0D2562-94D6-48F4-A8F8-DF43B12BAD58}" srcOrd="0" destOrd="0" presId="urn:microsoft.com/office/officeart/2005/8/layout/cycle5"/>
    <dgm:cxn modelId="{69DD852E-5AFB-4C03-95D4-E9B0B9A11794}" srcId="{F27F4DC5-FB66-41DA-9EBD-5B485C14B3F2}" destId="{AB50A71E-0041-4F81-A5DA-148232B653D4}" srcOrd="2" destOrd="0" parTransId="{7BC787B3-29FB-4D58-B491-21B426EB637D}" sibTransId="{3C8A1E74-5AB9-4F0D-8896-8F7D5E8392B3}"/>
    <dgm:cxn modelId="{A3520336-C8A5-4958-9DD5-D1B0A45B0EAA}" type="presOf" srcId="{F27F4DC5-FB66-41DA-9EBD-5B485C14B3F2}" destId="{F275680D-E98D-4E39-9A8C-7A831DE7C07B}" srcOrd="0" destOrd="0" presId="urn:microsoft.com/office/officeart/2005/8/layout/cycle5"/>
    <dgm:cxn modelId="{9D6A0C7C-7AB7-4B45-97E5-15417844D4F1}" type="presOf" srcId="{B66977C8-B21B-4437-AB1B-B7A1D4016B2D}" destId="{76624D63-0627-4C73-9613-CBC5455404AD}" srcOrd="0" destOrd="0" presId="urn:microsoft.com/office/officeart/2005/8/layout/cycle5"/>
    <dgm:cxn modelId="{4F9A03F8-1451-4780-8182-1CB8DD55306E}" type="presOf" srcId="{DEB5F9B6-D485-4DCD-A01F-52827F0E6B09}" destId="{63C76D78-25DE-43AD-9114-30B2B4B9F4C3}" srcOrd="0" destOrd="0" presId="urn:microsoft.com/office/officeart/2005/8/layout/cycle5"/>
    <dgm:cxn modelId="{39EF1E95-10E1-489E-888C-47154AA8CC95}" type="presOf" srcId="{AB50A71E-0041-4F81-A5DA-148232B653D4}" destId="{1100EC16-B0B3-4825-98BE-140C55A625A5}" srcOrd="0" destOrd="0" presId="urn:microsoft.com/office/officeart/2005/8/layout/cycle5"/>
    <dgm:cxn modelId="{52B03CD7-DA51-4882-9E04-26DBF40BC08D}" srcId="{F27F4DC5-FB66-41DA-9EBD-5B485C14B3F2}" destId="{B66977C8-B21B-4437-AB1B-B7A1D4016B2D}" srcOrd="3" destOrd="0" parTransId="{599AB4A9-8D11-4F44-A5CE-AD742E11B14B}" sibTransId="{D439689C-FDE0-4C18-AA55-486B8A3ECDE0}"/>
    <dgm:cxn modelId="{07CAA6B2-34EF-4B32-864E-85294390E266}" type="presParOf" srcId="{F275680D-E98D-4E39-9A8C-7A831DE7C07B}" destId="{63C76D78-25DE-43AD-9114-30B2B4B9F4C3}" srcOrd="0" destOrd="0" presId="urn:microsoft.com/office/officeart/2005/8/layout/cycle5"/>
    <dgm:cxn modelId="{14696D4F-7786-4244-922D-D6F92062A5F9}" type="presParOf" srcId="{F275680D-E98D-4E39-9A8C-7A831DE7C07B}" destId="{7124FEF1-A025-4B5E-9B14-2E2D8A6B44AA}" srcOrd="1" destOrd="0" presId="urn:microsoft.com/office/officeart/2005/8/layout/cycle5"/>
    <dgm:cxn modelId="{B08D7507-3FDF-4B63-A7E8-0C9C5D68CCA2}" type="presParOf" srcId="{F275680D-E98D-4E39-9A8C-7A831DE7C07B}" destId="{01BC07C2-AB15-4B4A-B176-0C7F47D1C394}" srcOrd="2" destOrd="0" presId="urn:microsoft.com/office/officeart/2005/8/layout/cycle5"/>
    <dgm:cxn modelId="{2E426A8C-7DA4-4F8C-A68E-5DABB0BC1482}" type="presParOf" srcId="{F275680D-E98D-4E39-9A8C-7A831DE7C07B}" destId="{990373EE-35FA-4DCE-A987-A9355586D5CA}" srcOrd="3" destOrd="0" presId="urn:microsoft.com/office/officeart/2005/8/layout/cycle5"/>
    <dgm:cxn modelId="{927C0B24-6F4D-4D32-B343-1C0F26FE40E9}" type="presParOf" srcId="{F275680D-E98D-4E39-9A8C-7A831DE7C07B}" destId="{FC475FDD-2B11-4B9B-A910-084F91EADABD}" srcOrd="4" destOrd="0" presId="urn:microsoft.com/office/officeart/2005/8/layout/cycle5"/>
    <dgm:cxn modelId="{E3068CD9-E87B-4F78-BA71-0339C59E72AE}" type="presParOf" srcId="{F275680D-E98D-4E39-9A8C-7A831DE7C07B}" destId="{CE82D299-53E0-4FC4-B529-407993A5D046}" srcOrd="5" destOrd="0" presId="urn:microsoft.com/office/officeart/2005/8/layout/cycle5"/>
    <dgm:cxn modelId="{C0C95AC7-D65B-4DE8-BCDE-EA413D1A024B}" type="presParOf" srcId="{F275680D-E98D-4E39-9A8C-7A831DE7C07B}" destId="{1100EC16-B0B3-4825-98BE-140C55A625A5}" srcOrd="6" destOrd="0" presId="urn:microsoft.com/office/officeart/2005/8/layout/cycle5"/>
    <dgm:cxn modelId="{B2DE0771-7421-42D1-BB23-2AD29A15AD42}" type="presParOf" srcId="{F275680D-E98D-4E39-9A8C-7A831DE7C07B}" destId="{6B6E4481-5241-4CF5-B8FD-5B4D0127167A}" srcOrd="7" destOrd="0" presId="urn:microsoft.com/office/officeart/2005/8/layout/cycle5"/>
    <dgm:cxn modelId="{73DA0B9A-C444-4271-87C2-F59734CFC719}" type="presParOf" srcId="{F275680D-E98D-4E39-9A8C-7A831DE7C07B}" destId="{9892BEAA-A1A0-4274-B1B5-34EEC0225255}" srcOrd="8" destOrd="0" presId="urn:microsoft.com/office/officeart/2005/8/layout/cycle5"/>
    <dgm:cxn modelId="{14581F82-81FB-43B3-8F05-EF972500BE63}" type="presParOf" srcId="{F275680D-E98D-4E39-9A8C-7A831DE7C07B}" destId="{76624D63-0627-4C73-9613-CBC5455404AD}" srcOrd="9" destOrd="0" presId="urn:microsoft.com/office/officeart/2005/8/layout/cycle5"/>
    <dgm:cxn modelId="{27C09B99-E53C-4815-B348-CE38B290B8E6}" type="presParOf" srcId="{F275680D-E98D-4E39-9A8C-7A831DE7C07B}" destId="{49967068-1457-44C8-ABDB-E710455DB3D8}" srcOrd="10" destOrd="0" presId="urn:microsoft.com/office/officeart/2005/8/layout/cycle5"/>
    <dgm:cxn modelId="{D1CEB9A9-B662-4CC0-9C7E-15EFDD6C9136}" type="presParOf" srcId="{F275680D-E98D-4E39-9A8C-7A831DE7C07B}" destId="{7C0D2562-94D6-48F4-A8F8-DF43B12BAD58}" srcOrd="11" destOrd="0" presId="urn:microsoft.com/office/officeart/2005/8/layout/cycle5"/>
    <dgm:cxn modelId="{60AB38F1-E307-43D7-956C-1087D7B7FFCB}" type="presParOf" srcId="{F275680D-E98D-4E39-9A8C-7A831DE7C07B}" destId="{F75D9B2B-9B16-49D9-AFF9-0F6DAEB5EF0F}" srcOrd="12" destOrd="0" presId="urn:microsoft.com/office/officeart/2005/8/layout/cycle5"/>
    <dgm:cxn modelId="{5D2017E0-414E-4EF5-8547-BA2F538A0550}" type="presParOf" srcId="{F275680D-E98D-4E39-9A8C-7A831DE7C07B}" destId="{2EC85F34-5815-426D-8B6D-9CA31CB30C7C}" srcOrd="13" destOrd="0" presId="urn:microsoft.com/office/officeart/2005/8/layout/cycle5"/>
    <dgm:cxn modelId="{7991F61A-3395-499F-AB79-B7DAFEB53B93}" type="presParOf" srcId="{F275680D-E98D-4E39-9A8C-7A831DE7C07B}" destId="{CB91C9EA-848B-43D3-ACEC-F3C0AA1A1C8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76D78-25DE-43AD-9114-30B2B4B9F4C3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2700" kern="1200" dirty="0" smtClean="0">
              <a:latin typeface="Phetsarath OT" pitchFamily="2" charset="0"/>
              <a:cs typeface="Phetsarath OT" pitchFamily="2" charset="0"/>
            </a:rPr>
            <a:t>ນັກຮຽນ</a:t>
          </a:r>
          <a:endParaRPr lang="en-US" sz="2700" kern="1200" dirty="0">
            <a:latin typeface="Phetsarath OT" pitchFamily="2" charset="0"/>
            <a:cs typeface="Phetsarath OT" pitchFamily="2" charset="0"/>
          </a:endParaRPr>
        </a:p>
      </dsp:txBody>
      <dsp:txXfrm>
        <a:off x="3418579" y="47912"/>
        <a:ext cx="1392440" cy="872063"/>
      </dsp:txXfrm>
    </dsp:sp>
    <dsp:sp modelId="{01BC07C2-AB15-4B4A-B176-0C7F47D1C394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373EE-35FA-4DCE-A987-A9355586D5CA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2700" kern="1200" dirty="0" smtClean="0">
              <a:latin typeface="Phetsarath OT" pitchFamily="2" charset="0"/>
              <a:cs typeface="Phetsarath OT" pitchFamily="2" charset="0"/>
            </a:rPr>
            <a:t>ຄູສອນ</a:t>
          </a:r>
          <a:endParaRPr lang="en-US" sz="2700" kern="1200" dirty="0">
            <a:latin typeface="Phetsarath OT" pitchFamily="2" charset="0"/>
            <a:cs typeface="Phetsarath OT" pitchFamily="2" charset="0"/>
          </a:endParaRPr>
        </a:p>
      </dsp:txBody>
      <dsp:txXfrm>
        <a:off x="5255482" y="1382500"/>
        <a:ext cx="1392440" cy="872063"/>
      </dsp:txXfrm>
    </dsp:sp>
    <dsp:sp modelId="{CE82D299-53E0-4FC4-B529-407993A5D046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0EC16-B0B3-4825-98BE-140C55A625A5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2700" kern="1200" dirty="0" smtClean="0">
              <a:latin typeface="Phetsarath OT" pitchFamily="2" charset="0"/>
              <a:cs typeface="Phetsarath OT" pitchFamily="2" charset="0"/>
            </a:rPr>
            <a:t>ແນະແນວ</a:t>
          </a:r>
          <a:endParaRPr lang="en-US" sz="2700" kern="1200" dirty="0">
            <a:latin typeface="Phetsarath OT" pitchFamily="2" charset="0"/>
            <a:cs typeface="Phetsarath OT" pitchFamily="2" charset="0"/>
          </a:endParaRPr>
        </a:p>
      </dsp:txBody>
      <dsp:txXfrm>
        <a:off x="4553847" y="3541909"/>
        <a:ext cx="1392440" cy="872063"/>
      </dsp:txXfrm>
    </dsp:sp>
    <dsp:sp modelId="{9892BEAA-A1A0-4274-B1B5-34EEC0225255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24D63-0627-4C73-9613-CBC5455404AD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2700" kern="1200" dirty="0" smtClean="0">
              <a:latin typeface="Phetsarath OT" pitchFamily="2" charset="0"/>
              <a:cs typeface="Phetsarath OT" pitchFamily="2" charset="0"/>
            </a:rPr>
            <a:t>ຜູ້ບໍລິຫານ</a:t>
          </a:r>
          <a:endParaRPr lang="en-US" sz="2700" kern="1200" dirty="0">
            <a:latin typeface="Phetsarath OT" pitchFamily="2" charset="0"/>
            <a:cs typeface="Phetsarath OT" pitchFamily="2" charset="0"/>
          </a:endParaRPr>
        </a:p>
      </dsp:txBody>
      <dsp:txXfrm>
        <a:off x="2283311" y="3541909"/>
        <a:ext cx="1392440" cy="872063"/>
      </dsp:txXfrm>
    </dsp:sp>
    <dsp:sp modelId="{7C0D2562-94D6-48F4-A8F8-DF43B12BAD58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D9B2B-9B16-49D9-AFF9-0F6DAEB5EF0F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o-LA" sz="2700" kern="1200" dirty="0" smtClean="0">
              <a:latin typeface="Phetsarath OT" pitchFamily="2" charset="0"/>
              <a:cs typeface="Phetsarath OT" pitchFamily="2" charset="0"/>
            </a:rPr>
            <a:t>ການວິໄຈ</a:t>
          </a:r>
          <a:endParaRPr lang="en-US" sz="2700" kern="1200" dirty="0">
            <a:latin typeface="Phetsarath OT" pitchFamily="2" charset="0"/>
            <a:cs typeface="Phetsarath OT" pitchFamily="2" charset="0"/>
          </a:endParaRPr>
        </a:p>
      </dsp:txBody>
      <dsp:txXfrm>
        <a:off x="1581676" y="1382500"/>
        <a:ext cx="1392440" cy="872063"/>
      </dsp:txXfrm>
    </dsp:sp>
    <dsp:sp modelId="{CB91C9EA-848B-43D3-ACEC-F3C0AA1A1C8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4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2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9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5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0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3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6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8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234B-2CED-4795-8700-22161FEBB8D8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ບົດທີ1</a:t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ຄວາມຮູ້ເບື້ອງຕົ້ນກ່ຽວກັບການວັດ ແລະ ປະເມີນຜົນ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ຄວາມໝາຍຂອງການວັດ ແລະ ປະເມີນຜົນ</a:t>
            </a:r>
          </a:p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1.1 ຄວາມໝາຍຂອງການວັດຜົນ</a:t>
            </a:r>
            <a:endParaRPr lang="en-US" b="1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                   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ຄຳຖາມ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1. ການວັດຜົນທົ່ວໄປມີຄວາມໝາຍແນວໃດ ?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2. ການວັດຜົນການສຶກສາມີຄວາມໝາຍແນວໃດ ?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                     ຄໍາຕອບ: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ວັດຜົນແມ່ນຂະບວນການຊອກຫາປະລິມານ ຫຼື ຈຳນວນຂອງສິ່ງຂອງຕ່າງໆໂດຍໃຊ້ເຄື່ອງມື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ຢ່າງໃດຢ່າງ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ໜຶ່ງ ຜົນຂອງການວັດຜົນມັກຈະອອກມາເປັນຕົວເລກ ສັນຍາລັກ ຫຼື ຂໍ້ມູນ.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ວັດຜົນການສຶກສາ ໝາຍເຖິງການເກັບກໍາລວບລວມຂໍ້ມູນຕ່າງໆ ຂອງຜູ້ຮຽນຢູ່ໃນຂະບວນການຮຽນ-ການສອນໂດຍໃຊ້ເຄື່ອງມືຢ່າງໃດຢ່າງໜຶ່ງມາປະຕິບັດ.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6. ຄຸນນະທຳ ແລະ ຈັນຍາບັນຂອງນັກວັດ ແລະ ປະເມີນຜົນ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6.1 ມີຄວາມຊື່ສັດບໍລິສຸດ  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   ເປັນຜູ່ທີ່ມີຄວາມຊື່ສັດບໍລິສຸດຕໍ່ການວັດຜົນຄື : ບໍ່ສໍ້ໂກງ ບໍ່ເຫັນແກ່ຄ່າຈ້າງລາງວັນບໍ່ເຮັດໃຫ້ຍົດສອບເສັງຮົ່ວ ຫຼື ເອົາໄປຂາຍ ຫຼື ຕັດສິນໃຫ້ນັກຮຽນເລື່ອງຊັ້ນ ໂດຍບໍ່ໄດ້ຜ່ານການສອບເສັງ ແລະ ອື່ນ ໆ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6.2 ມີຄວາມຍຸຕິທໍາ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ໃຫ້ເປັນທໍາແກ່ຜູ່ເຂົ້າຮ່ວມການວັດຜົນທຸກຄົນ ເຊັ່ນ ກວດບົດສອບເສັງໃຫ້ຖືກຕ້ອງເປັນທຳ, ໃຊ້ວິທີການວັດຜົນຢ່າງຖືກຕ້ອງ ແລະ ມີຄວາມຍຸຕິທຳ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6.3 ມີຄວາມດຸໜັ່ນ ແລະ ອົດທົນ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ການວັດຜົນການສຶກສາເປັນວຽກທີ່ຕ້ອງເຮັດເປັນປະຈໍາ ດັ່ງນັ້ນ, ຜູ່ເຮັດການວັດຜົນຕ້ອງມີຄວາມດຸໜັ່ນ ແລະ ອົດທົນ ແລະ ຄວນຖືວ່າ ການວັດຜົນຕ້ອງໄປຄຽງຄູ່ກັບການຮຽນ-ການສອນຢູ່ສະເໜີ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6.4 ຄວາມລະອຽດຖີ່ຖ້ວນ ແລະ ຮອບຄອບ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ການວັດຜົນການສຶກສາເປັນວຽກງານທີ່ລະອຽດອ່ອນ ດັ່ງນັ້ນ ຕ້ອງເຮັດດ້ວຍຄວາມລະມັດລະວັງລະອຽດຖີ່ຖ້ວນມີຄວາມສຸຂຸມຮອບຄອບເພາະອາດເກີດບັນຫາຂຶ້ນມາໄດ້.                        </a:t>
            </a:r>
          </a:p>
          <a:p>
            <a:pPr marL="0" indent="0">
              <a:buNone/>
            </a:pP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    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6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ຄຸນນະທຳ ແລະ ຈັນຍາບັນຂອງນັກວັດຜົນ ແລະ ປະເມີນຜົນ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6.5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ຮັບຜິດຊອບ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ສູງ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ງານ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ສຳຄັນ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ຜຸ້ທີ່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ຮັກສາ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ບົດສອບ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ໜ້າ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6.6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ຕໍ່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ເວລາ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ສະບັບ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ບົດສອບ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ການນັດ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ວັນສອບ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6.7 ສົນ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ເຕັກນິກ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ເໜີ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ເມື່ອ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ພະຍາຍາມ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ເຕັກນິກ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ເໝາະ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 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ມັກຂອງຕົນເອງ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08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7.ປະໂຫຍດຂອງການວັດຜົນ ແລະ ປະເມີນຜົນການສຶກສາ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7000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3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1.2 ຄວາມໝາຍຂອງການປະເມີນຜົນ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ຄໍາຖາມ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ການປະເມີນຜົນໝາຍເຖິງຫຍັງ ?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ການປະເມີນຜົນການສຶກສາໝາຍເຖິງຫຍັງ ?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ຄໍາຕອບ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ວັດຜົນແມ່ນຂະບວນການຊອກຫາປະລິມານ ຫຼື ຈຳນວນຂອງສິ່ງຂອງຕ່າງໆໂດຍໃຊ້ເຄື່ອງມື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ຢ່າງໃດຢ່າງ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ໜຶ່ງ ຜົນຂອງການວັດຜົນມັກຈະອອກມາເປັນຕົວເລກ ສັນຍາລັກ ຫຼື ຂໍ້ມູນ.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20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ວັດຜົນການສຶກສາ ໝາຍເຖິງການເກັບກໍາລວບລວມຂໍ້ມູນຕ່າງໆ ຂອງຜູ້ຮຽນຢູ່ໃນຂະບວນການຮຽນ-ການສອນໂດຍໃຊ້ເຄື່ອງມືຢ່າງໃດຢ່າງໜຶ່ງມາປະຕິບັດ.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7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2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ຈຸດປະສົງຂອງການວັດຜົນການສຶກສາ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         ຄໍາຖາມ:</a:t>
            </a:r>
          </a:p>
          <a:p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                    ໃຫ້ນັກສຶກສາພາກັນເຮັດກິດຈະກໍາດ້ວຍໃບງານທີ 2</a:t>
            </a: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      ຄູສະຫຼຸບບົດຮຽນ</a:t>
            </a: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2.1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ວັດຜົນເພື່ອພັດທະນາການຮຽນ-ການສອນ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ເປັນການວັດຜົນເພື່ອຊອກຮູ້ວ່ານັກຮຽນມີຄວາມບົກຜ່ອງ ຫຼື ບໍ່ເຂົ້າໃຈໃນບົດເລື່ອງໃດ ແລ້ວຈຶ່ງຄ່ອຍຫາວິທີການສອນເພື່ອແກ້ໄຂຂໍ້ບົກຜ່ອງເຫຼົ່ນັ້ນ ຈຸດປະສົງນີ້ຖືວ່າເປັນຈຸດປະສົງທີ່ສຳຄັນທີ່ສຸດ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2.2.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ວັດຜົນເພື່ອວິນິດໄສ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ຊອກຮູ້ວ່ານັກຮຽນມີຄວາມບົກຜ່ອງຢູ່ຈຸດໃດໃນບົດຮຽນໜຶ່ງຈາກນັ້ນກໍຫາທາງຊ່ວຍເຫຼືອເພີ່ມໃຫ້ນັກຮຽນມີຄວາມເຂົ້າໃຈໃນຈຸດນັ້ນ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2.3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ວັດຜົນເພື່ອຈັດອັນດັບທີຂອງນັກຮຽນ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ເປັນການວັດຜົນເພື່ອປຽບທຽບວ່ານັກຮຽນຄົນໃດເກັ່ງ ຄົນໃດອ່ອນ ນັກຮຽນຄົນໃດຈະໄດ້ເປັນທີເທົ່າໃດ.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2.4.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ວັດຜົນເພື່ອປຽບທຽບການພັດທະນາການຂອງນັກຮຽນ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ເປັນການວັດຜົນເພື່ອປຽບທຽບສະມັດຖະພາບຂອງນັກຮຽນວ່າມີຄວາມກ້າວໜ້າ ຫຼື ບໍ ເຊັ່ນ : ການປຽບທຽບກ່ອນຮຽນ ແລະ ຫຼັງຮຽນ ຫຼື ປຽບທຽບການຮຽນລະຫວ່າງ ພາກຮຽນທີ 1 ແລະ ພາກຮຽນທີ 2.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2.5.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ວັດຜົນເພື່ອພະຍາກອນ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ເປັນການວັດຜົນເພື່ອຄາດຄະເນລ່ວງໜ້າວ່ານັກຮຽນຄົນໃດຄວນຈະໄປຮຽນຕໍ່ໃນລາຍວິຊາໃດຈຶ່ງຈະມີຜົນສໍາເລັດອັນດີ ການວັດຜົນແບບນີ້ມີປະໂຫຍດໃນການແນະແນວການສຶກສາ.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2.6.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ວັດຜົນເພື່ອປະເມີນຜົນ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600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 ເປັນການວັດຜົນເພື່ອເອົາຜົນຂອງການວັດຜົນນັ້ນໄປໃຊ້ໃນການສະຫຼຸບຕີລາຄາວ່າການຈັດການສຶກສານັ້ນມີປະສິດທິພາບສູງ ຫຼື ຕໍ່າ ຫຼັກສູດເໜາະສົມ ຫຼື ບໍ່ຄວນປັບປຸງແກ້ໄຂຫຍັງແດ່ ແລະ ຈະຕັດສິນໃຈເຮັດແນວໃດໃນຂັ້ນຕໍ່ໄປ ຫຼື ອາດນຳໄປວິເຄາະເຄື່ອງມືທີ່ໃຊ້ໃນການວັດຜົນນັ້ນເໜາະສົມ ຫຼື ບໍ.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3.1</a:t>
            </a:r>
            <a:r>
              <a:rPr lang="en-US" sz="1800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ສົມບູນ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   </a:t>
            </a:r>
            <a:endParaRPr lang="lo-LA" sz="1800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ບວນການ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ລະອຽດ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ສຸດ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ຖ້ວນ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ເນື້ອ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ສຳຄັນ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ໝຶ່ງມາ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ມາຕີ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ລາຄາ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ນັ້ນໆ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ດ້ວຍ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ເຫດ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ສົມບູນ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.</a:t>
            </a:r>
            <a:endParaRPr lang="lo-LA" sz="1800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3.2</a:t>
            </a:r>
            <a:r>
              <a:rPr lang="en-US" sz="1800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ອ້ອມ</a:t>
            </a:r>
          </a:p>
          <a:p>
            <a:pPr marL="0" indent="0">
              <a:buNone/>
            </a:pP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ເຄື່ອງມື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ຊະນິດ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ແລະ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 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ວິທີ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ຕ່າງໆ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ປະຕິບັດ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່ໜຶ່ງ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ເກັ່ງ ຫຼື ອ່ອນ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ໜ້ອຍ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ເຊິ່ງບໍ່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ຖືກຕ້ອງ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ຊັດ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ຄ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ຍ່ອມ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ຜິດ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ພາດ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 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ກ່າວ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ພຽງ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ຄື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ມື້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ກວດກາ ຫຼື 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ສຸຂະພາບ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ກັງວົນ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ໃຈ ຫຼື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ອາລົມ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ຕຽມ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ທຸດຈະລິດ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ແວດ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ລ້ອມ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ລົບ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ນອກ 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ກຳມະການ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ຄຸມ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ເຄັ່ງ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 ຫຼື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ໂຍະຍານ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ໂອກາດ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ທຸດຈະລິດ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ສຶກສາສະ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ພົວພັນ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   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ສຶກສາຍາ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ແຕ່ລະ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 ຫຼື ໜ້ອຍ ຫຼື ວ່າ 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ເກັ່ງ ຫຼື ອ່ອນ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ມູນ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10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ສົມຄວນ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8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 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ຂ້ອນ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5. 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ລື່ນ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 ( 0 ) 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ແທ້ ຫຼື ສູນ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 ( 0 )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        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cm.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 ຫຼື ນໍ້າ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kg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ເໜືອ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ນກັນ ສ່ວນ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 ຖ້າ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 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ເຂົາ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32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hetsarath OT" pitchFamily="2" charset="0"/>
                <a:cs typeface="Phetsarath OT" pitchFamily="2" charset="0"/>
              </a:rPr>
              <a:t>3.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ລັກສະນະຂອງການວັດຜົນການສຶກສາ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3.3ການ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ຍ່ອມ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ຜິດ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2600" dirty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 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.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ສິ່ງ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ກ່າວ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ພຽງ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ຄື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       - 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:​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ມື້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ກວດກາ ຫຼື 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ຜູ້ໃດ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ຜູ່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ສຸຂະພາບ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ກັງວົນ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ໃຈ ຫຼື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ອາລົມ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ຕຽມ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ທຸດຈະລິດ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       - 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ແວດ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ລ້ອມ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r>
              <a:rPr lang="lo-LA" sz="26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ລົບ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ກວນ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ພາຍ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ນອກ ຄຳ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ຊັດ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ກຳມະການ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ຄຸມ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ເຄັ່ງ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ໄປ ຫຼື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ໂຍະຍານ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ເປີດ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ໂອກາດ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ທຸດຈະລິດ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3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3.4. ຜົນຂອງການວັດຜົນການສຶກສາສະແດງໃນຮູບຂອງການພົວພັນ</a:t>
            </a:r>
          </a:p>
          <a:p>
            <a:pPr marL="0" indent="0">
              <a:buNone/>
            </a:pPr>
            <a:r>
              <a:rPr lang="lo-LA" dirty="0" smtClean="0"/>
              <a:t>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 ຫຼື ໜ້ອຍ ຫຼື ວ່າ 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ເກັ່ງ ຫຼື ອ່ອນ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10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ສົມຄວນ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.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8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 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ຂ້ອນ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ຂ້າງ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ໝູ່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5.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ລື່ນ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6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3.5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( 0 ) 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ແທ້ ຫຼື ສູນ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( 0 )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cm.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 ຫຼື ນໍ້າ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kg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ນໍ້າ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ເໜືອ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ນກັນ ສ່ວນ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 ຖ້າ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 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ເຂົາ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0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4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ລະດັບຂອງການວັດຜົນ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4.1 ການກໍານົດຊື່</a:t>
            </a: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4.2 ການຈັດລໍາດັບ</a:t>
            </a: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4.3 ການຈັດເປັນຫວ່າງ</a:t>
            </a: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4.4 ການຈັດເປັນອັດຕາສ່ວນ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1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ຫຼັກການວັດຜົນການສຶກສາ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5.1.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ຕ້ອງໃຫ້ຖືກກັບຈຸດປະສົງຂອງການຮຽນ-ການສອນ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ການວັດຜົນການສຶກສາເປັນການທົດສອບເບິ່ງວ່າ ຜົນຂອງການສອນຂອງຄູນັ້ນເຮັດໃຫ້ນັກຮຽນມີຄວາມຮູ້ຕາມຈຸດປະສົງທີ່ວາງໄວ້ ຫຼື ບໍ ຖ້າການວັດຜົນການສຶກສາບໍ່ຖືກກັບຈຸດປະສົງຂອງການຮຽນການສອນແລ້ວກໍຈະຖືວ່າ ບໍ່ມີປະໂຫຍດຫຍັງໝົດ.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5.2.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ພະຍາຍາມຊອກຫາເຄື່ອງມືວັດຜົນທີ່ດີ ແລະ ເໜາະສົມທີ່ສຸດ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ການວັດຜົນການສຶກສາເປັນການວັດທາງອ້ອມ, ດັ່ງນັ້ນ ຄູຄວນຊອກຫາເຄື່ອງມືວັດຜົນທີ່ມີຄຸນະພາບດີທີ່ສຸດ ເພື່ອໃຫ້ໄດ້ຜົນທີ່ຖືກຕ້ອງ ແລະ ໜ້າເຊື່ອຖືໄດ້.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5.3</a:t>
            </a:r>
            <a:r>
              <a:rPr lang="lo-LA" sz="1400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ພະຍາຍາມໃຫ້ມີຄວາມຜິດພາດໜ້ອຍທີ່ສຸດ 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ການວັດຜົນການສຶກສານັ້ນຈະເກີດມີຄວາມຜິດພາດຢູ່ສະເໜີ, ດັ່ງນັ້ນຄູຄວນລະມັດລະວັງເພື່ອໃຫ້ຄວາມຜິດພາດນັ້ນມີໜ້ອຍທີ່ສຸດ ຖ້າຈະໃຊ້ເຄື່ອງມືວັດຊະນິດໃດກໍຄວນລະມັດລະວັງເຖິງດ້ານຈຳກັດຂອງເຄື່ອງມືຊະນິດນັ້ນ ແລະ ຄວນເຮັດການວັດຜົນຫຼາຍຄັ້ງ.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 5.4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ຄວນຕີຄວາມໝາຍຂອງຜົນການວັດຜົນໃຫ້ຖືກຕ້ອງ.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ເມື່ອໄດ້ຜົນການວັດອອກມາເປັນຄະແນນແລ້ວ ຄວນຕີຄວາມໝາຍຂອງຄະແນນນັ້ນໃຫ້ຖືກຕ້ອງເໜາະສົມ ແລະ ຍຸດຕິທຳ.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5.5.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ຄວນໃຊ້ຜົນການວັດໃຫ້ເປັນປະໂຫຍດທີ່ສຸດ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ການວັດຜົນບໍ່ແມ່ນພຽງແຕ່ຈະຮູ້ວ່ານັກຮຽນຄົນໃດ ໄດ້ຄາດໝາຍ ຫຼື ບໍ ນັກຮຽນຄົນໃດເກັ່ງ ຫຼື ອ່ອນ ແຕ່ສິ່ງທີ່ດີທີ່ສຸດຄື ຕ້ອງພະຍາຍາມຄົ້ນຄວ້າເຖິງວ່າ ນັກຮຽນແຕ່ລະຄົນມີຈຸດດີ ແລະ ຈຸດອ່ອນຢູ່ບ່ອນໃດ ແລະ ຈະຊອກຫາວິທີແກ້ໄຂແນວໃດ ເພື່ອໃຫ້ການສອນບັນລຸຕາມຈຸດປະສົງທີ່ວາງໄວ້. ການວັດຜົນ ແລະ ການປະເມີນຜົນ ການສຶກສາມີການພົວພັນຢ່າງສະໜິດແໜ້ນກັບການຮຽນ-ການສອນ ແລະ ບໍ່ສາມາດທີ່ຈະແຍກອອກຈາກກັນໄດ້.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400" dirty="0">
                <a:latin typeface="Phetsarath OT" pitchFamily="2" charset="0"/>
                <a:cs typeface="Phetsarath OT" pitchFamily="2" charset="0"/>
              </a:rPr>
              <a:t>       ດັ່ງນັ້ນ ຄູອາຈານຂອງພວກເຮົາຄວນຈະຊອກຮູ້ຮໍ່າຮຽນ ເລືອກເອົາວິທີການວັດຜົນທີ່ດີ ແລະ ແທດເໜາະກັບສະພາບການຕົວຈິງຄວນວັດຜົນຢ່າງເນື່ອງນິດລຽນຕິດ ເພື່ອຈະໄດ້ຮູ້ວ່າການສອນຂອງຕົນມີຄວາມຂາດຕົກບົກຜ່ອງຢູ່ບ່ອນໃດ ນັກຮຽນບໍ່ເຂົ້າໃຈບ່ອນໃດ ແລະ ຈະຊອກຫາວິທີແກ້ໄຂແນວໃດ ເພື່ອໃຫ້ນັກຮຽນກາຍເປັນນັກຮຽນດີ ນັກຮຽນເກັ່ງ ແລະ ກາຍເປັນກຳລັງແຮງອັນມີຄຸນຄ່າຂອງປະເທດຊາດໃນອະນາຄົດ.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3608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DokChampa</vt:lpstr>
      <vt:lpstr>Phetsarath OT</vt:lpstr>
      <vt:lpstr>Office Theme</vt:lpstr>
      <vt:lpstr>ບົດທີ1 ຄວາມຮູ້ເບື້ອງຕົ້ນກ່ຽວກັບການວັດ ແລະ ປະເມີນຜົນ </vt:lpstr>
      <vt:lpstr>1.2 ຄວາມໝາຍຂອງການປະເມີນຜົນ</vt:lpstr>
      <vt:lpstr>2. ຈຸດປະສົງຂອງການວັດຜົນການສຶກສາ</vt:lpstr>
      <vt:lpstr>3. ລັກສະນະຂອງການວັດຜົນການສຶກສາ</vt:lpstr>
      <vt:lpstr>3.ລັກສະນະຂອງການວັດຜົນການສຶກສາ</vt:lpstr>
      <vt:lpstr>3. ລັກສະນະຂອງການວັດຜົນການສຶກສາ</vt:lpstr>
      <vt:lpstr>3. ລັກສະນະຂອງການວັດຜົນການສຶກສາ</vt:lpstr>
      <vt:lpstr>4. ລະດັບຂອງການວັດຜົນ</vt:lpstr>
      <vt:lpstr>5. ຫຼັກການວັດຜົນການສຶກສາ</vt:lpstr>
      <vt:lpstr>6. ຄຸນນະທຳ ແລະ ຈັນຍາບັນຂອງນັກວັດ ແລະ ປະເມີນຜົນ</vt:lpstr>
      <vt:lpstr>6. ຄຸນນະທຳ ແລະ ຈັນຍາບັນຂອງນັກວັດຜົນ ແລະ ປະເມີນຜົນ</vt:lpstr>
      <vt:lpstr>7.ປະໂຫຍດຂອງການວັດຜົນ ແລະ ປະເມີນຜົນການສຶກສາ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ບົດທີ1 ຄວາມຮູ້ເບື້ອງຕົ້ນກ່ຽວກັບການວັດ ແລະ ປະເມີນຜົນ</dc:title>
  <dc:creator>Leu</dc:creator>
  <cp:lastModifiedBy>chanthavixayvenephachan@gmail.com</cp:lastModifiedBy>
  <cp:revision>32</cp:revision>
  <cp:lastPrinted>2016-06-24T14:20:23Z</cp:lastPrinted>
  <dcterms:created xsi:type="dcterms:W3CDTF">2016-06-24T02:30:16Z</dcterms:created>
  <dcterms:modified xsi:type="dcterms:W3CDTF">2023-04-22T02:04:39Z</dcterms:modified>
</cp:coreProperties>
</file>