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3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6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0DA8-4F27-4FFA-9B4E-BDB2491274A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ACBB-B733-4A18-A0BC-F05CBDDCE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2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ບົດທີ 10 ວິທີດຳເນີນການສອບເສັງ ແລະ ການກວດໃຫ້ຄະແນນ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- ອະທິບາຍວິທີດຳເນີນການສອບເສັງ</a:t>
            </a:r>
          </a:p>
          <a:p>
            <a:pPr marL="0" indent="0">
              <a:buNone/>
            </a:pPr>
            <a:r>
              <a:rPr lang="lo-LA" smtClean="0">
                <a:latin typeface="Phetsarath OT" pitchFamily="2" charset="0"/>
                <a:cs typeface="Phetsarath OT" pitchFamily="2" charset="0"/>
              </a:rPr>
              <a:t>         -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ບອກການກວດໃຫ້ຄະແນນ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lo-LA" sz="2800" dirty="0" smtClean="0">
                <a:ea typeface="MS Mincho"/>
                <a:cs typeface="Phetsarath OT"/>
              </a:rPr>
              <a:t>4.</a:t>
            </a:r>
            <a:r>
              <a:rPr lang="lo-LA" dirty="0" smtClean="0">
                <a:ea typeface="MS Mincho"/>
                <a:cs typeface="Phetsarath OT"/>
              </a:rPr>
              <a:t>ໃນ</a:t>
            </a:r>
            <a:r>
              <a:rPr lang="lo-LA" dirty="0">
                <a:ea typeface="MS Mincho"/>
                <a:cs typeface="Phetsarath OT"/>
              </a:rPr>
              <a:t>ຫ້ອງສອບເສັງໜຶ່ງໆ ຄວນມີກໍາມະການຫ້ອງສອບເສັງບໍ່ຕໍ່າກວ່າ 2 ຄົນ. ກໍາມະການຄວບຄຸມ</a:t>
            </a:r>
            <a:r>
              <a:rPr lang="lo-LA" dirty="0" smtClean="0">
                <a:ea typeface="MS Mincho"/>
                <a:cs typeface="Phetsarath OT"/>
              </a:rPr>
              <a:t>ຫ້ອງສອບເສັງ</a:t>
            </a:r>
            <a:r>
              <a:rPr lang="lo-LA" dirty="0">
                <a:ea typeface="MS Mincho"/>
                <a:cs typeface="Phetsarath OT"/>
              </a:rPr>
              <a:t>ບໍ່ຄວນເຮັດສິ່ງໃດໆ ທີ່ເປັນການລົບກວນຜູ່ສອບເສັງເຊັ່ນວ່າ: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ea typeface="MS Mincho"/>
                <a:cs typeface="Phetsarath OT"/>
              </a:rPr>
              <a:t>           -ບໍ່ລົມກັນໃນເວລາສອບເສັງ ຫາກມີບັນຫາໃດຈະປຶກສາກັນໃນເວລານັ້ນ ຄວນເວົ້າກັນໃຫ້ຄ່ອຍທີ່ສຸດ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      </a:t>
            </a:r>
            <a:r>
              <a:rPr lang="lo-LA" dirty="0">
                <a:ea typeface="MS Mincho"/>
                <a:cs typeface="Phetsarath OT"/>
              </a:rPr>
              <a:t>-ບໍ່ຄວນຍ່າງເລາະໄປເລາະມາ ໃນເວລາດໍາເນີນການສອບເສັງ ເຮັດໃຫ້ຫ້ອງສອບເສັງວຸ້ນວາຍໄປໝົດ.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      </a:t>
            </a:r>
            <a:r>
              <a:rPr lang="lo-LA" dirty="0">
                <a:ea typeface="MS Mincho"/>
                <a:cs typeface="Phetsarath OT"/>
              </a:rPr>
              <a:t>-ການຢືນເບິ່ງເຫດການໃນຫ້ອງສອບເສັງ ບໍ່ຄວນຢືນໃນລັກສະນະທີ່ເປັນການເບິ່ງຜູ່ສອບເສັງຄົນໃດຄົນໜຶ່ງ. ທາງທີ່ດີຄວນຢືນຢູ່ແຈຫ້ອງຊຶ່ງສາມາດແນມເຫັນພຶດຕິກໍາຂອງຜູ່ເຂົ້າສອບເສັງໝົດທຸກຄົນ.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 </a:t>
            </a:r>
            <a:r>
              <a:rPr lang="lo-LA" dirty="0">
                <a:ea typeface="MS Mincho"/>
                <a:cs typeface="Phetsarath OT"/>
              </a:rPr>
              <a:t>-ເມື່ອຜູ່ສອບເສັງລົງມືເຮັດແລ້ວ ບໍ່ຄວນເວົ້າອັນໃດຕື່ມຖ້າບໍ່ຈໍາເປັນ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</a:t>
            </a:r>
            <a:r>
              <a:rPr lang="lo-LA" dirty="0">
                <a:ea typeface="MS Mincho"/>
                <a:cs typeface="Phetsarath OT"/>
              </a:rPr>
              <a:t>-ການບອກເວລາຄວນຈະເຕືອນ 2 ເທື່ອ ເມື່ອເວລາຜ່ານໄປໄດ້ເຄິ່ງໜຶ່ງ ແລະ ເມື່ອຍັງເຫຼືອເວລາອີກປະມານ 10 </a:t>
            </a:r>
            <a:r>
              <a:rPr lang="lo-LA" dirty="0" smtClean="0">
                <a:ea typeface="MS Mincho"/>
                <a:cs typeface="Phetsarath OT"/>
              </a:rPr>
              <a:t>ນາທີ.</a:t>
            </a:r>
            <a:endParaRPr lang="lo-LA" sz="2800" dirty="0" smtClean="0">
              <a:ea typeface="MS Mincho"/>
              <a:cs typeface="Phetsarath OT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ea typeface="MS Mincho"/>
                <a:cs typeface="Phetsarath OT"/>
              </a:rPr>
              <a:t> </a:t>
            </a:r>
            <a:r>
              <a:rPr lang="lo-LA" sz="2800" dirty="0" smtClean="0">
                <a:ea typeface="MS Mincho"/>
                <a:cs typeface="Phetsarath OT"/>
              </a:rPr>
              <a:t>   </a:t>
            </a:r>
            <a:r>
              <a:rPr lang="lo-LA" dirty="0" smtClean="0">
                <a:ea typeface="MS Mincho"/>
                <a:cs typeface="Phetsarath OT"/>
              </a:rPr>
              <a:t>ເມື່ອ</a:t>
            </a:r>
            <a:r>
              <a:rPr lang="lo-LA" dirty="0">
                <a:ea typeface="MS Mincho"/>
                <a:cs typeface="Phetsarath OT"/>
              </a:rPr>
              <a:t>ເຫັນນັກຮຽນສ່ວນຫຼາຍເຮັດສໍາເລັດແລ້ວ ເຫຼືອນັກສອບເສັງຈໍານວນໜ້ອຍໜຶ່ງຍັງບໍ່ແລ້ວ ບໍ່ຄວນຈະເລັ່ງໃຫ້ເຮັດໄວໆ ຄວນປ່ອຍໃຫ້ເຮັດຈົນໝົດ ເວລາທີ່ໄດ້ກໍານົດ.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6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lo-LA" dirty="0" smtClean="0">
                <a:ea typeface="MS Mincho"/>
                <a:cs typeface="Phetsarath OT"/>
              </a:rPr>
              <a:t>5.ຖ້າ</a:t>
            </a:r>
            <a:r>
              <a:rPr lang="lo-LA" dirty="0">
                <a:ea typeface="MS Mincho"/>
                <a:cs typeface="Phetsarath OT"/>
              </a:rPr>
              <a:t>ແບບກວດສອບມີຫຼາຍຕອນ ແລະ ຕ້ອງຕົງເວລາຈັບທຸກຕອນ ກໍາມະການສອບເສັງຄວນຈະ</a:t>
            </a:r>
            <a:r>
              <a:rPr lang="lo-LA" dirty="0" smtClean="0">
                <a:ea typeface="MS Mincho"/>
                <a:cs typeface="Phetsarath OT"/>
              </a:rPr>
              <a:t>ຝຶກແອບການ</a:t>
            </a:r>
            <a:r>
              <a:rPr lang="lo-LA" dirty="0">
                <a:ea typeface="MS Mincho"/>
                <a:cs typeface="Phetsarath OT"/>
              </a:rPr>
              <a:t>ຈັບເວລາແຕ່ລະຕອນກ່ອນຈະຄຸມຫ້ອງສອບເສັງທີ່ແທ້ຈິງ.</a:t>
            </a:r>
            <a:endParaRPr lang="en-US" sz="28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 smtClean="0">
                <a:ea typeface="MS Mincho"/>
                <a:cs typeface="Phetsarath OT"/>
              </a:rPr>
              <a:t>6.ກໍາ</a:t>
            </a:r>
            <a:r>
              <a:rPr lang="lo-LA" dirty="0">
                <a:ea typeface="MS Mincho"/>
                <a:cs typeface="Phetsarath OT"/>
              </a:rPr>
              <a:t>ມະການຫ້ອງສອບເສັງຕ້ອງອ່ານບົດແນະນໍາ ການດຳເນີນການສອບເສັງຢ່າງລະອຽດໃຫ້ເຂົ້າໃຈ</a:t>
            </a:r>
            <a:r>
              <a:rPr lang="lo-LA" dirty="0" smtClean="0">
                <a:ea typeface="MS Mincho"/>
                <a:cs typeface="Phetsarath OT"/>
              </a:rPr>
              <a:t>ແຈ່ມແຈ້ງ</a:t>
            </a:r>
            <a:r>
              <a:rPr lang="lo-LA" dirty="0">
                <a:ea typeface="MS Mincho"/>
                <a:cs typeface="Phetsarath OT"/>
              </a:rPr>
              <a:t>ໂດຍຕະຫຼອດ.</a:t>
            </a:r>
            <a:endParaRPr lang="en-US" sz="28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 smtClean="0">
                <a:ea typeface="MS Mincho"/>
                <a:cs typeface="Phetsarath OT"/>
              </a:rPr>
              <a:t>7.ອຸປະກອນ</a:t>
            </a:r>
            <a:r>
              <a:rPr lang="lo-LA" dirty="0">
                <a:ea typeface="MS Mincho"/>
                <a:cs typeface="Phetsarath OT"/>
              </a:rPr>
              <a:t>ໃນການດໍາເນີນການສອບເສັງ ຕ້ອງກະກຽມໃຫ້ກຽມພ້ອມ ຢ່າໃຫ້ເກີດຄວາມວຸ້ນວາຍໃນ</a:t>
            </a:r>
            <a:r>
              <a:rPr lang="lo-LA" dirty="0" smtClean="0">
                <a:ea typeface="MS Mincho"/>
                <a:cs typeface="Phetsarath OT"/>
              </a:rPr>
              <a:t>ເວລາສອບເສັງ.</a:t>
            </a:r>
            <a:endParaRPr lang="en-US" sz="28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 smtClean="0">
                <a:ea typeface="MS Mincho"/>
                <a:cs typeface="Phetsarath OT"/>
              </a:rPr>
              <a:t>8.ຄວນ</a:t>
            </a:r>
            <a:r>
              <a:rPr lang="lo-LA" dirty="0">
                <a:ea typeface="MS Mincho"/>
                <a:cs typeface="Phetsarath OT"/>
              </a:rPr>
              <a:t>ລະວັງຢ່າໃຫ້ນັກຮຽນລົງມືເຮັດກ່ອນເວລາ ແລະ ກໍຢ່າໃຊ້ວິທີການບັງຄັບເຊັ່ນ ໃຫ້ນັກຮຽນນັ່ງ</a:t>
            </a:r>
            <a:r>
              <a:rPr lang="lo-LA" dirty="0" smtClean="0">
                <a:ea typeface="MS Mincho"/>
                <a:cs typeface="Phetsarath OT"/>
              </a:rPr>
              <a:t>ກອດເອິກ </a:t>
            </a:r>
            <a:r>
              <a:rPr lang="lo-LA" dirty="0">
                <a:ea typeface="MS Mincho"/>
                <a:cs typeface="Phetsarath OT"/>
              </a:rPr>
              <a:t>ຊຶ່ງຈະເຮັດໃຫ້ນັກຮຽນເກີດຄວາມຕຶງຄຽດ ຜົນການສອບເສັງຈະບໍ່ໄດ້ດີເທົ່າທີ່ຄວນ.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13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ການກວດໃຫ້ຄະແນນແບບທົດສອບອັດຕະໄນ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ຜູ້ກວດຕ້ອງພະຍາຍາມເຮັດໃຫ້ການກວດໃຫ້ຄະແນນມີຄວາມທ່ຽງຕົງ ແລະ ມີມາດຕະຖານໃຫ້ຫຼາຍທີ່ສຸດໂດຍຄຳນຶງເຖິງສິ່ງຕໍ່ໄປ: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ສົນໃຈສະເພາະຄຳຕອບທີ່ສຳຄັນ ແລະ ກ່ຽວຂ້ອງກັບຄຳຖາມເທົ່ານັ້ນ.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-ຫຼີກເວັ້ນຄວາມລຳອຽງໃນການກວດໃຫ້ຄະແນນ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-ບໍ່ເອົາຄວາມຄິດເຫັນສ່ວນຕົວເຂົ້າໄປມີສ່ວນກ່ຽວຂ້ອງໃນການກວດໃຫ້ຄະແນນ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-ນຳວິທີການທີ່ເປັນມາດຕະຖານໄປກວດຢ່າງສະເໜີຕົ້ນສະເໜີ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ປາຍໃຫ້ແກ່ນັກຮຽນທຸກຄົນ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40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ການກວດໃຫ້ຄະແນນແບບທົດສອບປາລະໄນ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ມີສອງວິທີຄື: ການໃຊ້ມືກວດ ແລະ ການໃຊ້ເຄື່ອງຈັກກວດ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1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2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1. ວິທີດຳເນີນການສອບເສັງສາມາດແບ່ງອອກເປັນຫຼາຍຂັ້ນຕອນ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ກ. ການກະກຽມກ່ອນສອບເສັງ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ຂ. ມື້ສອບເສັງ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ຄ. ກ່ອນຈະເລີ່ມສອບເສັງ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ງ. ລະຫວ່າງການສອບເສັງ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ຈ. ຫຼັງການສອບເສັງ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7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ກ່ອນການສອບເສັງ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ea typeface="MS Mincho"/>
                <a:cs typeface="Phetsarath OT"/>
              </a:rPr>
              <a:t>ຈັດຕັ້ງຄະນະກໍາມະການຮັບຜິດຊອບການສອບເສັງ, ນັດປະຊຸມຊີ້ແຈງໃນການດໍາເນີນການສອບເສັງ.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ea typeface="MS Mincho"/>
                <a:cs typeface="Phetsarath OT"/>
              </a:rPr>
              <a:t>ຄວນມີການນັດໝາຍລ່ວງໜ້າຢ່າງຊັດເຈນກັບຜູ່ເຂົ້າສອບເສັງວ່າ ການສອບເສັງຈະຈັດຂຶ້ນໃນມື້ໃດ ເພື່ອໃຫ້ຜູ່ສອບຈະໄດ້ກະກຽມຕົວ.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ea typeface="MS Mincho"/>
                <a:cs typeface="Phetsarath OT"/>
              </a:rPr>
              <a:t>ຈະຕ້ອງມີການກະກຽມສະຖານທີ່, ກຽມຫ້ອງສອບເສັງໃຫ້ພຽງພໍ, ຫ້ອງສອບເສັງຄວນເປັນສະຖານທີ່ມິດງຽບ, ອາກາດປອດໂປ່ງດີ, ມີໂຕະ ຕັ່ງ</a:t>
            </a:r>
            <a:r>
              <a:rPr lang="lo-LA" dirty="0" smtClean="0">
                <a:ea typeface="MS Mincho"/>
                <a:cs typeface="Phetsarath OT"/>
              </a:rPr>
              <a:t>ພຽງພໍ.</a:t>
            </a:r>
            <a:endParaRPr lang="lo-LA" sz="2800" dirty="0" smtClean="0">
              <a:ea typeface="MS Mincho"/>
              <a:cs typeface="Phetsarath OT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 smtClean="0">
                <a:ea typeface="MS Mincho"/>
                <a:cs typeface="Phetsarath OT"/>
              </a:rPr>
              <a:t>  </a:t>
            </a:r>
            <a:r>
              <a:rPr lang="lo-LA" dirty="0">
                <a:ea typeface="MS Mincho"/>
                <a:cs typeface="Phetsarath OT"/>
              </a:rPr>
              <a:t>ຈະຕ້ອງມີການກຽມຂໍ້ສອບເຈ້ຍຄໍາຕອບຕ່າງໆໃຫ້ພຽງພໍກ່ອນມື້ຈະສອບເສັງ ໂດຍເລກທີ່ຂອງຂໍ້ສອບກັບເລກທີ່ຂອງເຈ້ຍຄໍຕອບໃນແຕ່ລະຊຸດຈະຕ້ອງຄືກັນ.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9287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ມື້ສອບເສັງ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1.   </a:t>
            </a:r>
            <a:r>
              <a:rPr lang="lo-LA" dirty="0">
                <a:ea typeface="MS Mincho"/>
                <a:cs typeface="Phetsarath OT"/>
              </a:rPr>
              <a:t>ຄະນະກໍາມະການທຸກຄົນ ຄວນຈະມາເຖິງສະຖານທີ່ສອບເສັງກ່ອນເວລາທີ່ຈະລົງມືສອບເສັງ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</a:t>
            </a:r>
            <a:r>
              <a:rPr lang="lo-LA" dirty="0">
                <a:ea typeface="MS Mincho"/>
                <a:cs typeface="Phetsarath OT"/>
              </a:rPr>
              <a:t>2.  ຄະນະກໍາມະການປະຈໍາຫ້ອງສອບເສັງຮັບຂໍ້ສອບອຸປະກອນຕ່າງໆ ແລະ ໄປເຖິງຫ້ອງສອບເສັງກ່ອນ</a:t>
            </a:r>
            <a:r>
              <a:rPr lang="lo-LA" dirty="0" smtClean="0">
                <a:ea typeface="MS Mincho"/>
                <a:cs typeface="Phetsarath OT"/>
              </a:rPr>
              <a:t>ເວລາປະມານ </a:t>
            </a:r>
            <a:r>
              <a:rPr lang="lo-LA" dirty="0">
                <a:ea typeface="MS Mincho"/>
                <a:cs typeface="Phetsarath OT"/>
              </a:rPr>
              <a:t>10-15 ນາທີ ເພື່ອກວດກາຄວາມເປັນລະບຽບຮຽບຮ້ອຍຂອງຫ້ອງສອບກ່ອນດໍາເນີນການສອບເສັງ ແລະ ກະກຽມການສອບເສັງ.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</a:t>
            </a:r>
            <a:r>
              <a:rPr lang="lo-LA" dirty="0">
                <a:ea typeface="MS Mincho"/>
                <a:cs typeface="Phetsarath OT"/>
              </a:rPr>
              <a:t>3.ອະນຸຍາດໃຫ້ຜູ່ສອບເສັງເຂົ້າຫ້ອງສອບກ່ອນເວລາ 5 </a:t>
            </a:r>
            <a:r>
              <a:rPr lang="lo-LA" dirty="0" smtClean="0">
                <a:ea typeface="MS Mincho"/>
                <a:cs typeface="Phetsarath OT"/>
              </a:rPr>
              <a:t>ນາທີ.</a:t>
            </a:r>
            <a:endParaRPr lang="lo-LA" sz="2800" dirty="0" smtClean="0">
              <a:ea typeface="MS Mincho"/>
              <a:cs typeface="Phetsarath OT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</a:t>
            </a:r>
            <a:r>
              <a:rPr lang="lo-LA" dirty="0">
                <a:ea typeface="MS Mincho"/>
                <a:cs typeface="Phetsarath OT"/>
              </a:rPr>
              <a:t>4. ໃຫ້</a:t>
            </a:r>
            <a:r>
              <a:rPr lang="lo-LA" dirty="0" smtClean="0">
                <a:ea typeface="MS Mincho"/>
                <a:cs typeface="Phetsarath OT"/>
              </a:rPr>
              <a:t>ຜູ້ເຂົ້າ</a:t>
            </a:r>
            <a:r>
              <a:rPr lang="lo-LA" dirty="0">
                <a:ea typeface="MS Mincho"/>
                <a:cs typeface="Phetsarath OT"/>
              </a:rPr>
              <a:t>ສອບເສັງທຸກຄົນເຊັນຊື່ ໃສ່ໃນເອກະສານເຂົ້າສອບເສັງ.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ກ່ອນຈະເລີ່ມສອບເສັງ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ea typeface="MS Mincho"/>
                <a:cs typeface="Phetsarath OT"/>
              </a:rPr>
              <a:t> 1. ແນະນໍາຊີ້ແຈງໃຫ້ນັກຮຽນເຫັນຄຸນຄ່າຂອງການສອບເສັງ ເພື່ອໃຫ້ນັກຮຽນຈະໄດ້ພະຍາຍາມເຮັດຈົນສຸດຄວາມສາມາດ.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</a:t>
            </a:r>
            <a:r>
              <a:rPr lang="lo-LA" dirty="0">
                <a:ea typeface="MS Mincho"/>
                <a:cs typeface="Phetsarath OT"/>
              </a:rPr>
              <a:t>2. ແຈກຢາຍອຸປະກອນເຄື່ອງໃຊ້ຕ່າງໆໃນການສອບເສັງ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</a:t>
            </a:r>
            <a:r>
              <a:rPr lang="lo-LA" dirty="0">
                <a:ea typeface="MS Mincho"/>
                <a:cs typeface="Phetsarath OT"/>
              </a:rPr>
              <a:t>3. ໃຫ້ນັກຮຽນຂຽນຊື່ນາມສະກຸນ ແລະ ທີ່ຢູ່ພ້ອມທັງເນື້ອຄວາມຕ່າງໆທີ່ບົ່ງໄວ້ໃນເຈ້ຍຄໍາຕອບທີ່ຄະນະກໍາມະການແຈກຢາຍໃຫ້.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0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ກ່ອນຈະເລີ່ມສອບເສັງ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4.ອ່ານຄໍາ</a:t>
            </a:r>
            <a:r>
              <a:rPr lang="lo-LA" dirty="0">
                <a:ea typeface="MS Mincho"/>
                <a:cs typeface="Phetsarath OT"/>
              </a:rPr>
              <a:t>ຊີ້ແຈງ ແລະ ວິທີເຮັດຂໍ້ສອບເສັງໃຫ້ນັກຮຽນຟັງ ໂດຍໃຫ້ນັກຮຽນຕິດຕາມໄປນໍາພ້ອມທັງຕອບຄໍາຖາມ ຖ້າມີ</a:t>
            </a:r>
            <a:r>
              <a:rPr lang="lo-LA" dirty="0" smtClean="0">
                <a:ea typeface="MS Mincho"/>
                <a:cs typeface="Phetsarath OT"/>
              </a:rPr>
              <a:t>ຜູ້ສົງໄສ</a:t>
            </a:r>
            <a:r>
              <a:rPr lang="lo-LA" dirty="0">
                <a:ea typeface="MS Mincho"/>
                <a:cs typeface="Phetsarath OT"/>
              </a:rPr>
              <a:t>ບໍ່ເຈົ້າໃຈບາງຢ່າງ. ຖ້າໃນກໍລະນີທີ່ເປັນນັກຮຽນໃຫຍ່ ອາດຈະໃຫ້ນັກຮຽນອ່ານເອງໄດ້ ຜູ່ຄວບຄຸມຫ້ອງສອບເສັງພຽງແຕ່ຄອຍຕອບຄໍາຖາມເທົ່ານັ້ນ.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ea typeface="MS Mincho"/>
                <a:cs typeface="Phetsarath OT"/>
              </a:rPr>
              <a:t> 5. ໃຫ້ນັກສອບເສັງລົງມືເຮັດຂໍ້ສອບເສັງພ້ອມກັນ.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18804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ລະຫວ່າງການສອບເສັງ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ea typeface="MS Mincho"/>
                <a:cs typeface="Phetsarath OT"/>
              </a:rPr>
              <a:t> 1. ເມື່ອສັ່ງໃຫ້ນັກຮຽນເຮັດຕ້ອງຈັບເວລາທັນທີ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</a:t>
            </a:r>
            <a:r>
              <a:rPr lang="lo-LA" dirty="0">
                <a:ea typeface="MS Mincho"/>
                <a:cs typeface="Phetsarath OT"/>
              </a:rPr>
              <a:t>2. ໃນເວລາທີ່ນັກຮຽນເລີ່ມເຮັດຂໍ້ສອບຄວນຍ່າງເບິ່ງໄປຮອບໆຫ້ອງວ່າ ນັກຮຽນເຮັດຂໍ້ສອບຖືກຕາມຫຼັກການ ຕາມຄໍາຊີ້ແຈງຂອງຂໍ້ສອບ ຫຼື ບໍໍ່ ແລະ ໃຊ້ອຸປະກອນຖືກຕ້ອງ ຫຼື ບໍ່ ຖ້ານັກຮຽນຫາກມີບັນຫາ ຜູ່ຄວບຄຸມຫ້ອງສອບເສັງຕ້ອງແກ້ໄຂທັນທີ. ຫຼັງຈາກນັ້ນແລ້ວ ຖ້າບໍ່ຈໍາເປັນກໍບໍ່ຄວນຈະຍ່າງເບິ່ງອີກ.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  </a:t>
            </a:r>
            <a:r>
              <a:rPr lang="lo-LA" dirty="0">
                <a:ea typeface="MS Mincho"/>
                <a:cs typeface="Phetsarath OT"/>
              </a:rPr>
              <a:t>3. ຖ້າມີຄໍາຖາມລະຫວ່າງການສອບເສັງ ບໍ່ຕ້ອງຕອບຂໍ້ຄໍາຖາມ ແຕ່ແນະນໍາໃຫ້ນັກຮຽນຂ້າມໄປເຮັດຂໍ້ຕໍ່ໄປ.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</a:t>
            </a:r>
            <a:r>
              <a:rPr lang="lo-LA" dirty="0">
                <a:ea typeface="MS Mincho"/>
                <a:cs typeface="Phetsarath OT"/>
              </a:rPr>
              <a:t>4. ຜູ່ຄວບຄຸມຫ້ອງຕ້ອງຕັກເຕືອນໃຫ້ຜູ່ສອບເສັງຮູ້ ເມື່ອຍັງເຫຼືອເວລາສອບເສັງອີກ ປະມານ 10 </a:t>
            </a:r>
            <a:r>
              <a:rPr lang="lo-LA" dirty="0" smtClean="0">
                <a:ea typeface="MS Mincho"/>
                <a:cs typeface="Phetsarath OT"/>
              </a:rPr>
              <a:t>ນາທີ</a:t>
            </a:r>
            <a:endParaRPr lang="lo-LA" sz="2800" dirty="0" smtClean="0">
              <a:ea typeface="MS Mincho"/>
              <a:cs typeface="Phetsarath OT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ea typeface="MS Mincho"/>
                <a:cs typeface="Phetsarath OT"/>
              </a:rPr>
              <a:t>  </a:t>
            </a:r>
            <a:r>
              <a:rPr lang="lo-LA" dirty="0">
                <a:ea typeface="MS Mincho"/>
                <a:cs typeface="Phetsarath OT"/>
              </a:rPr>
              <a:t>5.  ເມື່ອໝົດເວລາສອບເສັງໃຫ້ທຸກຄົນວາງປາກກາ ຜູ່ຄວບຄຸມຫ້ອງສອບເສັງຈະຕ້ອງເກັບເອົາເອກະສານ ແລະ ອຸປະກອນຕ່າງໆເຊັ່ນ ແບບກວດສອບ, ເຈ້ຍຄໍາຕອບ ພ້ອມທັງກວດເບິ່ງຄວາມຖືກຕ້ອງ ແລະ ຖ້າເປັນການສອບເສັງທີ່ໃຊ້ແບບກວດສອບມາດຕະຖານ ຈໍາເປັນຈະຕ້ອງເກັບເຈ້ຍຄິດໄລ່ ຫຼື ເຈ້ຍເສດຂອງນັກຮຽນພ້ອມເພື່ອປ້ອງກັນການຈົດກ່າຍເອົາແບບຂໍ້ສອບ.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6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ຫຼັງການສອບເສັງ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>
              <a:effectLst/>
              <a:ea typeface="MS Mincho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MS Mincho"/>
                <a:cs typeface="Phetsarath OT"/>
              </a:rPr>
              <a:t>ຫຼັງການສອບເສັງແລ້ວ ຂັ້ນຕໍ່ໄປກໍຈະເປັນກວດໃຫ້ຄະແນນ. ຖ້າການສອບເສັງທີ່ມີຜູ່ສອບເສັງຈໍານວນຫຼວງຫຼາຍ ກໍຈະຕ້ອງເປັນໜ້າທີ່ຂອງຄະນະກໍາມະການກວດໃຫ້ຄະແນນ.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effectLst/>
                <a:ea typeface="MS Mincho"/>
                <a:cs typeface="Phetsarath OT"/>
              </a:rPr>
              <a:t>ສິ່ງທີ່ຜູ</a:t>
            </a:r>
            <a:r>
              <a:rPr lang="lo-LA" sz="3200" dirty="0">
                <a:ea typeface="MS Mincho"/>
                <a:cs typeface="Phetsarath OT"/>
              </a:rPr>
              <a:t>້</a:t>
            </a:r>
            <a:r>
              <a:rPr lang="lo-LA" sz="3200" dirty="0" smtClean="0">
                <a:effectLst/>
                <a:ea typeface="MS Mincho"/>
                <a:cs typeface="Phetsarath OT"/>
              </a:rPr>
              <a:t>ຄວບຄຸມຫ້ອງສອບເສັງຄວນປະຕິບັດໃນເວລາດຳເນີນການສອບເສັງ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lvl="0" algn="thaiDist">
              <a:lnSpc>
                <a:spcPct val="115000"/>
              </a:lnSpc>
              <a:buFont typeface="+mj-lt"/>
              <a:buAutoNum type="arabicPeriod"/>
            </a:pPr>
            <a:r>
              <a:rPr lang="lo-LA" sz="2400" dirty="0">
                <a:ea typeface="MS Mincho"/>
                <a:cs typeface="Phetsarath OT"/>
              </a:rPr>
              <a:t>ສ້າງຄວາມຄຸ້ນເຄີຍກັບນັກສອບ ໂດຍການຍິ້ມແຍ້ມແຈ່ມໃສ່ ເວົ້າຈາອ່ອນຫວານ ບໍ່ຄວນ</a:t>
            </a:r>
            <a:r>
              <a:rPr lang="lo-LA" sz="2400" dirty="0" smtClean="0">
                <a:ea typeface="MS Mincho"/>
                <a:cs typeface="Phetsarath OT"/>
              </a:rPr>
              <a:t>ສະແດງກິລິຍາ</a:t>
            </a:r>
            <a:r>
              <a:rPr lang="lo-LA" sz="2400" dirty="0">
                <a:ea typeface="MS Mincho"/>
                <a:cs typeface="Phetsarath OT"/>
              </a:rPr>
              <a:t>ທ່າທີ ເຂັ່ງຂຶມ ຫຼື ສະແດງໃຫ້ເຫັນວ່າການສອບເສັງເປັນເລື່ອງ</a:t>
            </a:r>
            <a:r>
              <a:rPr lang="lo-LA" sz="2400" dirty="0" smtClean="0">
                <a:ea typeface="MS Mincho"/>
                <a:cs typeface="Phetsarath OT"/>
              </a:rPr>
              <a:t>ເອົາະເປັນ</a:t>
            </a:r>
            <a:r>
              <a:rPr lang="lo-LA" sz="2400" dirty="0">
                <a:ea typeface="MS Mincho"/>
                <a:cs typeface="Phetsarath OT"/>
              </a:rPr>
              <a:t>ເອົາຕາຍ. ຖ້າກໍາມະການຄຸມຫ້ອງສອບເສັງສະແດງທ່າທີເຂັ່ງຂຶມກັບນັກສອບກໍຈະເປັນການເພີ່ມຄວາມຢ້ານກົວຄິດຫຍັງບໍ່ອອກ.</a:t>
            </a:r>
            <a:endParaRPr lang="en-US" sz="24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lt"/>
              <a:buAutoNum type="arabicPeriod"/>
            </a:pPr>
            <a:r>
              <a:rPr lang="lo-LA" sz="2400" dirty="0">
                <a:ea typeface="MS Mincho"/>
                <a:cs typeface="Phetsarath OT"/>
              </a:rPr>
              <a:t>ກໍາມະການຄວບຄຸມຫ້ອງສອບເສັງ ຄວນມີຈິດໃຈເປັນກາງ ບໍລິສຸດ ບໍ່ຮັກຫຼັງຊັງບ່ຽງ ຄວນສະແດງ</a:t>
            </a:r>
            <a:r>
              <a:rPr lang="lo-LA" sz="2400" dirty="0" smtClean="0">
                <a:ea typeface="MS Mincho"/>
                <a:cs typeface="Phetsarath OT"/>
              </a:rPr>
              <a:t>ທ່າທີ</a:t>
            </a:r>
            <a:r>
              <a:rPr lang="lo-LA" sz="2400" dirty="0">
                <a:ea typeface="MS Mincho"/>
                <a:cs typeface="Phetsarath OT"/>
              </a:rPr>
              <a:t>ທີ່ຢາກສົ່ງເສີມໃຫ້ນັກຮຽນທຸກຄົນຕອບໄດ້ຖືກດີ ແລະ ຖືກຫຼາຍທີ່ສຸດ. ໃນກໍລະນີທີ່ມີຜູ່ຖາມຂໍ້ສົງໄສຕ້ອງຕອບດັງໆ ເພື່ອປ້ອງກັນຄົນອື່ນໆສົງໄສວ່າຈະມີການບອກຂໍ້ສອບ.</a:t>
            </a:r>
            <a:endParaRPr lang="en-US" sz="24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lt"/>
              <a:buAutoNum type="arabicPeriod"/>
            </a:pPr>
            <a:r>
              <a:rPr lang="lo-LA" sz="2400" dirty="0">
                <a:ea typeface="MS Mincho"/>
                <a:cs typeface="Phetsarath OT"/>
              </a:rPr>
              <a:t>ໃນເວລາສອບເສັງບໍ່ໃຫ້ມີການຕິຕຽນ ຫຼື ລົງໂທດດ້ວຍວິທີໃດໆ ເມື່ອມີການທຸຈະລິດ ( ບໍ່ຊື່ສັດ) </a:t>
            </a:r>
            <a:r>
              <a:rPr lang="lo-LA" sz="2400" dirty="0" smtClean="0">
                <a:ea typeface="MS Mincho"/>
                <a:cs typeface="Phetsarath OT"/>
              </a:rPr>
              <a:t>ຫຼໂຍນ</a:t>
            </a:r>
            <a:r>
              <a:rPr lang="lo-LA" sz="2400" dirty="0">
                <a:ea typeface="MS Mincho"/>
                <a:cs typeface="Phetsarath OT"/>
              </a:rPr>
              <a:t>ຕາມລະບຽບ ບໍ່ຄວນໃສ່ໂທດໃນທັນທີທັນໃດ ເພາະຈະເຮັດໃຫ້ຜູ່ສອບເສັງຄົນອື່ນໆເສຍ</a:t>
            </a:r>
            <a:r>
              <a:rPr lang="lo-LA" sz="2400" dirty="0" smtClean="0">
                <a:ea typeface="MS Mincho"/>
                <a:cs typeface="Phetsarath OT"/>
              </a:rPr>
              <a:t>ສະມາທິ.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4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03581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1296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ບົດທີ 10 ວິທີດຳເນີນການສອບເສັງ ແລະ ການກວດໃຫ້ຄະແນນ</vt:lpstr>
      <vt:lpstr>1. ວິທີດຳເນີນການສອບເສັງສາມາດແບ່ງອອກເປັນຫຼາຍຂັ້ນຕອນ</vt:lpstr>
      <vt:lpstr>ກ່ອນການສອບເສັງ</vt:lpstr>
      <vt:lpstr>ມື້ສອບເສັງ</vt:lpstr>
      <vt:lpstr>ກ່ອນຈະເລີ່ມສອບເສັງ</vt:lpstr>
      <vt:lpstr>ກ່ອນຈະເລີ່ມສອບເສັງ</vt:lpstr>
      <vt:lpstr>ລະຫວ່າງການສອບເສັງ</vt:lpstr>
      <vt:lpstr>ຫຼັງການສອບເສັງ</vt:lpstr>
      <vt:lpstr>ສິ່ງທີ່ຜູ້ຄວບຄຸມຫ້ອງສອບເສັງຄວນປະຕິບັດໃນເວລາດຳເນີນການສອບເສັງ </vt:lpstr>
      <vt:lpstr>PowerPoint Presentation</vt:lpstr>
      <vt:lpstr>PowerPoint Presentation</vt:lpstr>
      <vt:lpstr>ການກວດໃຫ້ຄະແນນແບບທົດສອບອັດຕະໄນ</vt:lpstr>
      <vt:lpstr>ການກວດໃຫ້ຄະແນນແບບທົດສອບປາລະໄນ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7 ວິທີດຳເນີນການສອບເສັງ ແລະ ການກວດໃຫ້ຄະແນນ</dc:title>
  <dc:creator>Leu</dc:creator>
  <cp:lastModifiedBy>Leu</cp:lastModifiedBy>
  <cp:revision>13</cp:revision>
  <dcterms:created xsi:type="dcterms:W3CDTF">2021-06-16T06:29:41Z</dcterms:created>
  <dcterms:modified xsi:type="dcterms:W3CDTF">2021-06-19T07:38:37Z</dcterms:modified>
</cp:coreProperties>
</file>