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63" r:id="rId21"/>
    <p:sldId id="25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2A0E92-39D8-43E3-9DDD-86DB50F6B79B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F43448F-DABA-4FDE-996E-5D31B95350D2}">
      <dgm:prSet phldrT="[Text]" custT="1"/>
      <dgm:spPr/>
      <dgm:t>
        <a:bodyPr/>
        <a:lstStyle/>
        <a:p>
          <a:r>
            <a:rPr lang="lo-LA" sz="2800" dirty="0" smtClean="0">
              <a:latin typeface="Phetsarath OT" pitchFamily="2" charset="0"/>
              <a:cs typeface="Phetsarath OT" pitchFamily="2" charset="0"/>
            </a:rPr>
            <a:t>ຈຳແນກຕາມລະດັບຂອງການເຮັດແຟ້ມ</a:t>
          </a:r>
          <a:endParaRPr lang="en-US" sz="2800" dirty="0">
            <a:latin typeface="Phetsarath OT" pitchFamily="2" charset="0"/>
            <a:cs typeface="Phetsarath OT" pitchFamily="2" charset="0"/>
          </a:endParaRPr>
        </a:p>
      </dgm:t>
    </dgm:pt>
    <dgm:pt modelId="{8D60A47A-B136-4AE0-A9A1-52F5482478F8}" type="parTrans" cxnId="{E82FB05C-CD41-4EC2-A394-17D13DBB3A9A}">
      <dgm:prSet/>
      <dgm:spPr/>
      <dgm:t>
        <a:bodyPr/>
        <a:lstStyle/>
        <a:p>
          <a:endParaRPr lang="en-US"/>
        </a:p>
      </dgm:t>
    </dgm:pt>
    <dgm:pt modelId="{33049A97-C5E5-45E3-807D-B3FDA6957461}" type="sibTrans" cxnId="{E82FB05C-CD41-4EC2-A394-17D13DBB3A9A}">
      <dgm:prSet/>
      <dgm:spPr/>
      <dgm:t>
        <a:bodyPr/>
        <a:lstStyle/>
        <a:p>
          <a:endParaRPr lang="en-US"/>
        </a:p>
      </dgm:t>
    </dgm:pt>
    <dgm:pt modelId="{2F8645C2-C0D3-456A-9ED5-93E0C00972A8}">
      <dgm:prSet phldrT="[Text]"/>
      <dgm:spPr/>
      <dgm:t>
        <a:bodyPr/>
        <a:lstStyle/>
        <a:p>
          <a:r>
            <a:rPr lang="lo-LA" dirty="0" smtClean="0">
              <a:latin typeface="Phetsarath OT" pitchFamily="2" charset="0"/>
              <a:cs typeface="Phetsarath OT" pitchFamily="2" charset="0"/>
            </a:rPr>
            <a:t>ຈຳແນກຕາມລັກສະນະທຳມະຊາດຂອງວິຊາ</a:t>
          </a:r>
          <a:endParaRPr lang="en-US" dirty="0">
            <a:latin typeface="Phetsarath OT" pitchFamily="2" charset="0"/>
            <a:cs typeface="Phetsarath OT" pitchFamily="2" charset="0"/>
          </a:endParaRPr>
        </a:p>
      </dgm:t>
    </dgm:pt>
    <dgm:pt modelId="{2E441138-AFA9-4064-B37F-A7F49E447AF0}" type="parTrans" cxnId="{FB570E96-104E-47BE-9790-047F21F22D70}">
      <dgm:prSet/>
      <dgm:spPr/>
      <dgm:t>
        <a:bodyPr/>
        <a:lstStyle/>
        <a:p>
          <a:endParaRPr lang="en-US"/>
        </a:p>
      </dgm:t>
    </dgm:pt>
    <dgm:pt modelId="{F8268746-3007-423E-BAC5-F38F6EE6C1F5}" type="sibTrans" cxnId="{FB570E96-104E-47BE-9790-047F21F22D70}">
      <dgm:prSet/>
      <dgm:spPr/>
      <dgm:t>
        <a:bodyPr/>
        <a:lstStyle/>
        <a:p>
          <a:endParaRPr lang="en-US"/>
        </a:p>
      </dgm:t>
    </dgm:pt>
    <dgm:pt modelId="{86FEDF8C-A805-4F68-A095-257CE6905697}">
      <dgm:prSet phldrT="[Text]" custT="1"/>
      <dgm:spPr/>
      <dgm:t>
        <a:bodyPr/>
        <a:lstStyle/>
        <a:p>
          <a:r>
            <a:rPr lang="lo-LA" sz="2800" dirty="0" smtClean="0">
              <a:latin typeface="Phetsarath OT" pitchFamily="2" charset="0"/>
              <a:cs typeface="Phetsarath OT" pitchFamily="2" charset="0"/>
            </a:rPr>
            <a:t>ຈຳແນກຕາມຈຸດປະສົງການນຳໃຊ້</a:t>
          </a:r>
          <a:endParaRPr lang="en-US" sz="2800" dirty="0">
            <a:latin typeface="Phetsarath OT" pitchFamily="2" charset="0"/>
            <a:cs typeface="Phetsarath OT" pitchFamily="2" charset="0"/>
          </a:endParaRPr>
        </a:p>
      </dgm:t>
    </dgm:pt>
    <dgm:pt modelId="{C5587CC4-A8C2-40F1-A063-C74819789C4D}" type="parTrans" cxnId="{BDB95FDB-0124-46B6-8871-1A4D47A0F29D}">
      <dgm:prSet/>
      <dgm:spPr/>
      <dgm:t>
        <a:bodyPr/>
        <a:lstStyle/>
        <a:p>
          <a:endParaRPr lang="en-US"/>
        </a:p>
      </dgm:t>
    </dgm:pt>
    <dgm:pt modelId="{01AC587D-CA44-4BDE-BB24-2AE8114C9870}" type="sibTrans" cxnId="{BDB95FDB-0124-46B6-8871-1A4D47A0F29D}">
      <dgm:prSet/>
      <dgm:spPr/>
      <dgm:t>
        <a:bodyPr/>
        <a:lstStyle/>
        <a:p>
          <a:endParaRPr lang="en-US"/>
        </a:p>
      </dgm:t>
    </dgm:pt>
    <dgm:pt modelId="{F2894E0D-EEC2-4A45-94BB-E3FE2FEA6B4F}">
      <dgm:prSet phldrT="[Text]"/>
      <dgm:spPr/>
      <dgm:t>
        <a:bodyPr/>
        <a:lstStyle/>
        <a:p>
          <a:r>
            <a:rPr lang="lo-LA" dirty="0" smtClean="0">
              <a:latin typeface="Phetsarath OT" pitchFamily="2" charset="0"/>
              <a:cs typeface="Phetsarath OT" pitchFamily="2" charset="0"/>
            </a:rPr>
            <a:t>ຈຳແນກຕາມບຸກຄົນ</a:t>
          </a:r>
          <a:endParaRPr lang="en-US" dirty="0">
            <a:latin typeface="Phetsarath OT" pitchFamily="2" charset="0"/>
            <a:cs typeface="Phetsarath OT" pitchFamily="2" charset="0"/>
          </a:endParaRPr>
        </a:p>
      </dgm:t>
    </dgm:pt>
    <dgm:pt modelId="{C2F97400-C145-403C-AECD-F652177EDF9D}" type="parTrans" cxnId="{A470D31B-67FE-4279-952C-286D1522E720}">
      <dgm:prSet/>
      <dgm:spPr/>
      <dgm:t>
        <a:bodyPr/>
        <a:lstStyle/>
        <a:p>
          <a:endParaRPr lang="en-US"/>
        </a:p>
      </dgm:t>
    </dgm:pt>
    <dgm:pt modelId="{470D8456-4183-4AC5-9177-1391D188447C}" type="sibTrans" cxnId="{A470D31B-67FE-4279-952C-286D1522E720}">
      <dgm:prSet/>
      <dgm:spPr/>
      <dgm:t>
        <a:bodyPr/>
        <a:lstStyle/>
        <a:p>
          <a:endParaRPr lang="en-US"/>
        </a:p>
      </dgm:t>
    </dgm:pt>
    <dgm:pt modelId="{9B120BE6-A3D7-4360-8D73-D37CC38C6AA5}" type="pres">
      <dgm:prSet presAssocID="{DD2A0E92-39D8-43E3-9DDD-86DB50F6B79B}" presName="cycle" presStyleCnt="0">
        <dgm:presLayoutVars>
          <dgm:dir/>
          <dgm:resizeHandles val="exact"/>
        </dgm:presLayoutVars>
      </dgm:prSet>
      <dgm:spPr/>
    </dgm:pt>
    <dgm:pt modelId="{44B0C715-F481-49F9-8546-AC00CC58A267}" type="pres">
      <dgm:prSet presAssocID="{4F43448F-DABA-4FDE-996E-5D31B95350D2}" presName="node" presStyleLbl="node1" presStyleIdx="0" presStyleCnt="4" custScaleX="225506">
        <dgm:presLayoutVars>
          <dgm:bulletEnabled val="1"/>
        </dgm:presLayoutVars>
      </dgm:prSet>
      <dgm:spPr/>
    </dgm:pt>
    <dgm:pt modelId="{5BB8E6EA-9D32-40B9-8E6C-E2DC5972CECF}" type="pres">
      <dgm:prSet presAssocID="{4F43448F-DABA-4FDE-996E-5D31B95350D2}" presName="spNode" presStyleCnt="0"/>
      <dgm:spPr/>
    </dgm:pt>
    <dgm:pt modelId="{0DE0B292-1D94-4170-A102-A2C79AFA730E}" type="pres">
      <dgm:prSet presAssocID="{33049A97-C5E5-45E3-807D-B3FDA6957461}" presName="sibTrans" presStyleLbl="sibTrans1D1" presStyleIdx="0" presStyleCnt="4"/>
      <dgm:spPr/>
    </dgm:pt>
    <dgm:pt modelId="{7920E84F-A33C-4F04-9B91-F73F57A3654F}" type="pres">
      <dgm:prSet presAssocID="{2F8645C2-C0D3-456A-9ED5-93E0C00972A8}" presName="node" presStyleLbl="node1" presStyleIdx="1" presStyleCnt="4" custScaleX="197256" custRadScaleRad="100959" custRadScaleInc="-44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D1BC84-F729-47D5-80F9-265DEB723D68}" type="pres">
      <dgm:prSet presAssocID="{2F8645C2-C0D3-456A-9ED5-93E0C00972A8}" presName="spNode" presStyleCnt="0"/>
      <dgm:spPr/>
    </dgm:pt>
    <dgm:pt modelId="{17C0F44D-F84E-4BB4-8BC7-A774042DCE84}" type="pres">
      <dgm:prSet presAssocID="{F8268746-3007-423E-BAC5-F38F6EE6C1F5}" presName="sibTrans" presStyleLbl="sibTrans1D1" presStyleIdx="1" presStyleCnt="4"/>
      <dgm:spPr/>
    </dgm:pt>
    <dgm:pt modelId="{E48DE3F8-8E53-4EA4-9693-9C6871FDD4C4}" type="pres">
      <dgm:prSet presAssocID="{86FEDF8C-A805-4F68-A095-257CE6905697}" presName="node" presStyleLbl="node1" presStyleIdx="2" presStyleCnt="4" custScaleX="187340">
        <dgm:presLayoutVars>
          <dgm:bulletEnabled val="1"/>
        </dgm:presLayoutVars>
      </dgm:prSet>
      <dgm:spPr/>
    </dgm:pt>
    <dgm:pt modelId="{59BF599C-EB42-4494-ACED-0AFE4C5DA9A3}" type="pres">
      <dgm:prSet presAssocID="{86FEDF8C-A805-4F68-A095-257CE6905697}" presName="spNode" presStyleCnt="0"/>
      <dgm:spPr/>
    </dgm:pt>
    <dgm:pt modelId="{3EFEE8CA-B954-40FB-9DEB-BBBA679C4637}" type="pres">
      <dgm:prSet presAssocID="{01AC587D-CA44-4BDE-BB24-2AE8114C9870}" presName="sibTrans" presStyleLbl="sibTrans1D1" presStyleIdx="2" presStyleCnt="4"/>
      <dgm:spPr/>
    </dgm:pt>
    <dgm:pt modelId="{B717EE3A-E73D-4EB7-AC1B-458582CD1759}" type="pres">
      <dgm:prSet presAssocID="{F2894E0D-EEC2-4A45-94BB-E3FE2FEA6B4F}" presName="node" presStyleLbl="node1" presStyleIdx="3" presStyleCnt="4" custScaleX="214165">
        <dgm:presLayoutVars>
          <dgm:bulletEnabled val="1"/>
        </dgm:presLayoutVars>
      </dgm:prSet>
      <dgm:spPr/>
    </dgm:pt>
    <dgm:pt modelId="{C9E18077-AAE1-4727-A4D7-09B821558ABF}" type="pres">
      <dgm:prSet presAssocID="{F2894E0D-EEC2-4A45-94BB-E3FE2FEA6B4F}" presName="spNode" presStyleCnt="0"/>
      <dgm:spPr/>
    </dgm:pt>
    <dgm:pt modelId="{79A4FEE4-1680-4915-BA2F-B3327B5A231A}" type="pres">
      <dgm:prSet presAssocID="{470D8456-4183-4AC5-9177-1391D188447C}" presName="sibTrans" presStyleLbl="sibTrans1D1" presStyleIdx="3" presStyleCnt="4"/>
      <dgm:spPr/>
    </dgm:pt>
  </dgm:ptLst>
  <dgm:cxnLst>
    <dgm:cxn modelId="{6E029918-7069-4436-84DC-56CFB7A0398B}" type="presOf" srcId="{86FEDF8C-A805-4F68-A095-257CE6905697}" destId="{E48DE3F8-8E53-4EA4-9693-9C6871FDD4C4}" srcOrd="0" destOrd="0" presId="urn:microsoft.com/office/officeart/2005/8/layout/cycle5"/>
    <dgm:cxn modelId="{ABC5B17C-D927-4769-A18D-B8FA67788D7C}" type="presOf" srcId="{F8268746-3007-423E-BAC5-F38F6EE6C1F5}" destId="{17C0F44D-F84E-4BB4-8BC7-A774042DCE84}" srcOrd="0" destOrd="0" presId="urn:microsoft.com/office/officeart/2005/8/layout/cycle5"/>
    <dgm:cxn modelId="{E82FB05C-CD41-4EC2-A394-17D13DBB3A9A}" srcId="{DD2A0E92-39D8-43E3-9DDD-86DB50F6B79B}" destId="{4F43448F-DABA-4FDE-996E-5D31B95350D2}" srcOrd="0" destOrd="0" parTransId="{8D60A47A-B136-4AE0-A9A1-52F5482478F8}" sibTransId="{33049A97-C5E5-45E3-807D-B3FDA6957461}"/>
    <dgm:cxn modelId="{FB570E96-104E-47BE-9790-047F21F22D70}" srcId="{DD2A0E92-39D8-43E3-9DDD-86DB50F6B79B}" destId="{2F8645C2-C0D3-456A-9ED5-93E0C00972A8}" srcOrd="1" destOrd="0" parTransId="{2E441138-AFA9-4064-B37F-A7F49E447AF0}" sibTransId="{F8268746-3007-423E-BAC5-F38F6EE6C1F5}"/>
    <dgm:cxn modelId="{06D5A895-A046-4FF0-9BB9-F5945275136E}" type="presOf" srcId="{F2894E0D-EEC2-4A45-94BB-E3FE2FEA6B4F}" destId="{B717EE3A-E73D-4EB7-AC1B-458582CD1759}" srcOrd="0" destOrd="0" presId="urn:microsoft.com/office/officeart/2005/8/layout/cycle5"/>
    <dgm:cxn modelId="{9C02DCC0-7542-4D0B-AD0B-FF749A675404}" type="presOf" srcId="{4F43448F-DABA-4FDE-996E-5D31B95350D2}" destId="{44B0C715-F481-49F9-8546-AC00CC58A267}" srcOrd="0" destOrd="0" presId="urn:microsoft.com/office/officeart/2005/8/layout/cycle5"/>
    <dgm:cxn modelId="{DFE93DB3-BEA4-4DD8-B621-6060C3F7923A}" type="presOf" srcId="{2F8645C2-C0D3-456A-9ED5-93E0C00972A8}" destId="{7920E84F-A33C-4F04-9B91-F73F57A3654F}" srcOrd="0" destOrd="0" presId="urn:microsoft.com/office/officeart/2005/8/layout/cycle5"/>
    <dgm:cxn modelId="{BB9660FB-963E-4F64-B4B5-9C78D6533114}" type="presOf" srcId="{01AC587D-CA44-4BDE-BB24-2AE8114C9870}" destId="{3EFEE8CA-B954-40FB-9DEB-BBBA679C4637}" srcOrd="0" destOrd="0" presId="urn:microsoft.com/office/officeart/2005/8/layout/cycle5"/>
    <dgm:cxn modelId="{F562EA7F-C1F1-4A23-B019-88F8261A8031}" type="presOf" srcId="{470D8456-4183-4AC5-9177-1391D188447C}" destId="{79A4FEE4-1680-4915-BA2F-B3327B5A231A}" srcOrd="0" destOrd="0" presId="urn:microsoft.com/office/officeart/2005/8/layout/cycle5"/>
    <dgm:cxn modelId="{BDB95FDB-0124-46B6-8871-1A4D47A0F29D}" srcId="{DD2A0E92-39D8-43E3-9DDD-86DB50F6B79B}" destId="{86FEDF8C-A805-4F68-A095-257CE6905697}" srcOrd="2" destOrd="0" parTransId="{C5587CC4-A8C2-40F1-A063-C74819789C4D}" sibTransId="{01AC587D-CA44-4BDE-BB24-2AE8114C9870}"/>
    <dgm:cxn modelId="{A470D31B-67FE-4279-952C-286D1522E720}" srcId="{DD2A0E92-39D8-43E3-9DDD-86DB50F6B79B}" destId="{F2894E0D-EEC2-4A45-94BB-E3FE2FEA6B4F}" srcOrd="3" destOrd="0" parTransId="{C2F97400-C145-403C-AECD-F652177EDF9D}" sibTransId="{470D8456-4183-4AC5-9177-1391D188447C}"/>
    <dgm:cxn modelId="{FBE567AC-CBB5-44EB-BECF-B067F0960848}" type="presOf" srcId="{33049A97-C5E5-45E3-807D-B3FDA6957461}" destId="{0DE0B292-1D94-4170-A102-A2C79AFA730E}" srcOrd="0" destOrd="0" presId="urn:microsoft.com/office/officeart/2005/8/layout/cycle5"/>
    <dgm:cxn modelId="{F06BC67A-1CD7-4468-A6FF-1B3F7C214289}" type="presOf" srcId="{DD2A0E92-39D8-43E3-9DDD-86DB50F6B79B}" destId="{9B120BE6-A3D7-4360-8D73-D37CC38C6AA5}" srcOrd="0" destOrd="0" presId="urn:microsoft.com/office/officeart/2005/8/layout/cycle5"/>
    <dgm:cxn modelId="{A32DCC2F-8A9E-47B9-9A43-DFBE068B9003}" type="presParOf" srcId="{9B120BE6-A3D7-4360-8D73-D37CC38C6AA5}" destId="{44B0C715-F481-49F9-8546-AC00CC58A267}" srcOrd="0" destOrd="0" presId="urn:microsoft.com/office/officeart/2005/8/layout/cycle5"/>
    <dgm:cxn modelId="{3634DD99-0261-4A16-B1F9-57FBA09309F9}" type="presParOf" srcId="{9B120BE6-A3D7-4360-8D73-D37CC38C6AA5}" destId="{5BB8E6EA-9D32-40B9-8E6C-E2DC5972CECF}" srcOrd="1" destOrd="0" presId="urn:microsoft.com/office/officeart/2005/8/layout/cycle5"/>
    <dgm:cxn modelId="{CE1FB5C6-E776-4ACE-B524-3217A7B51F33}" type="presParOf" srcId="{9B120BE6-A3D7-4360-8D73-D37CC38C6AA5}" destId="{0DE0B292-1D94-4170-A102-A2C79AFA730E}" srcOrd="2" destOrd="0" presId="urn:microsoft.com/office/officeart/2005/8/layout/cycle5"/>
    <dgm:cxn modelId="{743EDADF-6B01-4608-89F2-07A37F8A6FA9}" type="presParOf" srcId="{9B120BE6-A3D7-4360-8D73-D37CC38C6AA5}" destId="{7920E84F-A33C-4F04-9B91-F73F57A3654F}" srcOrd="3" destOrd="0" presId="urn:microsoft.com/office/officeart/2005/8/layout/cycle5"/>
    <dgm:cxn modelId="{79A3FC4D-CD21-4DFB-9EDA-8DB69ED94053}" type="presParOf" srcId="{9B120BE6-A3D7-4360-8D73-D37CC38C6AA5}" destId="{ACD1BC84-F729-47D5-80F9-265DEB723D68}" srcOrd="4" destOrd="0" presId="urn:microsoft.com/office/officeart/2005/8/layout/cycle5"/>
    <dgm:cxn modelId="{8A588212-917E-4D75-8B46-16503BE98ABC}" type="presParOf" srcId="{9B120BE6-A3D7-4360-8D73-D37CC38C6AA5}" destId="{17C0F44D-F84E-4BB4-8BC7-A774042DCE84}" srcOrd="5" destOrd="0" presId="urn:microsoft.com/office/officeart/2005/8/layout/cycle5"/>
    <dgm:cxn modelId="{48AF177B-1EEC-4209-B4C7-D1FCA2458650}" type="presParOf" srcId="{9B120BE6-A3D7-4360-8D73-D37CC38C6AA5}" destId="{E48DE3F8-8E53-4EA4-9693-9C6871FDD4C4}" srcOrd="6" destOrd="0" presId="urn:microsoft.com/office/officeart/2005/8/layout/cycle5"/>
    <dgm:cxn modelId="{98066D46-36B3-47B0-BEEB-DD0BEF4D4318}" type="presParOf" srcId="{9B120BE6-A3D7-4360-8D73-D37CC38C6AA5}" destId="{59BF599C-EB42-4494-ACED-0AFE4C5DA9A3}" srcOrd="7" destOrd="0" presId="urn:microsoft.com/office/officeart/2005/8/layout/cycle5"/>
    <dgm:cxn modelId="{7D87C8CF-8A29-4FA8-B8AD-4B3F16558E47}" type="presParOf" srcId="{9B120BE6-A3D7-4360-8D73-D37CC38C6AA5}" destId="{3EFEE8CA-B954-40FB-9DEB-BBBA679C4637}" srcOrd="8" destOrd="0" presId="urn:microsoft.com/office/officeart/2005/8/layout/cycle5"/>
    <dgm:cxn modelId="{1B6956F9-BFB6-44CD-862A-7AE524AE527E}" type="presParOf" srcId="{9B120BE6-A3D7-4360-8D73-D37CC38C6AA5}" destId="{B717EE3A-E73D-4EB7-AC1B-458582CD1759}" srcOrd="9" destOrd="0" presId="urn:microsoft.com/office/officeart/2005/8/layout/cycle5"/>
    <dgm:cxn modelId="{6693DE08-457D-414A-8A5B-DAEF4256CD5A}" type="presParOf" srcId="{9B120BE6-A3D7-4360-8D73-D37CC38C6AA5}" destId="{C9E18077-AAE1-4727-A4D7-09B821558ABF}" srcOrd="10" destOrd="0" presId="urn:microsoft.com/office/officeart/2005/8/layout/cycle5"/>
    <dgm:cxn modelId="{8E699EF3-1755-46D5-BC05-5F5EAA8B31CF}" type="presParOf" srcId="{9B120BE6-A3D7-4360-8D73-D37CC38C6AA5}" destId="{79A4FEE4-1680-4915-BA2F-B3327B5A231A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FED479-EAAB-40A5-8A58-75530919DACC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078DFF-5D93-4C2B-A830-B581AACA47A2}">
      <dgm:prSet phldrT="[Text]"/>
      <dgm:spPr/>
      <dgm:t>
        <a:bodyPr/>
        <a:lstStyle/>
        <a:p>
          <a:r>
            <a:rPr lang="lo-LA" dirty="0" smtClean="0">
              <a:latin typeface="Phetsarath OT" pitchFamily="2" charset="0"/>
              <a:cs typeface="Phetsarath OT" pitchFamily="2" charset="0"/>
            </a:rPr>
            <a:t>ແຟ້ມສະສົມຜົນງານ</a:t>
          </a:r>
          <a:endParaRPr lang="en-US" dirty="0">
            <a:latin typeface="Phetsarath OT" pitchFamily="2" charset="0"/>
            <a:cs typeface="Phetsarath OT" pitchFamily="2" charset="0"/>
          </a:endParaRPr>
        </a:p>
      </dgm:t>
    </dgm:pt>
    <dgm:pt modelId="{12565133-584A-4C9C-A096-8FEBA002B1A6}" type="parTrans" cxnId="{45700FC4-49D2-45F0-AF6E-AAE87FC4C025}">
      <dgm:prSet/>
      <dgm:spPr/>
      <dgm:t>
        <a:bodyPr/>
        <a:lstStyle/>
        <a:p>
          <a:endParaRPr lang="en-US"/>
        </a:p>
      </dgm:t>
    </dgm:pt>
    <dgm:pt modelId="{785D50E8-D2FA-4B8C-BA67-A31C9839BD50}" type="sibTrans" cxnId="{45700FC4-49D2-45F0-AF6E-AAE87FC4C025}">
      <dgm:prSet/>
      <dgm:spPr/>
      <dgm:t>
        <a:bodyPr/>
        <a:lstStyle/>
        <a:p>
          <a:endParaRPr lang="en-US"/>
        </a:p>
      </dgm:t>
    </dgm:pt>
    <dgm:pt modelId="{2C258C12-D2B7-4F60-AC7E-1C5A26C94380}">
      <dgm:prSet phldrT="[Text]"/>
      <dgm:spPr/>
      <dgm:t>
        <a:bodyPr/>
        <a:lstStyle/>
        <a:p>
          <a:r>
            <a:rPr lang="lo-LA" dirty="0" smtClean="0">
              <a:latin typeface="Phetsarath OT" pitchFamily="2" charset="0"/>
              <a:cs typeface="Phetsarath OT" pitchFamily="2" charset="0"/>
            </a:rPr>
            <a:t>ສ່ວນບຸກຄົນ</a:t>
          </a:r>
          <a:endParaRPr lang="en-US" dirty="0">
            <a:latin typeface="Phetsarath OT" pitchFamily="2" charset="0"/>
            <a:cs typeface="Phetsarath OT" pitchFamily="2" charset="0"/>
          </a:endParaRPr>
        </a:p>
      </dgm:t>
    </dgm:pt>
    <dgm:pt modelId="{9BE09686-717F-4CBB-994F-9ECC907A7D54}" type="parTrans" cxnId="{505E01D8-2AD5-4C6C-A1CF-7B605EEE4798}">
      <dgm:prSet/>
      <dgm:spPr/>
      <dgm:t>
        <a:bodyPr/>
        <a:lstStyle/>
        <a:p>
          <a:endParaRPr lang="en-US"/>
        </a:p>
      </dgm:t>
    </dgm:pt>
    <dgm:pt modelId="{D2B6C6B3-50D7-417B-913C-66AF45AB48B7}" type="sibTrans" cxnId="{505E01D8-2AD5-4C6C-A1CF-7B605EEE4798}">
      <dgm:prSet/>
      <dgm:spPr/>
      <dgm:t>
        <a:bodyPr/>
        <a:lstStyle/>
        <a:p>
          <a:endParaRPr lang="en-US"/>
        </a:p>
      </dgm:t>
    </dgm:pt>
    <dgm:pt modelId="{DE93F72A-1E47-47B3-B640-6F843BFAF8E5}">
      <dgm:prSet phldrT="[Text]"/>
      <dgm:spPr/>
      <dgm:t>
        <a:bodyPr/>
        <a:lstStyle/>
        <a:p>
          <a:r>
            <a:rPr lang="lo-LA" dirty="0" smtClean="0">
              <a:latin typeface="Phetsarath OT" pitchFamily="2" charset="0"/>
              <a:cs typeface="Phetsarath OT" pitchFamily="2" charset="0"/>
            </a:rPr>
            <a:t>ໂຄງການ</a:t>
          </a:r>
          <a:endParaRPr lang="en-US" dirty="0">
            <a:latin typeface="Phetsarath OT" pitchFamily="2" charset="0"/>
            <a:cs typeface="Phetsarath OT" pitchFamily="2" charset="0"/>
          </a:endParaRPr>
        </a:p>
      </dgm:t>
    </dgm:pt>
    <dgm:pt modelId="{D8739AD7-5F55-4143-9A2D-D0D6C563C5D8}" type="parTrans" cxnId="{149AAF94-0BEF-4357-B21A-977815BD86DB}">
      <dgm:prSet/>
      <dgm:spPr/>
      <dgm:t>
        <a:bodyPr/>
        <a:lstStyle/>
        <a:p>
          <a:endParaRPr lang="en-US"/>
        </a:p>
      </dgm:t>
    </dgm:pt>
    <dgm:pt modelId="{B7F2C069-10EB-4B27-98D0-126E176BC375}" type="sibTrans" cxnId="{149AAF94-0BEF-4357-B21A-977815BD86DB}">
      <dgm:prSet/>
      <dgm:spPr/>
      <dgm:t>
        <a:bodyPr/>
        <a:lstStyle/>
        <a:p>
          <a:endParaRPr lang="en-US"/>
        </a:p>
      </dgm:t>
    </dgm:pt>
    <dgm:pt modelId="{5F3E8FAA-A2DB-49E7-9BF4-9C06CFD4345C}">
      <dgm:prSet phldrT="[Text]"/>
      <dgm:spPr/>
      <dgm:t>
        <a:bodyPr/>
        <a:lstStyle/>
        <a:p>
          <a:r>
            <a:rPr lang="lo-LA" dirty="0" smtClean="0">
              <a:latin typeface="Phetsarath OT" pitchFamily="2" charset="0"/>
              <a:cs typeface="Phetsarath OT" pitchFamily="2" charset="0"/>
            </a:rPr>
            <a:t>ວິຊາການ</a:t>
          </a:r>
          <a:endParaRPr lang="en-US" dirty="0">
            <a:latin typeface="Phetsarath OT" pitchFamily="2" charset="0"/>
            <a:cs typeface="Phetsarath OT" pitchFamily="2" charset="0"/>
          </a:endParaRPr>
        </a:p>
      </dgm:t>
    </dgm:pt>
    <dgm:pt modelId="{436EEBD0-1738-4FC7-ADA2-DE94E74E69A1}" type="parTrans" cxnId="{37937C00-5EA8-4265-BE55-83B068DA6219}">
      <dgm:prSet/>
      <dgm:spPr/>
      <dgm:t>
        <a:bodyPr/>
        <a:lstStyle/>
        <a:p>
          <a:endParaRPr lang="en-US"/>
        </a:p>
      </dgm:t>
    </dgm:pt>
    <dgm:pt modelId="{CF6D9F9C-E272-4546-BB0E-CBFA2BAE9C57}" type="sibTrans" cxnId="{37937C00-5EA8-4265-BE55-83B068DA6219}">
      <dgm:prSet/>
      <dgm:spPr/>
      <dgm:t>
        <a:bodyPr/>
        <a:lstStyle/>
        <a:p>
          <a:endParaRPr lang="en-US"/>
        </a:p>
      </dgm:t>
    </dgm:pt>
    <dgm:pt modelId="{F18C443E-5443-4816-BA9C-22EA6882399D}">
      <dgm:prSet phldrT="[Text]"/>
      <dgm:spPr/>
      <dgm:t>
        <a:bodyPr/>
        <a:lstStyle/>
        <a:p>
          <a:r>
            <a:rPr lang="lo-LA" dirty="0" smtClean="0">
              <a:latin typeface="Phetsarath OT" pitchFamily="2" charset="0"/>
              <a:cs typeface="Phetsarath OT" pitchFamily="2" charset="0"/>
            </a:rPr>
            <a:t>ວິຊາຊີບ</a:t>
          </a:r>
          <a:endParaRPr lang="en-US" dirty="0">
            <a:latin typeface="Phetsarath OT" pitchFamily="2" charset="0"/>
            <a:cs typeface="Phetsarath OT" pitchFamily="2" charset="0"/>
          </a:endParaRPr>
        </a:p>
      </dgm:t>
    </dgm:pt>
    <dgm:pt modelId="{8A514FFA-07F7-4902-9A4F-7FF1DB20356D}" type="parTrans" cxnId="{0BBB3DDD-AC67-4C27-B580-47B6CC6B8437}">
      <dgm:prSet/>
      <dgm:spPr/>
      <dgm:t>
        <a:bodyPr/>
        <a:lstStyle/>
        <a:p>
          <a:endParaRPr lang="en-US"/>
        </a:p>
      </dgm:t>
    </dgm:pt>
    <dgm:pt modelId="{69CD81F0-9F56-4FF1-9AEB-591A2CE5AE52}" type="sibTrans" cxnId="{0BBB3DDD-AC67-4C27-B580-47B6CC6B8437}">
      <dgm:prSet/>
      <dgm:spPr/>
      <dgm:t>
        <a:bodyPr/>
        <a:lstStyle/>
        <a:p>
          <a:endParaRPr lang="en-US"/>
        </a:p>
      </dgm:t>
    </dgm:pt>
    <dgm:pt modelId="{F6BE1767-D253-4FFE-BB47-0F4892D39596}" type="pres">
      <dgm:prSet presAssocID="{5AFED479-EAAB-40A5-8A58-75530919DACC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3AF7B5E-AD80-4A87-B056-102C957A52C6}" type="pres">
      <dgm:prSet presAssocID="{4B078DFF-5D93-4C2B-A830-B581AACA47A2}" presName="centerShape" presStyleLbl="node0" presStyleIdx="0" presStyleCnt="1" custScaleX="169908"/>
      <dgm:spPr/>
    </dgm:pt>
    <dgm:pt modelId="{25973956-ACAA-4860-A7B9-C2250E37A724}" type="pres">
      <dgm:prSet presAssocID="{9BE09686-717F-4CBB-994F-9ECC907A7D54}" presName="Name9" presStyleLbl="parChTrans1D2" presStyleIdx="0" presStyleCnt="4"/>
      <dgm:spPr/>
    </dgm:pt>
    <dgm:pt modelId="{CF0A537A-9F90-47B7-A4EF-72D45E23AD7E}" type="pres">
      <dgm:prSet presAssocID="{9BE09686-717F-4CBB-994F-9ECC907A7D54}" presName="connTx" presStyleLbl="parChTrans1D2" presStyleIdx="0" presStyleCnt="4"/>
      <dgm:spPr/>
    </dgm:pt>
    <dgm:pt modelId="{99159500-4EAF-4CD9-9EA6-ED2E00614CFE}" type="pres">
      <dgm:prSet presAssocID="{2C258C12-D2B7-4F60-AC7E-1C5A26C94380}" presName="node" presStyleLbl="node1" presStyleIdx="0" presStyleCnt="4" custScaleX="1943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3794C6-7C6E-456E-B7D4-60F3651A45AE}" type="pres">
      <dgm:prSet presAssocID="{D8739AD7-5F55-4143-9A2D-D0D6C563C5D8}" presName="Name9" presStyleLbl="parChTrans1D2" presStyleIdx="1" presStyleCnt="4"/>
      <dgm:spPr/>
    </dgm:pt>
    <dgm:pt modelId="{DFB2B172-0DD5-4577-BC90-05693D730FCA}" type="pres">
      <dgm:prSet presAssocID="{D8739AD7-5F55-4143-9A2D-D0D6C563C5D8}" presName="connTx" presStyleLbl="parChTrans1D2" presStyleIdx="1" presStyleCnt="4"/>
      <dgm:spPr/>
    </dgm:pt>
    <dgm:pt modelId="{9FDA12CD-6543-418E-AF19-A1325BB14E07}" type="pres">
      <dgm:prSet presAssocID="{DE93F72A-1E47-47B3-B640-6F843BFAF8E5}" presName="node" presStyleLbl="node1" presStyleIdx="1" presStyleCnt="4" custScaleX="209601" custRadScaleRad="169371" custRadScaleInc="-1608">
        <dgm:presLayoutVars>
          <dgm:bulletEnabled val="1"/>
        </dgm:presLayoutVars>
      </dgm:prSet>
      <dgm:spPr/>
    </dgm:pt>
    <dgm:pt modelId="{C48ADAE5-C756-4CF6-AC9D-0905A97AF6C9}" type="pres">
      <dgm:prSet presAssocID="{436EEBD0-1738-4FC7-ADA2-DE94E74E69A1}" presName="Name9" presStyleLbl="parChTrans1D2" presStyleIdx="2" presStyleCnt="4"/>
      <dgm:spPr/>
    </dgm:pt>
    <dgm:pt modelId="{85B6AE35-8D9D-4847-A81A-2FA454A0F5DD}" type="pres">
      <dgm:prSet presAssocID="{436EEBD0-1738-4FC7-ADA2-DE94E74E69A1}" presName="connTx" presStyleLbl="parChTrans1D2" presStyleIdx="2" presStyleCnt="4"/>
      <dgm:spPr/>
    </dgm:pt>
    <dgm:pt modelId="{90DB220F-D1C3-4175-A984-44A89756DB42}" type="pres">
      <dgm:prSet presAssocID="{5F3E8FAA-A2DB-49E7-9BF4-9C06CFD4345C}" presName="node" presStyleLbl="node1" presStyleIdx="2" presStyleCnt="4" custScaleX="182045">
        <dgm:presLayoutVars>
          <dgm:bulletEnabled val="1"/>
        </dgm:presLayoutVars>
      </dgm:prSet>
      <dgm:spPr/>
    </dgm:pt>
    <dgm:pt modelId="{CE68B523-CAE8-487A-A734-C1FBC5A4C915}" type="pres">
      <dgm:prSet presAssocID="{8A514FFA-07F7-4902-9A4F-7FF1DB20356D}" presName="Name9" presStyleLbl="parChTrans1D2" presStyleIdx="3" presStyleCnt="4"/>
      <dgm:spPr/>
    </dgm:pt>
    <dgm:pt modelId="{1666AC76-6314-410C-B5E9-D996649E1EFD}" type="pres">
      <dgm:prSet presAssocID="{8A514FFA-07F7-4902-9A4F-7FF1DB20356D}" presName="connTx" presStyleLbl="parChTrans1D2" presStyleIdx="3" presStyleCnt="4"/>
      <dgm:spPr/>
    </dgm:pt>
    <dgm:pt modelId="{4351D149-A2EE-45C6-A5BB-A8105365290F}" type="pres">
      <dgm:prSet presAssocID="{F18C443E-5443-4816-BA9C-22EA6882399D}" presName="node" presStyleLbl="node1" presStyleIdx="3" presStyleCnt="4" custScaleX="184953" custRadScaleRad="148250" custRadScaleInc="1837">
        <dgm:presLayoutVars>
          <dgm:bulletEnabled val="1"/>
        </dgm:presLayoutVars>
      </dgm:prSet>
      <dgm:spPr/>
    </dgm:pt>
  </dgm:ptLst>
  <dgm:cxnLst>
    <dgm:cxn modelId="{95794041-A97E-4BDD-B7DD-11D67593ADAA}" type="presOf" srcId="{2C258C12-D2B7-4F60-AC7E-1C5A26C94380}" destId="{99159500-4EAF-4CD9-9EA6-ED2E00614CFE}" srcOrd="0" destOrd="0" presId="urn:microsoft.com/office/officeart/2005/8/layout/radial1"/>
    <dgm:cxn modelId="{1CD70F2B-79A7-47E2-BD44-BD22A573016D}" type="presOf" srcId="{F18C443E-5443-4816-BA9C-22EA6882399D}" destId="{4351D149-A2EE-45C6-A5BB-A8105365290F}" srcOrd="0" destOrd="0" presId="urn:microsoft.com/office/officeart/2005/8/layout/radial1"/>
    <dgm:cxn modelId="{FC93F0C0-50BE-4F20-A479-CA191DC98111}" type="presOf" srcId="{D8739AD7-5F55-4143-9A2D-D0D6C563C5D8}" destId="{DF3794C6-7C6E-456E-B7D4-60F3651A45AE}" srcOrd="0" destOrd="0" presId="urn:microsoft.com/office/officeart/2005/8/layout/radial1"/>
    <dgm:cxn modelId="{2D96AF25-235D-44C7-A5AF-FA0FA8D70C73}" type="presOf" srcId="{4B078DFF-5D93-4C2B-A830-B581AACA47A2}" destId="{93AF7B5E-AD80-4A87-B056-102C957A52C6}" srcOrd="0" destOrd="0" presId="urn:microsoft.com/office/officeart/2005/8/layout/radial1"/>
    <dgm:cxn modelId="{008B6100-19CD-4091-8443-F5B07ACA213A}" type="presOf" srcId="{436EEBD0-1738-4FC7-ADA2-DE94E74E69A1}" destId="{85B6AE35-8D9D-4847-A81A-2FA454A0F5DD}" srcOrd="1" destOrd="0" presId="urn:microsoft.com/office/officeart/2005/8/layout/radial1"/>
    <dgm:cxn modelId="{C8A3C51C-C51E-4E1B-AE9E-C4F4415565B0}" type="presOf" srcId="{DE93F72A-1E47-47B3-B640-6F843BFAF8E5}" destId="{9FDA12CD-6543-418E-AF19-A1325BB14E07}" srcOrd="0" destOrd="0" presId="urn:microsoft.com/office/officeart/2005/8/layout/radial1"/>
    <dgm:cxn modelId="{45700FC4-49D2-45F0-AF6E-AAE87FC4C025}" srcId="{5AFED479-EAAB-40A5-8A58-75530919DACC}" destId="{4B078DFF-5D93-4C2B-A830-B581AACA47A2}" srcOrd="0" destOrd="0" parTransId="{12565133-584A-4C9C-A096-8FEBA002B1A6}" sibTransId="{785D50E8-D2FA-4B8C-BA67-A31C9839BD50}"/>
    <dgm:cxn modelId="{99BBA5E3-886A-4AF1-8B17-546B11671845}" type="presOf" srcId="{D8739AD7-5F55-4143-9A2D-D0D6C563C5D8}" destId="{DFB2B172-0DD5-4577-BC90-05693D730FCA}" srcOrd="1" destOrd="0" presId="urn:microsoft.com/office/officeart/2005/8/layout/radial1"/>
    <dgm:cxn modelId="{DACBA075-0DED-4D3A-A5ED-38F7A57AD728}" type="presOf" srcId="{9BE09686-717F-4CBB-994F-9ECC907A7D54}" destId="{CF0A537A-9F90-47B7-A4EF-72D45E23AD7E}" srcOrd="1" destOrd="0" presId="urn:microsoft.com/office/officeart/2005/8/layout/radial1"/>
    <dgm:cxn modelId="{808597AF-24E9-4E26-94D0-617718B39C8C}" type="presOf" srcId="{436EEBD0-1738-4FC7-ADA2-DE94E74E69A1}" destId="{C48ADAE5-C756-4CF6-AC9D-0905A97AF6C9}" srcOrd="0" destOrd="0" presId="urn:microsoft.com/office/officeart/2005/8/layout/radial1"/>
    <dgm:cxn modelId="{266C8320-36A5-4710-B8FF-D891FB3D5A3A}" type="presOf" srcId="{5AFED479-EAAB-40A5-8A58-75530919DACC}" destId="{F6BE1767-D253-4FFE-BB47-0F4892D39596}" srcOrd="0" destOrd="0" presId="urn:microsoft.com/office/officeart/2005/8/layout/radial1"/>
    <dgm:cxn modelId="{0BBB3DDD-AC67-4C27-B580-47B6CC6B8437}" srcId="{4B078DFF-5D93-4C2B-A830-B581AACA47A2}" destId="{F18C443E-5443-4816-BA9C-22EA6882399D}" srcOrd="3" destOrd="0" parTransId="{8A514FFA-07F7-4902-9A4F-7FF1DB20356D}" sibTransId="{69CD81F0-9F56-4FF1-9AEB-591A2CE5AE52}"/>
    <dgm:cxn modelId="{37937C00-5EA8-4265-BE55-83B068DA6219}" srcId="{4B078DFF-5D93-4C2B-A830-B581AACA47A2}" destId="{5F3E8FAA-A2DB-49E7-9BF4-9C06CFD4345C}" srcOrd="2" destOrd="0" parTransId="{436EEBD0-1738-4FC7-ADA2-DE94E74E69A1}" sibTransId="{CF6D9F9C-E272-4546-BB0E-CBFA2BAE9C57}"/>
    <dgm:cxn modelId="{995A0961-994D-40FD-8DA8-5CB5CB1BB868}" type="presOf" srcId="{5F3E8FAA-A2DB-49E7-9BF4-9C06CFD4345C}" destId="{90DB220F-D1C3-4175-A984-44A89756DB42}" srcOrd="0" destOrd="0" presId="urn:microsoft.com/office/officeart/2005/8/layout/radial1"/>
    <dgm:cxn modelId="{C36D832C-42FA-49F5-B367-BF8D89FAE5EB}" type="presOf" srcId="{9BE09686-717F-4CBB-994F-9ECC907A7D54}" destId="{25973956-ACAA-4860-A7B9-C2250E37A724}" srcOrd="0" destOrd="0" presId="urn:microsoft.com/office/officeart/2005/8/layout/radial1"/>
    <dgm:cxn modelId="{CD89D632-47BD-48DE-A24C-9FAEF9496E84}" type="presOf" srcId="{8A514FFA-07F7-4902-9A4F-7FF1DB20356D}" destId="{1666AC76-6314-410C-B5E9-D996649E1EFD}" srcOrd="1" destOrd="0" presId="urn:microsoft.com/office/officeart/2005/8/layout/radial1"/>
    <dgm:cxn modelId="{505E01D8-2AD5-4C6C-A1CF-7B605EEE4798}" srcId="{4B078DFF-5D93-4C2B-A830-B581AACA47A2}" destId="{2C258C12-D2B7-4F60-AC7E-1C5A26C94380}" srcOrd="0" destOrd="0" parTransId="{9BE09686-717F-4CBB-994F-9ECC907A7D54}" sibTransId="{D2B6C6B3-50D7-417B-913C-66AF45AB48B7}"/>
    <dgm:cxn modelId="{149AAF94-0BEF-4357-B21A-977815BD86DB}" srcId="{4B078DFF-5D93-4C2B-A830-B581AACA47A2}" destId="{DE93F72A-1E47-47B3-B640-6F843BFAF8E5}" srcOrd="1" destOrd="0" parTransId="{D8739AD7-5F55-4143-9A2D-D0D6C563C5D8}" sibTransId="{B7F2C069-10EB-4B27-98D0-126E176BC375}"/>
    <dgm:cxn modelId="{B948E9C1-F773-4F3F-879B-9B3C616C692A}" type="presOf" srcId="{8A514FFA-07F7-4902-9A4F-7FF1DB20356D}" destId="{CE68B523-CAE8-487A-A734-C1FBC5A4C915}" srcOrd="0" destOrd="0" presId="urn:microsoft.com/office/officeart/2005/8/layout/radial1"/>
    <dgm:cxn modelId="{5C041C31-51C8-4CCC-8A74-920F6440CCF8}" type="presParOf" srcId="{F6BE1767-D253-4FFE-BB47-0F4892D39596}" destId="{93AF7B5E-AD80-4A87-B056-102C957A52C6}" srcOrd="0" destOrd="0" presId="urn:microsoft.com/office/officeart/2005/8/layout/radial1"/>
    <dgm:cxn modelId="{E6A0329F-3C5A-42F9-9ED2-B66ED4A15AB1}" type="presParOf" srcId="{F6BE1767-D253-4FFE-BB47-0F4892D39596}" destId="{25973956-ACAA-4860-A7B9-C2250E37A724}" srcOrd="1" destOrd="0" presId="urn:microsoft.com/office/officeart/2005/8/layout/radial1"/>
    <dgm:cxn modelId="{570A96BF-FF70-4CAF-AD50-0D63103BC93F}" type="presParOf" srcId="{25973956-ACAA-4860-A7B9-C2250E37A724}" destId="{CF0A537A-9F90-47B7-A4EF-72D45E23AD7E}" srcOrd="0" destOrd="0" presId="urn:microsoft.com/office/officeart/2005/8/layout/radial1"/>
    <dgm:cxn modelId="{0CF6B432-6338-43B1-AD0B-9CF4E79CEACF}" type="presParOf" srcId="{F6BE1767-D253-4FFE-BB47-0F4892D39596}" destId="{99159500-4EAF-4CD9-9EA6-ED2E00614CFE}" srcOrd="2" destOrd="0" presId="urn:microsoft.com/office/officeart/2005/8/layout/radial1"/>
    <dgm:cxn modelId="{F4CF4CF1-9F84-49A1-8680-5A7EBDC076FE}" type="presParOf" srcId="{F6BE1767-D253-4FFE-BB47-0F4892D39596}" destId="{DF3794C6-7C6E-456E-B7D4-60F3651A45AE}" srcOrd="3" destOrd="0" presId="urn:microsoft.com/office/officeart/2005/8/layout/radial1"/>
    <dgm:cxn modelId="{4FE7C708-EC6B-44E2-962D-E7280E81DB39}" type="presParOf" srcId="{DF3794C6-7C6E-456E-B7D4-60F3651A45AE}" destId="{DFB2B172-0DD5-4577-BC90-05693D730FCA}" srcOrd="0" destOrd="0" presId="urn:microsoft.com/office/officeart/2005/8/layout/radial1"/>
    <dgm:cxn modelId="{9FEB388D-5A4D-4274-ACD6-4351C2191763}" type="presParOf" srcId="{F6BE1767-D253-4FFE-BB47-0F4892D39596}" destId="{9FDA12CD-6543-418E-AF19-A1325BB14E07}" srcOrd="4" destOrd="0" presId="urn:microsoft.com/office/officeart/2005/8/layout/radial1"/>
    <dgm:cxn modelId="{49D9CB87-1A1A-459B-8AAF-700326877DDE}" type="presParOf" srcId="{F6BE1767-D253-4FFE-BB47-0F4892D39596}" destId="{C48ADAE5-C756-4CF6-AC9D-0905A97AF6C9}" srcOrd="5" destOrd="0" presId="urn:microsoft.com/office/officeart/2005/8/layout/radial1"/>
    <dgm:cxn modelId="{AED22237-FA29-4327-BC11-35564005D36C}" type="presParOf" srcId="{C48ADAE5-C756-4CF6-AC9D-0905A97AF6C9}" destId="{85B6AE35-8D9D-4847-A81A-2FA454A0F5DD}" srcOrd="0" destOrd="0" presId="urn:microsoft.com/office/officeart/2005/8/layout/radial1"/>
    <dgm:cxn modelId="{C59B2EA2-8333-4C25-9800-E25D0173E90B}" type="presParOf" srcId="{F6BE1767-D253-4FFE-BB47-0F4892D39596}" destId="{90DB220F-D1C3-4175-A984-44A89756DB42}" srcOrd="6" destOrd="0" presId="urn:microsoft.com/office/officeart/2005/8/layout/radial1"/>
    <dgm:cxn modelId="{FBEC524A-442D-4449-B508-B422A87BBC3F}" type="presParOf" srcId="{F6BE1767-D253-4FFE-BB47-0F4892D39596}" destId="{CE68B523-CAE8-487A-A734-C1FBC5A4C915}" srcOrd="7" destOrd="0" presId="urn:microsoft.com/office/officeart/2005/8/layout/radial1"/>
    <dgm:cxn modelId="{40315638-78E4-4929-A46C-B4FA9FAC7DE9}" type="presParOf" srcId="{CE68B523-CAE8-487A-A734-C1FBC5A4C915}" destId="{1666AC76-6314-410C-B5E9-D996649E1EFD}" srcOrd="0" destOrd="0" presId="urn:microsoft.com/office/officeart/2005/8/layout/radial1"/>
    <dgm:cxn modelId="{02DEEF4D-8048-4839-A35E-B3929D284765}" type="presParOf" srcId="{F6BE1767-D253-4FFE-BB47-0F4892D39596}" destId="{4351D149-A2EE-45C6-A5BB-A8105365290F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BBA573-B8B1-4B77-86A2-B32F4DA09133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4CF5270-D59D-418E-B266-DF5D482A7A3F}">
      <dgm:prSet phldrT="[Text]" custT="1"/>
      <dgm:spPr/>
      <dgm:t>
        <a:bodyPr/>
        <a:lstStyle/>
        <a:p>
          <a:r>
            <a:rPr lang="lo-LA" sz="2800" dirty="0" smtClean="0">
              <a:latin typeface="Phetsarath OT" pitchFamily="2" charset="0"/>
              <a:cs typeface="Phetsarath OT" pitchFamily="2" charset="0"/>
            </a:rPr>
            <a:t>ແຟ້ມສະສົມຜົນງານ</a:t>
          </a:r>
          <a:endParaRPr lang="en-US" sz="2800" dirty="0">
            <a:latin typeface="Phetsarath OT" pitchFamily="2" charset="0"/>
            <a:cs typeface="Phetsarath OT" pitchFamily="2" charset="0"/>
          </a:endParaRPr>
        </a:p>
      </dgm:t>
    </dgm:pt>
    <dgm:pt modelId="{1A0B6441-4AE7-4B3C-B819-3A191E7F63CF}" type="parTrans" cxnId="{BA900ED4-35FD-4D8D-B12A-A454EF1F6A37}">
      <dgm:prSet/>
      <dgm:spPr/>
      <dgm:t>
        <a:bodyPr/>
        <a:lstStyle/>
        <a:p>
          <a:endParaRPr lang="en-US"/>
        </a:p>
      </dgm:t>
    </dgm:pt>
    <dgm:pt modelId="{930B7367-F051-41EA-BB84-72891E5EB47B}" type="sibTrans" cxnId="{BA900ED4-35FD-4D8D-B12A-A454EF1F6A37}">
      <dgm:prSet/>
      <dgm:spPr/>
      <dgm:t>
        <a:bodyPr/>
        <a:lstStyle/>
        <a:p>
          <a:endParaRPr lang="en-US"/>
        </a:p>
      </dgm:t>
    </dgm:pt>
    <dgm:pt modelId="{2033965B-4DF6-48A3-A7E8-0C2F147F7616}">
      <dgm:prSet phldrT="[Text]"/>
      <dgm:spPr/>
      <dgm:t>
        <a:bodyPr/>
        <a:lstStyle/>
        <a:p>
          <a:r>
            <a:rPr lang="lo-LA" dirty="0" smtClean="0">
              <a:latin typeface="Phetsarath OT" pitchFamily="2" charset="0"/>
              <a:cs typeface="Phetsarath OT" pitchFamily="2" charset="0"/>
            </a:rPr>
            <a:t>ຖາວອນ</a:t>
          </a:r>
          <a:endParaRPr lang="en-US" dirty="0">
            <a:latin typeface="Phetsarath OT" pitchFamily="2" charset="0"/>
            <a:cs typeface="Phetsarath OT" pitchFamily="2" charset="0"/>
          </a:endParaRPr>
        </a:p>
      </dgm:t>
    </dgm:pt>
    <dgm:pt modelId="{0FEE93D1-6F8A-4EE9-872F-21F2A5CBED3C}" type="parTrans" cxnId="{1C776B94-74A0-4C9F-8012-9216EFB41AED}">
      <dgm:prSet/>
      <dgm:spPr/>
      <dgm:t>
        <a:bodyPr/>
        <a:lstStyle/>
        <a:p>
          <a:endParaRPr lang="en-US"/>
        </a:p>
      </dgm:t>
    </dgm:pt>
    <dgm:pt modelId="{508304B7-9AA9-4F39-9800-F915C3831E2C}" type="sibTrans" cxnId="{1C776B94-74A0-4C9F-8012-9216EFB41AED}">
      <dgm:prSet/>
      <dgm:spPr/>
      <dgm:t>
        <a:bodyPr/>
        <a:lstStyle/>
        <a:p>
          <a:endParaRPr lang="en-US"/>
        </a:p>
      </dgm:t>
    </dgm:pt>
    <dgm:pt modelId="{6233115C-B140-4930-84C0-272A0CD460AF}">
      <dgm:prSet phldrT="[Text]"/>
      <dgm:spPr/>
      <dgm:t>
        <a:bodyPr/>
        <a:lstStyle/>
        <a:p>
          <a:r>
            <a:rPr lang="lo-LA" dirty="0" smtClean="0">
              <a:latin typeface="Phetsarath OT" pitchFamily="2" charset="0"/>
              <a:cs typeface="Phetsarath OT" pitchFamily="2" charset="0"/>
            </a:rPr>
            <a:t>ຄວາມກ້າວໜ້າ</a:t>
          </a:r>
          <a:endParaRPr lang="en-US" dirty="0">
            <a:latin typeface="Phetsarath OT" pitchFamily="2" charset="0"/>
            <a:cs typeface="Phetsarath OT" pitchFamily="2" charset="0"/>
          </a:endParaRPr>
        </a:p>
      </dgm:t>
    </dgm:pt>
    <dgm:pt modelId="{89E7C513-BC6E-4462-8CC0-21C1828F6775}" type="parTrans" cxnId="{B5EB8962-39D1-40F6-8CED-CF40AD32CDA5}">
      <dgm:prSet/>
      <dgm:spPr/>
      <dgm:t>
        <a:bodyPr/>
        <a:lstStyle/>
        <a:p>
          <a:endParaRPr lang="en-US"/>
        </a:p>
      </dgm:t>
    </dgm:pt>
    <dgm:pt modelId="{73B59243-8521-4D93-A260-2892F749D4AE}" type="sibTrans" cxnId="{B5EB8962-39D1-40F6-8CED-CF40AD32CDA5}">
      <dgm:prSet/>
      <dgm:spPr/>
      <dgm:t>
        <a:bodyPr/>
        <a:lstStyle/>
        <a:p>
          <a:endParaRPr lang="en-US"/>
        </a:p>
      </dgm:t>
    </dgm:pt>
    <dgm:pt modelId="{A0958B7C-D5C4-44D4-AA31-DB96EF6E8F4A}">
      <dgm:prSet phldrT="[Text]"/>
      <dgm:spPr/>
      <dgm:t>
        <a:bodyPr/>
        <a:lstStyle/>
        <a:p>
          <a:r>
            <a:rPr lang="lo-LA" dirty="0" smtClean="0">
              <a:latin typeface="Phetsarath OT" pitchFamily="2" charset="0"/>
              <a:cs typeface="Phetsarath OT" pitchFamily="2" charset="0"/>
            </a:rPr>
            <a:t>ປັດຈຸບັນ</a:t>
          </a:r>
          <a:endParaRPr lang="en-US" dirty="0">
            <a:latin typeface="Phetsarath OT" pitchFamily="2" charset="0"/>
            <a:cs typeface="Phetsarath OT" pitchFamily="2" charset="0"/>
          </a:endParaRPr>
        </a:p>
      </dgm:t>
    </dgm:pt>
    <dgm:pt modelId="{ED9914C8-0686-4F13-9561-B281BBB20CA6}" type="parTrans" cxnId="{E6266638-A3C5-4A50-915C-89709428AA21}">
      <dgm:prSet/>
      <dgm:spPr/>
      <dgm:t>
        <a:bodyPr/>
        <a:lstStyle/>
        <a:p>
          <a:endParaRPr lang="en-US"/>
        </a:p>
      </dgm:t>
    </dgm:pt>
    <dgm:pt modelId="{D3042E3B-3C86-4D4A-BFD2-1B0AE2FD4C32}" type="sibTrans" cxnId="{E6266638-A3C5-4A50-915C-89709428AA21}">
      <dgm:prSet/>
      <dgm:spPr/>
      <dgm:t>
        <a:bodyPr/>
        <a:lstStyle/>
        <a:p>
          <a:endParaRPr lang="en-US"/>
        </a:p>
      </dgm:t>
    </dgm:pt>
    <dgm:pt modelId="{0413FEE8-0A39-41DB-BEF2-EB9CC050CBB2}" type="pres">
      <dgm:prSet presAssocID="{02BBA573-B8B1-4B77-86A2-B32F4DA0913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CC971CA8-4288-4D85-836F-651DF2C50265}" type="pres">
      <dgm:prSet presAssocID="{24CF5270-D59D-418E-B266-DF5D482A7A3F}" presName="singleCycle" presStyleCnt="0"/>
      <dgm:spPr/>
    </dgm:pt>
    <dgm:pt modelId="{EC509C80-2708-4329-B828-316DEE11192F}" type="pres">
      <dgm:prSet presAssocID="{24CF5270-D59D-418E-B266-DF5D482A7A3F}" presName="singleCenter" presStyleLbl="node1" presStyleIdx="0" presStyleCnt="4" custScaleX="224483" custScaleY="50033" custLinFactNeighborX="0" custLinFactNeighborY="-11113">
        <dgm:presLayoutVars>
          <dgm:chMax val="7"/>
          <dgm:chPref val="7"/>
        </dgm:presLayoutVars>
      </dgm:prSet>
      <dgm:spPr/>
    </dgm:pt>
    <dgm:pt modelId="{DF4A1F3D-DE65-448A-AA66-CDB2E4AD0671}" type="pres">
      <dgm:prSet presAssocID="{0FEE93D1-6F8A-4EE9-872F-21F2A5CBED3C}" presName="Name56" presStyleLbl="parChTrans1D2" presStyleIdx="0" presStyleCnt="3"/>
      <dgm:spPr/>
    </dgm:pt>
    <dgm:pt modelId="{41B3C48A-BFE6-48CE-868E-938A01C27C52}" type="pres">
      <dgm:prSet presAssocID="{2033965B-4DF6-48A3-A7E8-0C2F147F7616}" presName="text0" presStyleLbl="node1" presStyleIdx="1" presStyleCnt="4" custScaleX="268039">
        <dgm:presLayoutVars>
          <dgm:bulletEnabled val="1"/>
        </dgm:presLayoutVars>
      </dgm:prSet>
      <dgm:spPr/>
    </dgm:pt>
    <dgm:pt modelId="{BD750AAC-BE08-45E6-AABE-E755A846FD4C}" type="pres">
      <dgm:prSet presAssocID="{89E7C513-BC6E-4462-8CC0-21C1828F6775}" presName="Name56" presStyleLbl="parChTrans1D2" presStyleIdx="1" presStyleCnt="3"/>
      <dgm:spPr/>
    </dgm:pt>
    <dgm:pt modelId="{6AEA4D0C-9498-40B1-AA22-60AD10DBF4B2}" type="pres">
      <dgm:prSet presAssocID="{6233115C-B140-4930-84C0-272A0CD460AF}" presName="text0" presStyleLbl="node1" presStyleIdx="2" presStyleCnt="4" custScaleX="289653">
        <dgm:presLayoutVars>
          <dgm:bulletEnabled val="1"/>
        </dgm:presLayoutVars>
      </dgm:prSet>
      <dgm:spPr/>
    </dgm:pt>
    <dgm:pt modelId="{A480DED4-2018-40CD-AC63-4AA04D10158A}" type="pres">
      <dgm:prSet presAssocID="{ED9914C8-0686-4F13-9561-B281BBB20CA6}" presName="Name56" presStyleLbl="parChTrans1D2" presStyleIdx="2" presStyleCnt="3"/>
      <dgm:spPr/>
    </dgm:pt>
    <dgm:pt modelId="{2CF05882-ED02-4419-9251-B997822F7C9F}" type="pres">
      <dgm:prSet presAssocID="{A0958B7C-D5C4-44D4-AA31-DB96EF6E8F4A}" presName="text0" presStyleLbl="node1" presStyleIdx="3" presStyleCnt="4" custScaleX="301028" custRadScaleRad="80192" custRadScaleInc="-12839">
        <dgm:presLayoutVars>
          <dgm:bulletEnabled val="1"/>
        </dgm:presLayoutVars>
      </dgm:prSet>
      <dgm:spPr/>
    </dgm:pt>
  </dgm:ptLst>
  <dgm:cxnLst>
    <dgm:cxn modelId="{BA900ED4-35FD-4D8D-B12A-A454EF1F6A37}" srcId="{02BBA573-B8B1-4B77-86A2-B32F4DA09133}" destId="{24CF5270-D59D-418E-B266-DF5D482A7A3F}" srcOrd="0" destOrd="0" parTransId="{1A0B6441-4AE7-4B3C-B819-3A191E7F63CF}" sibTransId="{930B7367-F051-41EA-BB84-72891E5EB47B}"/>
    <dgm:cxn modelId="{B5EB8962-39D1-40F6-8CED-CF40AD32CDA5}" srcId="{24CF5270-D59D-418E-B266-DF5D482A7A3F}" destId="{6233115C-B140-4930-84C0-272A0CD460AF}" srcOrd="1" destOrd="0" parTransId="{89E7C513-BC6E-4462-8CC0-21C1828F6775}" sibTransId="{73B59243-8521-4D93-A260-2892F749D4AE}"/>
    <dgm:cxn modelId="{A37FC8AD-A779-4FF3-9D10-7B467EE76DA4}" type="presOf" srcId="{ED9914C8-0686-4F13-9561-B281BBB20CA6}" destId="{A480DED4-2018-40CD-AC63-4AA04D10158A}" srcOrd="0" destOrd="0" presId="urn:microsoft.com/office/officeart/2008/layout/RadialCluster"/>
    <dgm:cxn modelId="{E6266638-A3C5-4A50-915C-89709428AA21}" srcId="{24CF5270-D59D-418E-B266-DF5D482A7A3F}" destId="{A0958B7C-D5C4-44D4-AA31-DB96EF6E8F4A}" srcOrd="2" destOrd="0" parTransId="{ED9914C8-0686-4F13-9561-B281BBB20CA6}" sibTransId="{D3042E3B-3C86-4D4A-BFD2-1B0AE2FD4C32}"/>
    <dgm:cxn modelId="{1C776B94-74A0-4C9F-8012-9216EFB41AED}" srcId="{24CF5270-D59D-418E-B266-DF5D482A7A3F}" destId="{2033965B-4DF6-48A3-A7E8-0C2F147F7616}" srcOrd="0" destOrd="0" parTransId="{0FEE93D1-6F8A-4EE9-872F-21F2A5CBED3C}" sibTransId="{508304B7-9AA9-4F39-9800-F915C3831E2C}"/>
    <dgm:cxn modelId="{D131230C-C8BD-4136-829A-3B85775C8E01}" type="presOf" srcId="{0FEE93D1-6F8A-4EE9-872F-21F2A5CBED3C}" destId="{DF4A1F3D-DE65-448A-AA66-CDB2E4AD0671}" srcOrd="0" destOrd="0" presId="urn:microsoft.com/office/officeart/2008/layout/RadialCluster"/>
    <dgm:cxn modelId="{6A6623E1-7D51-4373-B90C-A2034C91281A}" type="presOf" srcId="{2033965B-4DF6-48A3-A7E8-0C2F147F7616}" destId="{41B3C48A-BFE6-48CE-868E-938A01C27C52}" srcOrd="0" destOrd="0" presId="urn:microsoft.com/office/officeart/2008/layout/RadialCluster"/>
    <dgm:cxn modelId="{452C5D4C-A500-4A53-8110-3E1DD94231FF}" type="presOf" srcId="{89E7C513-BC6E-4462-8CC0-21C1828F6775}" destId="{BD750AAC-BE08-45E6-AABE-E755A846FD4C}" srcOrd="0" destOrd="0" presId="urn:microsoft.com/office/officeart/2008/layout/RadialCluster"/>
    <dgm:cxn modelId="{9482A752-9CDC-4D81-9029-16E3359BC587}" type="presOf" srcId="{A0958B7C-D5C4-44D4-AA31-DB96EF6E8F4A}" destId="{2CF05882-ED02-4419-9251-B997822F7C9F}" srcOrd="0" destOrd="0" presId="urn:microsoft.com/office/officeart/2008/layout/RadialCluster"/>
    <dgm:cxn modelId="{76EFF2A2-4F46-452C-A515-F7AE265A4878}" type="presOf" srcId="{24CF5270-D59D-418E-B266-DF5D482A7A3F}" destId="{EC509C80-2708-4329-B828-316DEE11192F}" srcOrd="0" destOrd="0" presId="urn:microsoft.com/office/officeart/2008/layout/RadialCluster"/>
    <dgm:cxn modelId="{B8DD5F7D-34E4-4014-AD7D-3E52DDA72DF7}" type="presOf" srcId="{6233115C-B140-4930-84C0-272A0CD460AF}" destId="{6AEA4D0C-9498-40B1-AA22-60AD10DBF4B2}" srcOrd="0" destOrd="0" presId="urn:microsoft.com/office/officeart/2008/layout/RadialCluster"/>
    <dgm:cxn modelId="{7571E578-5FDD-4987-92A4-D74FA18B475D}" type="presOf" srcId="{02BBA573-B8B1-4B77-86A2-B32F4DA09133}" destId="{0413FEE8-0A39-41DB-BEF2-EB9CC050CBB2}" srcOrd="0" destOrd="0" presId="urn:microsoft.com/office/officeart/2008/layout/RadialCluster"/>
    <dgm:cxn modelId="{C1BEF815-8E16-42E2-9720-731D17E6196F}" type="presParOf" srcId="{0413FEE8-0A39-41DB-BEF2-EB9CC050CBB2}" destId="{CC971CA8-4288-4D85-836F-651DF2C50265}" srcOrd="0" destOrd="0" presId="urn:microsoft.com/office/officeart/2008/layout/RadialCluster"/>
    <dgm:cxn modelId="{F2C46C1B-ABC3-4F19-A11D-600EE6C48F75}" type="presParOf" srcId="{CC971CA8-4288-4D85-836F-651DF2C50265}" destId="{EC509C80-2708-4329-B828-316DEE11192F}" srcOrd="0" destOrd="0" presId="urn:microsoft.com/office/officeart/2008/layout/RadialCluster"/>
    <dgm:cxn modelId="{9E0FEE83-8E50-4AA8-BEB2-8D5264BB1ECE}" type="presParOf" srcId="{CC971CA8-4288-4D85-836F-651DF2C50265}" destId="{DF4A1F3D-DE65-448A-AA66-CDB2E4AD0671}" srcOrd="1" destOrd="0" presId="urn:microsoft.com/office/officeart/2008/layout/RadialCluster"/>
    <dgm:cxn modelId="{5AD4D47F-7676-492B-898B-40C86E88921F}" type="presParOf" srcId="{CC971CA8-4288-4D85-836F-651DF2C50265}" destId="{41B3C48A-BFE6-48CE-868E-938A01C27C52}" srcOrd="2" destOrd="0" presId="urn:microsoft.com/office/officeart/2008/layout/RadialCluster"/>
    <dgm:cxn modelId="{37C99D2A-9C78-4A11-ACBA-6CAEBE68676B}" type="presParOf" srcId="{CC971CA8-4288-4D85-836F-651DF2C50265}" destId="{BD750AAC-BE08-45E6-AABE-E755A846FD4C}" srcOrd="3" destOrd="0" presId="urn:microsoft.com/office/officeart/2008/layout/RadialCluster"/>
    <dgm:cxn modelId="{764E9F9B-98A5-40FD-81F2-DCF11627F30B}" type="presParOf" srcId="{CC971CA8-4288-4D85-836F-651DF2C50265}" destId="{6AEA4D0C-9498-40B1-AA22-60AD10DBF4B2}" srcOrd="4" destOrd="0" presId="urn:microsoft.com/office/officeart/2008/layout/RadialCluster"/>
    <dgm:cxn modelId="{EA38ED8D-FC20-4979-949A-CECE872D9FF0}" type="presParOf" srcId="{CC971CA8-4288-4D85-836F-651DF2C50265}" destId="{A480DED4-2018-40CD-AC63-4AA04D10158A}" srcOrd="5" destOrd="0" presId="urn:microsoft.com/office/officeart/2008/layout/RadialCluster"/>
    <dgm:cxn modelId="{6D422BE0-379E-4EAE-9EEF-AD2992656133}" type="presParOf" srcId="{CC971CA8-4288-4D85-836F-651DF2C50265}" destId="{2CF05882-ED02-4419-9251-B997822F7C9F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55023CC-CEC1-415E-A2BE-30E7F437C9E8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ACAA80-A3F2-4615-A078-7ABE934B28C8}" type="pres">
      <dgm:prSet presAssocID="{855023CC-CEC1-415E-A2BE-30E7F437C9E8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</dgm:ptLst>
  <dgm:cxnLst>
    <dgm:cxn modelId="{6CDE2CA4-FF2A-46B1-B183-1190F96A0BDB}" type="presOf" srcId="{855023CC-CEC1-415E-A2BE-30E7F437C9E8}" destId="{16ACAA80-A3F2-4615-A078-7ABE934B28C8}" srcOrd="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B0C715-F481-49F9-8546-AC00CC58A267}">
      <dsp:nvSpPr>
        <dsp:cNvPr id="0" name=""/>
        <dsp:cNvSpPr/>
      </dsp:nvSpPr>
      <dsp:spPr>
        <a:xfrm>
          <a:off x="2359515" y="1624"/>
          <a:ext cx="3647310" cy="10513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o-LA" sz="2800" kern="1200" dirty="0" smtClean="0">
              <a:latin typeface="Phetsarath OT" pitchFamily="2" charset="0"/>
              <a:cs typeface="Phetsarath OT" pitchFamily="2" charset="0"/>
            </a:rPr>
            <a:t>ຈຳແນກຕາມລະດັບຂອງການເຮັດແຟ້ມ</a:t>
          </a:r>
          <a:endParaRPr lang="en-US" sz="2800" kern="1200" dirty="0">
            <a:latin typeface="Phetsarath OT" pitchFamily="2" charset="0"/>
            <a:cs typeface="Phetsarath OT" pitchFamily="2" charset="0"/>
          </a:endParaRPr>
        </a:p>
      </dsp:txBody>
      <dsp:txXfrm>
        <a:off x="2410835" y="52944"/>
        <a:ext cx="3544670" cy="948663"/>
      </dsp:txXfrm>
    </dsp:sp>
    <dsp:sp modelId="{0DE0B292-1D94-4170-A102-A2C79AFA730E}">
      <dsp:nvSpPr>
        <dsp:cNvPr id="0" name=""/>
        <dsp:cNvSpPr/>
      </dsp:nvSpPr>
      <dsp:spPr>
        <a:xfrm>
          <a:off x="2160155" y="841320"/>
          <a:ext cx="3471410" cy="3471410"/>
        </a:xfrm>
        <a:custGeom>
          <a:avLst/>
          <a:gdLst/>
          <a:ahLst/>
          <a:cxnLst/>
          <a:rect l="0" t="0" r="0" b="0"/>
          <a:pathLst>
            <a:path>
              <a:moveTo>
                <a:pt x="2723827" y="308719"/>
              </a:moveTo>
              <a:arcTo wR="1735705" hR="1735705" stAng="18282050" swAng="112283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20E84F-A33C-4F04-9B91-F73F57A3654F}">
      <dsp:nvSpPr>
        <dsp:cNvPr id="0" name=""/>
        <dsp:cNvSpPr/>
      </dsp:nvSpPr>
      <dsp:spPr>
        <a:xfrm>
          <a:off x="4339854" y="1696815"/>
          <a:ext cx="3190398" cy="10513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o-LA" sz="2100" kern="1200" dirty="0" smtClean="0">
              <a:latin typeface="Phetsarath OT" pitchFamily="2" charset="0"/>
              <a:cs typeface="Phetsarath OT" pitchFamily="2" charset="0"/>
            </a:rPr>
            <a:t>ຈຳແນກຕາມລັກສະນະທຳມະຊາດຂອງວິຊາ</a:t>
          </a:r>
          <a:endParaRPr lang="en-US" sz="2100" kern="1200" dirty="0">
            <a:latin typeface="Phetsarath OT" pitchFamily="2" charset="0"/>
            <a:cs typeface="Phetsarath OT" pitchFamily="2" charset="0"/>
          </a:endParaRPr>
        </a:p>
      </dsp:txBody>
      <dsp:txXfrm>
        <a:off x="4391174" y="1748135"/>
        <a:ext cx="3087758" cy="948663"/>
      </dsp:txXfrm>
    </dsp:sp>
    <dsp:sp modelId="{17C0F44D-F84E-4BB4-8BC7-A774042DCE84}">
      <dsp:nvSpPr>
        <dsp:cNvPr id="0" name=""/>
        <dsp:cNvSpPr/>
      </dsp:nvSpPr>
      <dsp:spPr>
        <a:xfrm>
          <a:off x="2141992" y="209644"/>
          <a:ext cx="3471410" cy="3471410"/>
        </a:xfrm>
        <a:custGeom>
          <a:avLst/>
          <a:gdLst/>
          <a:ahLst/>
          <a:cxnLst/>
          <a:rect l="0" t="0" r="0" b="0"/>
          <a:pathLst>
            <a:path>
              <a:moveTo>
                <a:pt x="3170065" y="2713090"/>
              </a:moveTo>
              <a:arcTo wR="1735705" hR="1735705" stAng="2056251" swAng="124007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8DE3F8-8E53-4EA4-9693-9C6871FDD4C4}">
      <dsp:nvSpPr>
        <dsp:cNvPr id="0" name=""/>
        <dsp:cNvSpPr/>
      </dsp:nvSpPr>
      <dsp:spPr>
        <a:xfrm>
          <a:off x="2668162" y="3473035"/>
          <a:ext cx="3030017" cy="10513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o-LA" sz="2800" kern="1200" dirty="0" smtClean="0">
              <a:latin typeface="Phetsarath OT" pitchFamily="2" charset="0"/>
              <a:cs typeface="Phetsarath OT" pitchFamily="2" charset="0"/>
            </a:rPr>
            <a:t>ຈຳແນກຕາມຈຸດປະສົງການນຳໃຊ້</a:t>
          </a:r>
          <a:endParaRPr lang="en-US" sz="2800" kern="1200" dirty="0">
            <a:latin typeface="Phetsarath OT" pitchFamily="2" charset="0"/>
            <a:cs typeface="Phetsarath OT" pitchFamily="2" charset="0"/>
          </a:endParaRPr>
        </a:p>
      </dsp:txBody>
      <dsp:txXfrm>
        <a:off x="2719482" y="3524355"/>
        <a:ext cx="2927377" cy="948663"/>
      </dsp:txXfrm>
    </dsp:sp>
    <dsp:sp modelId="{3EFEE8CA-B954-40FB-9DEB-BBBA679C4637}">
      <dsp:nvSpPr>
        <dsp:cNvPr id="0" name=""/>
        <dsp:cNvSpPr/>
      </dsp:nvSpPr>
      <dsp:spPr>
        <a:xfrm>
          <a:off x="2758271" y="216470"/>
          <a:ext cx="3471410" cy="3471410"/>
        </a:xfrm>
        <a:custGeom>
          <a:avLst/>
          <a:gdLst/>
          <a:ahLst/>
          <a:cxnLst/>
          <a:rect l="0" t="0" r="0" b="0"/>
          <a:pathLst>
            <a:path>
              <a:moveTo>
                <a:pt x="735179" y="3154021"/>
              </a:moveTo>
              <a:arcTo wR="1735705" hR="1735705" stAng="7512023" swAng="117595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17EE3A-E73D-4EB7-AC1B-458582CD1759}">
      <dsp:nvSpPr>
        <dsp:cNvPr id="0" name=""/>
        <dsp:cNvSpPr/>
      </dsp:nvSpPr>
      <dsp:spPr>
        <a:xfrm>
          <a:off x="715524" y="1737329"/>
          <a:ext cx="3463882" cy="10513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o-LA" sz="2100" kern="1200" dirty="0" smtClean="0">
              <a:latin typeface="Phetsarath OT" pitchFamily="2" charset="0"/>
              <a:cs typeface="Phetsarath OT" pitchFamily="2" charset="0"/>
            </a:rPr>
            <a:t>ຈຳແນກຕາມບຸກຄົນ</a:t>
          </a:r>
          <a:endParaRPr lang="en-US" sz="2100" kern="1200" dirty="0">
            <a:latin typeface="Phetsarath OT" pitchFamily="2" charset="0"/>
            <a:cs typeface="Phetsarath OT" pitchFamily="2" charset="0"/>
          </a:endParaRPr>
        </a:p>
      </dsp:txBody>
      <dsp:txXfrm>
        <a:off x="766844" y="1788649"/>
        <a:ext cx="3361242" cy="948663"/>
      </dsp:txXfrm>
    </dsp:sp>
    <dsp:sp modelId="{79A4FEE4-1680-4915-BA2F-B3327B5A231A}">
      <dsp:nvSpPr>
        <dsp:cNvPr id="0" name=""/>
        <dsp:cNvSpPr/>
      </dsp:nvSpPr>
      <dsp:spPr>
        <a:xfrm>
          <a:off x="2758271" y="838081"/>
          <a:ext cx="3471410" cy="3471410"/>
        </a:xfrm>
        <a:custGeom>
          <a:avLst/>
          <a:gdLst/>
          <a:ahLst/>
          <a:cxnLst/>
          <a:rect l="0" t="0" r="0" b="0"/>
          <a:pathLst>
            <a:path>
              <a:moveTo>
                <a:pt x="317389" y="735179"/>
              </a:moveTo>
              <a:arcTo wR="1735705" hR="1735705" stAng="12912023" swAng="117595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AF7B5E-AD80-4A87-B056-102C957A52C6}">
      <dsp:nvSpPr>
        <dsp:cNvPr id="0" name=""/>
        <dsp:cNvSpPr/>
      </dsp:nvSpPr>
      <dsp:spPr>
        <a:xfrm>
          <a:off x="2970622" y="1635112"/>
          <a:ext cx="2133598" cy="12557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o-LA" sz="2200" kern="1200" dirty="0" smtClean="0">
              <a:latin typeface="Phetsarath OT" pitchFamily="2" charset="0"/>
              <a:cs typeface="Phetsarath OT" pitchFamily="2" charset="0"/>
            </a:rPr>
            <a:t>ແຟ້ມສະສົມຜົນງານ</a:t>
          </a:r>
          <a:endParaRPr lang="en-US" sz="2200" kern="1200" dirty="0">
            <a:latin typeface="Phetsarath OT" pitchFamily="2" charset="0"/>
            <a:cs typeface="Phetsarath OT" pitchFamily="2" charset="0"/>
          </a:endParaRPr>
        </a:p>
      </dsp:txBody>
      <dsp:txXfrm>
        <a:off x="3283080" y="1819010"/>
        <a:ext cx="1508682" cy="887941"/>
      </dsp:txXfrm>
    </dsp:sp>
    <dsp:sp modelId="{25973956-ACAA-4860-A7B9-C2250E37A724}">
      <dsp:nvSpPr>
        <dsp:cNvPr id="0" name=""/>
        <dsp:cNvSpPr/>
      </dsp:nvSpPr>
      <dsp:spPr>
        <a:xfrm rot="16200000">
          <a:off x="3848971" y="1432929"/>
          <a:ext cx="376900" cy="27465"/>
        </a:xfrm>
        <a:custGeom>
          <a:avLst/>
          <a:gdLst/>
          <a:ahLst/>
          <a:cxnLst/>
          <a:rect l="0" t="0" r="0" b="0"/>
          <a:pathLst>
            <a:path>
              <a:moveTo>
                <a:pt x="0" y="13732"/>
              </a:moveTo>
              <a:lnTo>
                <a:pt x="376900" y="137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27998" y="1437239"/>
        <a:ext cx="18845" cy="18845"/>
      </dsp:txXfrm>
    </dsp:sp>
    <dsp:sp modelId="{99159500-4EAF-4CD9-9EA6-ED2E00614CFE}">
      <dsp:nvSpPr>
        <dsp:cNvPr id="0" name=""/>
        <dsp:cNvSpPr/>
      </dsp:nvSpPr>
      <dsp:spPr>
        <a:xfrm>
          <a:off x="2817039" y="2474"/>
          <a:ext cx="2440764" cy="12557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o-LA" sz="2700" kern="1200" dirty="0" smtClean="0">
              <a:latin typeface="Phetsarath OT" pitchFamily="2" charset="0"/>
              <a:cs typeface="Phetsarath OT" pitchFamily="2" charset="0"/>
            </a:rPr>
            <a:t>ສ່ວນບຸກຄົນ</a:t>
          </a:r>
          <a:endParaRPr lang="en-US" sz="2700" kern="1200" dirty="0">
            <a:latin typeface="Phetsarath OT" pitchFamily="2" charset="0"/>
            <a:cs typeface="Phetsarath OT" pitchFamily="2" charset="0"/>
          </a:endParaRPr>
        </a:p>
      </dsp:txBody>
      <dsp:txXfrm>
        <a:off x="3174481" y="186372"/>
        <a:ext cx="1725880" cy="887941"/>
      </dsp:txXfrm>
    </dsp:sp>
    <dsp:sp modelId="{DF3794C6-7C6E-456E-B7D4-60F3651A45AE}">
      <dsp:nvSpPr>
        <dsp:cNvPr id="0" name=""/>
        <dsp:cNvSpPr/>
      </dsp:nvSpPr>
      <dsp:spPr>
        <a:xfrm rot="21556584">
          <a:off x="5103959" y="2233360"/>
          <a:ext cx="382913" cy="27465"/>
        </a:xfrm>
        <a:custGeom>
          <a:avLst/>
          <a:gdLst/>
          <a:ahLst/>
          <a:cxnLst/>
          <a:rect l="0" t="0" r="0" b="0"/>
          <a:pathLst>
            <a:path>
              <a:moveTo>
                <a:pt x="0" y="13732"/>
              </a:moveTo>
              <a:lnTo>
                <a:pt x="382913" y="137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285843" y="2237520"/>
        <a:ext cx="19145" cy="19145"/>
      </dsp:txXfrm>
    </dsp:sp>
    <dsp:sp modelId="{9FDA12CD-6543-418E-AF19-A1325BB14E07}">
      <dsp:nvSpPr>
        <dsp:cNvPr id="0" name=""/>
        <dsp:cNvSpPr/>
      </dsp:nvSpPr>
      <dsp:spPr>
        <a:xfrm>
          <a:off x="5486397" y="1600191"/>
          <a:ext cx="2632037" cy="12557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o-LA" sz="2600" kern="1200" dirty="0" smtClean="0">
              <a:latin typeface="Phetsarath OT" pitchFamily="2" charset="0"/>
              <a:cs typeface="Phetsarath OT" pitchFamily="2" charset="0"/>
            </a:rPr>
            <a:t>ໂຄງການ</a:t>
          </a:r>
          <a:endParaRPr lang="en-US" sz="2600" kern="1200" dirty="0">
            <a:latin typeface="Phetsarath OT" pitchFamily="2" charset="0"/>
            <a:cs typeface="Phetsarath OT" pitchFamily="2" charset="0"/>
          </a:endParaRPr>
        </a:p>
      </dsp:txBody>
      <dsp:txXfrm>
        <a:off x="5871850" y="1784089"/>
        <a:ext cx="1861131" cy="887941"/>
      </dsp:txXfrm>
    </dsp:sp>
    <dsp:sp modelId="{C48ADAE5-C756-4CF6-AC9D-0905A97AF6C9}">
      <dsp:nvSpPr>
        <dsp:cNvPr id="0" name=""/>
        <dsp:cNvSpPr/>
      </dsp:nvSpPr>
      <dsp:spPr>
        <a:xfrm rot="5400000">
          <a:off x="3848971" y="3065567"/>
          <a:ext cx="376900" cy="27465"/>
        </a:xfrm>
        <a:custGeom>
          <a:avLst/>
          <a:gdLst/>
          <a:ahLst/>
          <a:cxnLst/>
          <a:rect l="0" t="0" r="0" b="0"/>
          <a:pathLst>
            <a:path>
              <a:moveTo>
                <a:pt x="0" y="13732"/>
              </a:moveTo>
              <a:lnTo>
                <a:pt x="376900" y="137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27998" y="3069878"/>
        <a:ext cx="18845" cy="18845"/>
      </dsp:txXfrm>
    </dsp:sp>
    <dsp:sp modelId="{90DB220F-D1C3-4175-A984-44A89756DB42}">
      <dsp:nvSpPr>
        <dsp:cNvPr id="0" name=""/>
        <dsp:cNvSpPr/>
      </dsp:nvSpPr>
      <dsp:spPr>
        <a:xfrm>
          <a:off x="2894417" y="3267751"/>
          <a:ext cx="2286006" cy="12557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o-LA" sz="2600" kern="1200" dirty="0" smtClean="0">
              <a:latin typeface="Phetsarath OT" pitchFamily="2" charset="0"/>
              <a:cs typeface="Phetsarath OT" pitchFamily="2" charset="0"/>
            </a:rPr>
            <a:t>ວິຊາການ</a:t>
          </a:r>
          <a:endParaRPr lang="en-US" sz="2600" kern="1200" dirty="0">
            <a:latin typeface="Phetsarath OT" pitchFamily="2" charset="0"/>
            <a:cs typeface="Phetsarath OT" pitchFamily="2" charset="0"/>
          </a:endParaRPr>
        </a:p>
      </dsp:txBody>
      <dsp:txXfrm>
        <a:off x="3229195" y="3451649"/>
        <a:ext cx="1616450" cy="887941"/>
      </dsp:txXfrm>
    </dsp:sp>
    <dsp:sp modelId="{CE68B523-CAE8-487A-A734-C1FBC5A4C915}">
      <dsp:nvSpPr>
        <dsp:cNvPr id="0" name=""/>
        <dsp:cNvSpPr/>
      </dsp:nvSpPr>
      <dsp:spPr>
        <a:xfrm rot="10849599">
          <a:off x="2778125" y="2232469"/>
          <a:ext cx="192826" cy="27465"/>
        </a:xfrm>
        <a:custGeom>
          <a:avLst/>
          <a:gdLst/>
          <a:ahLst/>
          <a:cxnLst/>
          <a:rect l="0" t="0" r="0" b="0"/>
          <a:pathLst>
            <a:path>
              <a:moveTo>
                <a:pt x="0" y="13732"/>
              </a:moveTo>
              <a:lnTo>
                <a:pt x="192826" y="137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869718" y="2241381"/>
        <a:ext cx="9641" cy="9641"/>
      </dsp:txXfrm>
    </dsp:sp>
    <dsp:sp modelId="{4351D149-A2EE-45C6-A5BB-A8105365290F}">
      <dsp:nvSpPr>
        <dsp:cNvPr id="0" name=""/>
        <dsp:cNvSpPr/>
      </dsp:nvSpPr>
      <dsp:spPr>
        <a:xfrm>
          <a:off x="456025" y="1600193"/>
          <a:ext cx="2322523" cy="12557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o-LA" sz="2500" kern="1200" dirty="0" smtClean="0">
              <a:latin typeface="Phetsarath OT" pitchFamily="2" charset="0"/>
              <a:cs typeface="Phetsarath OT" pitchFamily="2" charset="0"/>
            </a:rPr>
            <a:t>ວິຊາຊີບ</a:t>
          </a:r>
          <a:endParaRPr lang="en-US" sz="2500" kern="1200" dirty="0">
            <a:latin typeface="Phetsarath OT" pitchFamily="2" charset="0"/>
            <a:cs typeface="Phetsarath OT" pitchFamily="2" charset="0"/>
          </a:endParaRPr>
        </a:p>
      </dsp:txBody>
      <dsp:txXfrm>
        <a:off x="796151" y="1784091"/>
        <a:ext cx="1642271" cy="8879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509C80-2708-4329-B828-316DEE11192F}">
      <dsp:nvSpPr>
        <dsp:cNvPr id="0" name=""/>
        <dsp:cNvSpPr/>
      </dsp:nvSpPr>
      <dsp:spPr>
        <a:xfrm>
          <a:off x="2616667" y="1981181"/>
          <a:ext cx="3048005" cy="6793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o-LA" sz="2800" kern="1200" dirty="0" smtClean="0">
              <a:latin typeface="Phetsarath OT" pitchFamily="2" charset="0"/>
              <a:cs typeface="Phetsarath OT" pitchFamily="2" charset="0"/>
            </a:rPr>
            <a:t>ແຟ້ມສະສົມຜົນງານ</a:t>
          </a:r>
          <a:endParaRPr lang="en-US" sz="2800" kern="1200" dirty="0">
            <a:latin typeface="Phetsarath OT" pitchFamily="2" charset="0"/>
            <a:cs typeface="Phetsarath OT" pitchFamily="2" charset="0"/>
          </a:endParaRPr>
        </a:p>
      </dsp:txBody>
      <dsp:txXfrm>
        <a:off x="2649830" y="2014344"/>
        <a:ext cx="2981679" cy="613016"/>
      </dsp:txXfrm>
    </dsp:sp>
    <dsp:sp modelId="{DF4A1F3D-DE65-448A-AA66-CDB2E4AD0671}">
      <dsp:nvSpPr>
        <dsp:cNvPr id="0" name=""/>
        <dsp:cNvSpPr/>
      </dsp:nvSpPr>
      <dsp:spPr>
        <a:xfrm rot="16200000">
          <a:off x="3726680" y="1567191"/>
          <a:ext cx="82797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27979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B3C48A-BFE6-48CE-868E-938A01C27C52}">
      <dsp:nvSpPr>
        <dsp:cNvPr id="0" name=""/>
        <dsp:cNvSpPr/>
      </dsp:nvSpPr>
      <dsp:spPr>
        <a:xfrm>
          <a:off x="2921469" y="243482"/>
          <a:ext cx="2438400" cy="9097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o-LA" sz="3300" kern="1200" dirty="0" smtClean="0">
              <a:latin typeface="Phetsarath OT" pitchFamily="2" charset="0"/>
              <a:cs typeface="Phetsarath OT" pitchFamily="2" charset="0"/>
            </a:rPr>
            <a:t>ຖາວອນ</a:t>
          </a:r>
          <a:endParaRPr lang="en-US" sz="3300" kern="1200" dirty="0">
            <a:latin typeface="Phetsarath OT" pitchFamily="2" charset="0"/>
            <a:cs typeface="Phetsarath OT" pitchFamily="2" charset="0"/>
          </a:endParaRPr>
        </a:p>
      </dsp:txBody>
      <dsp:txXfrm>
        <a:off x="2965878" y="287891"/>
        <a:ext cx="2349582" cy="820900"/>
      </dsp:txXfrm>
    </dsp:sp>
    <dsp:sp modelId="{BD750AAC-BE08-45E6-AABE-E755A846FD4C}">
      <dsp:nvSpPr>
        <dsp:cNvPr id="0" name=""/>
        <dsp:cNvSpPr/>
      </dsp:nvSpPr>
      <dsp:spPr>
        <a:xfrm rot="2389674">
          <a:off x="4418941" y="3016642"/>
          <a:ext cx="111203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12031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EA4D0C-9498-40B1-AA22-60AD10DBF4B2}">
      <dsp:nvSpPr>
        <dsp:cNvPr id="0" name=""/>
        <dsp:cNvSpPr/>
      </dsp:nvSpPr>
      <dsp:spPr>
        <a:xfrm>
          <a:off x="4629846" y="3372761"/>
          <a:ext cx="2635027" cy="9097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o-LA" sz="3300" kern="1200" dirty="0" smtClean="0">
              <a:latin typeface="Phetsarath OT" pitchFamily="2" charset="0"/>
              <a:cs typeface="Phetsarath OT" pitchFamily="2" charset="0"/>
            </a:rPr>
            <a:t>ຄວາມກ້າວໜ້າ</a:t>
          </a:r>
          <a:endParaRPr lang="en-US" sz="3300" kern="1200" dirty="0">
            <a:latin typeface="Phetsarath OT" pitchFamily="2" charset="0"/>
            <a:cs typeface="Phetsarath OT" pitchFamily="2" charset="0"/>
          </a:endParaRPr>
        </a:p>
      </dsp:txBody>
      <dsp:txXfrm>
        <a:off x="4674255" y="3417170"/>
        <a:ext cx="2546209" cy="820900"/>
      </dsp:txXfrm>
    </dsp:sp>
    <dsp:sp modelId="{A480DED4-2018-40CD-AC63-4AA04D10158A}">
      <dsp:nvSpPr>
        <dsp:cNvPr id="0" name=""/>
        <dsp:cNvSpPr/>
      </dsp:nvSpPr>
      <dsp:spPr>
        <a:xfrm rot="7900607">
          <a:off x="3066701" y="3006663"/>
          <a:ext cx="92686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26862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F05882-ED02-4419-9251-B997822F7C9F}">
      <dsp:nvSpPr>
        <dsp:cNvPr id="0" name=""/>
        <dsp:cNvSpPr/>
      </dsp:nvSpPr>
      <dsp:spPr>
        <a:xfrm>
          <a:off x="1447796" y="3352804"/>
          <a:ext cx="2738507" cy="9097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o-LA" sz="3300" kern="1200" dirty="0" smtClean="0">
              <a:latin typeface="Phetsarath OT" pitchFamily="2" charset="0"/>
              <a:cs typeface="Phetsarath OT" pitchFamily="2" charset="0"/>
            </a:rPr>
            <a:t>ປັດຈຸບັນ</a:t>
          </a:r>
          <a:endParaRPr lang="en-US" sz="3300" kern="1200" dirty="0">
            <a:latin typeface="Phetsarath OT" pitchFamily="2" charset="0"/>
            <a:cs typeface="Phetsarath OT" pitchFamily="2" charset="0"/>
          </a:endParaRPr>
        </a:p>
      </dsp:txBody>
      <dsp:txXfrm>
        <a:off x="1492205" y="3397213"/>
        <a:ext cx="2649689" cy="8209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7FC8-8FFB-4906-9681-C3B960692B7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C4D2-0C0C-4143-B661-99A1F2C3E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561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7FC8-8FFB-4906-9681-C3B960692B7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C4D2-0C0C-4143-B661-99A1F2C3E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936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7FC8-8FFB-4906-9681-C3B960692B7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C4D2-0C0C-4143-B661-99A1F2C3E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196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7FC8-8FFB-4906-9681-C3B960692B7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C4D2-0C0C-4143-B661-99A1F2C3E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00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7FC8-8FFB-4906-9681-C3B960692B7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C4D2-0C0C-4143-B661-99A1F2C3E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53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7FC8-8FFB-4906-9681-C3B960692B7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C4D2-0C0C-4143-B661-99A1F2C3E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931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7FC8-8FFB-4906-9681-C3B960692B7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C4D2-0C0C-4143-B661-99A1F2C3E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898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7FC8-8FFB-4906-9681-C3B960692B7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C4D2-0C0C-4143-B661-99A1F2C3E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192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7FC8-8FFB-4906-9681-C3B960692B7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C4D2-0C0C-4143-B661-99A1F2C3E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47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7FC8-8FFB-4906-9681-C3B960692B7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C4D2-0C0C-4143-B661-99A1F2C3E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624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7FC8-8FFB-4906-9681-C3B960692B7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C4D2-0C0C-4143-B661-99A1F2C3E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594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57FC8-8FFB-4906-9681-C3B960692B7E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AC4D2-0C0C-4143-B661-99A1F2C3E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996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o-LA" dirty="0" smtClean="0">
                <a:latin typeface="Phetsarath OT" pitchFamily="2" charset="0"/>
                <a:cs typeface="Phetsarath OT" pitchFamily="2" charset="0"/>
              </a:rPr>
              <a:t>ບົດທີ 9</a:t>
            </a:r>
            <a:br>
              <a:rPr lang="lo-LA" dirty="0" smtClean="0">
                <a:latin typeface="Phetsarath OT" pitchFamily="2" charset="0"/>
                <a:cs typeface="Phetsarath OT" pitchFamily="2" charset="0"/>
              </a:rPr>
            </a:br>
            <a:r>
              <a:rPr lang="lo-LA" dirty="0" smtClean="0">
                <a:latin typeface="Phetsarath OT" pitchFamily="2" charset="0"/>
                <a:cs typeface="Phetsarath OT" pitchFamily="2" charset="0"/>
              </a:rPr>
              <a:t>ການປະເມີນຜົນໂດຍໃຊ້ແຟ້ມສະສົມຜົນງານ</a:t>
            </a:r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o-LA" dirty="0" smtClean="0">
                <a:latin typeface="Phetsarath OT" pitchFamily="2" charset="0"/>
                <a:cs typeface="Phetsarath OT" pitchFamily="2" charset="0"/>
              </a:rPr>
              <a:t>ຈຸດປະສົງ:</a:t>
            </a: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 - ສ້າງແຟ້ມສະສົມຜົນງານໄດ້</a:t>
            </a: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 - ປະເມີນຜົນໂດຍໃຊ້ແຟ້ມສະສົມຜົນງານໄດ້</a:t>
            </a:r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724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ຈຳແນກຕາມຈຸດປະສົງການນຳໄປໃຊ້</a:t>
            </a:r>
            <a:endParaRPr lang="en-US" sz="3600" dirty="0">
              <a:latin typeface="Phetsarath OT" pitchFamily="2" charset="0"/>
              <a:cs typeface="Phetsarath OT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052388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8694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ສ່ວນປະກອບຂອງແຟ້ມສະສົມຜົນງານ</a:t>
            </a:r>
            <a:endParaRPr lang="en-US" sz="3600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lo-LA" dirty="0" smtClean="0">
                <a:latin typeface="Phetsarath OT" pitchFamily="2" charset="0"/>
                <a:cs typeface="Phetsarath OT" pitchFamily="2" charset="0"/>
              </a:rPr>
              <a:t>ແຜ່ນສະຫຼຸບຜົນງານຂອງນັກຮຽນ</a:t>
            </a:r>
          </a:p>
          <a:p>
            <a:pPr marL="514350" indent="-514350">
              <a:buAutoNum type="arabicPeriod" startAt="2"/>
            </a:pPr>
            <a:r>
              <a:rPr lang="lo-LA" dirty="0" smtClean="0">
                <a:latin typeface="Phetsarath OT" pitchFamily="2" charset="0"/>
                <a:cs typeface="Phetsarath OT" pitchFamily="2" charset="0"/>
              </a:rPr>
              <a:t>ແຜ່ນໜ້າປົກຜົນງານແຕ່ລະອັນ</a:t>
            </a:r>
          </a:p>
          <a:p>
            <a:pPr marL="0" indent="0">
              <a:buNone/>
            </a:pPr>
            <a:r>
              <a:rPr lang="lo-LA" dirty="0" smtClean="0">
                <a:latin typeface="Phetsarath OT" pitchFamily="2" charset="0"/>
                <a:cs typeface="Phetsarath OT" pitchFamily="2" charset="0"/>
              </a:rPr>
              <a:t>3. ຜົນງານຄວນມີຫຼາກຫຼາຍ ແລະ ຄວບຄຸມທຸກຈຸດປະສົງ</a:t>
            </a: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   ຂອງການຮຽນຮູ້</a:t>
            </a: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4. ບັນທຶກຕ່າງໆທີ່ສະແດງວ່າຜູ້ຮຽນໄດ້ເຮັດຫຍັງແດ່</a:t>
            </a: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5.  ແຜ່ນສະຫຼຸບຄວາມຄິດເຫັນຂອງຄູ</a:t>
            </a:r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8557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ຂັ້ນຕອນໃນການສ້າງແຟ້ມຜົນງານ</a:t>
            </a:r>
            <a:endParaRPr lang="en-US" sz="3600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lo-LA" dirty="0" smtClean="0">
                <a:latin typeface="Phetsarath OT" pitchFamily="2" charset="0"/>
                <a:cs typeface="Phetsarath OT" pitchFamily="2" charset="0"/>
              </a:rPr>
              <a:t>ຂະບວນການໃນການຈັດແຟ້ມສະສົມຜົນງານ</a:t>
            </a:r>
          </a:p>
          <a:p>
            <a:pPr algn="thaiDi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lo-LA" dirty="0" smtClean="0">
                <a:ea typeface="MS Mincho"/>
                <a:cs typeface="Phetsarath OT"/>
              </a:rPr>
              <a:t>ຄູ</a:t>
            </a:r>
            <a:r>
              <a:rPr lang="lo-LA" dirty="0">
                <a:ea typeface="MS Mincho"/>
                <a:cs typeface="Phetsarath OT"/>
              </a:rPr>
              <a:t>ແນະນຳການປະເມີນໂດຍໃຊ້ແຟ້ມສະສົມຜົນງານໃຫ້ແກ່ນັກຮຽນ</a:t>
            </a:r>
            <a:r>
              <a:rPr lang="lo-LA" dirty="0" smtClean="0">
                <a:ea typeface="MS Mincho"/>
                <a:cs typeface="Phetsarath OT"/>
              </a:rPr>
              <a:t>ເມື່ອ</a:t>
            </a:r>
          </a:p>
          <a:p>
            <a:pPr marL="0" indent="0" algn="thaiDist">
              <a:lnSpc>
                <a:spcPct val="115000"/>
              </a:lnSpc>
              <a:spcAft>
                <a:spcPts val="0"/>
              </a:spcAft>
              <a:buNone/>
            </a:pPr>
            <a:r>
              <a:rPr lang="lo-LA" dirty="0">
                <a:ea typeface="MS Mincho"/>
                <a:cs typeface="Phetsarath OT"/>
              </a:rPr>
              <a:t> </a:t>
            </a:r>
            <a:r>
              <a:rPr lang="lo-LA" dirty="0" smtClean="0">
                <a:ea typeface="MS Mincho"/>
                <a:cs typeface="Phetsarath OT"/>
              </a:rPr>
              <a:t>   ເວລາ</a:t>
            </a:r>
            <a:r>
              <a:rPr lang="lo-LA" dirty="0">
                <a:ea typeface="MS Mincho"/>
                <a:cs typeface="Phetsarath OT"/>
              </a:rPr>
              <a:t>ເລີ່ມຕົ້ນ</a:t>
            </a:r>
            <a:r>
              <a:rPr lang="lo-LA" dirty="0" smtClean="0">
                <a:ea typeface="MS Mincho"/>
                <a:cs typeface="Phetsarath OT"/>
              </a:rPr>
              <a:t>ສອນ.</a:t>
            </a:r>
            <a:endParaRPr lang="lo-LA" sz="2800" dirty="0" smtClean="0">
              <a:ea typeface="MS Mincho"/>
              <a:cs typeface="Phetsarath OT"/>
            </a:endParaRPr>
          </a:p>
          <a:p>
            <a:pPr algn="thaiDi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lo-LA" dirty="0" smtClean="0">
                <a:ea typeface="MS Mincho"/>
                <a:cs typeface="Phetsarath OT"/>
              </a:rPr>
              <a:t>ລະຫວ່າງ</a:t>
            </a:r>
            <a:r>
              <a:rPr lang="lo-LA" dirty="0">
                <a:ea typeface="MS Mincho"/>
                <a:cs typeface="Phetsarath OT"/>
              </a:rPr>
              <a:t>ແຕ່ລະບົດຮຽນຂອງການສອນ ຄູຄວນໃຫ້ເວລາແກ່ນັກຮຽນ</a:t>
            </a:r>
            <a:r>
              <a:rPr lang="lo-LA" dirty="0" smtClean="0">
                <a:ea typeface="MS Mincho"/>
                <a:cs typeface="Phetsarath OT"/>
              </a:rPr>
              <a:t>ໄດ້</a:t>
            </a:r>
          </a:p>
          <a:p>
            <a:pPr marL="0" indent="0" algn="thaiDist">
              <a:lnSpc>
                <a:spcPct val="115000"/>
              </a:lnSpc>
              <a:spcAft>
                <a:spcPts val="0"/>
              </a:spcAft>
              <a:buNone/>
            </a:pPr>
            <a:r>
              <a:rPr lang="lo-LA" dirty="0">
                <a:ea typeface="MS Mincho"/>
                <a:cs typeface="Phetsarath OT"/>
              </a:rPr>
              <a:t> </a:t>
            </a:r>
            <a:r>
              <a:rPr lang="lo-LA" dirty="0" smtClean="0">
                <a:ea typeface="MS Mincho"/>
                <a:cs typeface="Phetsarath OT"/>
              </a:rPr>
              <a:t>   ສະ</a:t>
            </a:r>
            <a:r>
              <a:rPr lang="lo-LA" dirty="0">
                <a:ea typeface="MS Mincho"/>
                <a:cs typeface="Phetsarath OT"/>
              </a:rPr>
              <a:t>ສົມຜົນງານ ແລະ ໃສ່ວັນທີ</a:t>
            </a:r>
            <a:r>
              <a:rPr lang="lo-LA" dirty="0" smtClean="0">
                <a:ea typeface="MS Mincho"/>
                <a:cs typeface="Phetsarath OT"/>
              </a:rPr>
              <a:t>ຂອງຜົນງານ</a:t>
            </a:r>
            <a:r>
              <a:rPr lang="lo-LA" dirty="0">
                <a:ea typeface="MS Mincho"/>
                <a:cs typeface="Phetsarath OT"/>
              </a:rPr>
              <a:t>ແຕ່ລະອັນ.</a:t>
            </a:r>
            <a:endParaRPr lang="en-US" sz="2800" dirty="0">
              <a:ea typeface="Calibri"/>
              <a:cs typeface="Cordia New"/>
            </a:endParaRPr>
          </a:p>
          <a:p>
            <a:pPr lvl="0" algn="thaiDist">
              <a:buFontTx/>
              <a:buChar char="-"/>
            </a:pPr>
            <a:r>
              <a:rPr lang="lo-LA" dirty="0" smtClean="0">
                <a:effectLst/>
                <a:ea typeface="MS Mincho"/>
                <a:cs typeface="Phetsarath OT"/>
              </a:rPr>
              <a:t>ໃຫ້ນັກຮຽນພິຈາລະນາ ທົບທວນ ແລະ ເລືອກຜົນງານເພື່ອຈັດແຟ້ມສະ</a:t>
            </a:r>
          </a:p>
          <a:p>
            <a:pPr marL="0" lvl="0" indent="0" algn="thaiDist">
              <a:buNone/>
            </a:pPr>
            <a:r>
              <a:rPr lang="lo-LA" dirty="0">
                <a:ea typeface="MS Mincho"/>
                <a:cs typeface="Phetsarath OT"/>
              </a:rPr>
              <a:t> </a:t>
            </a:r>
            <a:r>
              <a:rPr lang="lo-LA" dirty="0" smtClean="0">
                <a:ea typeface="MS Mincho"/>
                <a:cs typeface="Phetsarath OT"/>
              </a:rPr>
              <a:t>    </a:t>
            </a:r>
            <a:r>
              <a:rPr lang="lo-LA" dirty="0" smtClean="0">
                <a:effectLst/>
                <a:ea typeface="MS Mincho"/>
                <a:cs typeface="Phetsarath OT"/>
              </a:rPr>
              <a:t>ສົມຜົນງານ.</a:t>
            </a:r>
            <a:endParaRPr lang="en-US" dirty="0" smtClean="0">
              <a:effectLst/>
            </a:endParaRPr>
          </a:p>
          <a:p>
            <a:pPr lvl="0" algn="thaiDist">
              <a:buFontTx/>
              <a:buChar char="-"/>
            </a:pPr>
            <a:r>
              <a:rPr lang="lo-LA" dirty="0" smtClean="0">
                <a:effectLst/>
                <a:ea typeface="MS Mincho"/>
                <a:cs typeface="Phetsarath OT"/>
              </a:rPr>
              <a:t>ຄູ ແລະ ນັກຮຽນມີການພົບປະຮ່ວມກັນເປັນລາຍບຸກຄົນເພື່ອປຶກສາຫາລື</a:t>
            </a:r>
          </a:p>
          <a:p>
            <a:pPr marL="0" lvl="0" indent="0" algn="thaiDist">
              <a:buNone/>
            </a:pPr>
            <a:r>
              <a:rPr lang="lo-LA" dirty="0">
                <a:ea typeface="MS Mincho"/>
                <a:cs typeface="Phetsarath OT"/>
              </a:rPr>
              <a:t> </a:t>
            </a:r>
            <a:r>
              <a:rPr lang="lo-LA" dirty="0" smtClean="0">
                <a:ea typeface="MS Mincho"/>
                <a:cs typeface="Phetsarath OT"/>
              </a:rPr>
              <a:t>   </a:t>
            </a:r>
            <a:r>
              <a:rPr lang="lo-LA" dirty="0" smtClean="0">
                <a:effectLst/>
                <a:ea typeface="MS Mincho"/>
                <a:cs typeface="Phetsarath OT"/>
              </a:rPr>
              <a:t>ແລກປ່ຽນຄວາມຄຶດເຫັນກ່ຽວກັບຜົນງານຂອງນັກຮຽນ.</a:t>
            </a:r>
            <a:endParaRPr lang="en-US" dirty="0" smtClean="0">
              <a:effectLst/>
            </a:endParaRPr>
          </a:p>
          <a:p>
            <a:pPr lvl="0" algn="thaiDist">
              <a:buFontTx/>
              <a:buChar char="-"/>
            </a:pPr>
            <a:r>
              <a:rPr lang="lo-LA" dirty="0" smtClean="0">
                <a:effectLst/>
                <a:ea typeface="MS Mincho"/>
                <a:cs typeface="Phetsarath OT"/>
              </a:rPr>
              <a:t>ໃຫ້ນັກຮຽນຈັດແຟ້ມສະສົມຜົນງານ ແລະ ແລກປ່ຽນກັນພິຈາລະນາໃນໝູ່</a:t>
            </a:r>
          </a:p>
          <a:p>
            <a:pPr marL="0" lvl="0" indent="0" algn="thaiDist">
              <a:buNone/>
            </a:pPr>
            <a:r>
              <a:rPr lang="lo-LA" dirty="0">
                <a:ea typeface="MS Mincho"/>
                <a:cs typeface="Phetsarath OT"/>
              </a:rPr>
              <a:t> </a:t>
            </a:r>
            <a:r>
              <a:rPr lang="lo-LA" dirty="0" smtClean="0">
                <a:ea typeface="MS Mincho"/>
                <a:cs typeface="Phetsarath OT"/>
              </a:rPr>
              <a:t>    </a:t>
            </a:r>
            <a:r>
              <a:rPr lang="lo-LA" dirty="0" smtClean="0">
                <a:effectLst/>
                <a:ea typeface="MS Mincho"/>
                <a:cs typeface="Phetsarath OT"/>
              </a:rPr>
              <a:t>ເພື່ອນດ້ວຍກັນ.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993863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ຂັ້ນຕອນການຈັດແຟ້ມສະສົົມຜົນງານ</a:t>
            </a:r>
            <a:endParaRPr lang="en-US" sz="3600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o-LA" dirty="0" smtClean="0">
                <a:latin typeface="Phetsarath OT" pitchFamily="2" charset="0"/>
                <a:cs typeface="Phetsarath OT" pitchFamily="2" charset="0"/>
              </a:rPr>
              <a:t>1. ວາງແຜນ.</a:t>
            </a:r>
          </a:p>
          <a:p>
            <a:pPr marL="0" indent="0">
              <a:buNone/>
            </a:pPr>
            <a:r>
              <a:rPr lang="lo-LA" dirty="0" smtClean="0">
                <a:latin typeface="Phetsarath OT" pitchFamily="2" charset="0"/>
                <a:cs typeface="Phetsarath OT" pitchFamily="2" charset="0"/>
              </a:rPr>
              <a:t>2. ແຟ້ມສະສົມຜົນງານປະເພດໃດເໝາະສົມທີ່ສຸດສຳລັບ</a:t>
            </a: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   ນັກຮຽນ.</a:t>
            </a:r>
          </a:p>
          <a:p>
            <a:pPr marL="0" indent="0">
              <a:buNone/>
            </a:pPr>
            <a:r>
              <a:rPr lang="lo-LA" dirty="0" smtClean="0">
                <a:latin typeface="Phetsarath OT" pitchFamily="2" charset="0"/>
                <a:cs typeface="Phetsarath OT" pitchFamily="2" charset="0"/>
              </a:rPr>
              <a:t>3. ຜົນງານອັນໃດແດ່ທີ່ຈະລວບລວມ.</a:t>
            </a:r>
          </a:p>
          <a:p>
            <a:pPr marL="0" indent="0">
              <a:buNone/>
            </a:pPr>
            <a:r>
              <a:rPr lang="lo-LA" dirty="0" smtClean="0">
                <a:latin typeface="Phetsarath OT" pitchFamily="2" charset="0"/>
                <a:cs typeface="Phetsarath OT" pitchFamily="2" charset="0"/>
              </a:rPr>
              <a:t>4. ເກນການເລື່ອນໄປສູ່ການຮຽນຮູ້ໃນລະດັບທີ່ສູງຂຶ້ນ.</a:t>
            </a:r>
          </a:p>
          <a:p>
            <a:pPr marL="0" indent="0">
              <a:buNone/>
            </a:pPr>
            <a:r>
              <a:rPr lang="lo-LA" dirty="0" smtClean="0">
                <a:latin typeface="Phetsarath OT" pitchFamily="2" charset="0"/>
                <a:cs typeface="Phetsarath OT" pitchFamily="2" charset="0"/>
              </a:rPr>
              <a:t>5. ຂັ້ນແນະນຳການປະເມີນໂດຍໃຊ້ແຟ້ມສະສົມຜົນງານ</a:t>
            </a: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   ກ່ອນເລີ່ມຕົ້ນສອນ.</a:t>
            </a:r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2619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ແຟ້ມສະສົມຜົນງານ</a:t>
            </a:r>
            <a:endParaRPr lang="en-US" sz="3600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lo-LA" dirty="0" smtClean="0">
                <a:latin typeface="Phetsarath OT" pitchFamily="2" charset="0"/>
                <a:cs typeface="Phetsarath OT" pitchFamily="2" charset="0"/>
              </a:rPr>
              <a:t>  ໃນແຟ້ມສະສົມຜົນງານປະກອບດ້ວຍ 3 ພາກສ່ວນ</a:t>
            </a: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ສ່ວນທີ 1 ສ່ວນນຳປະກອບດ້ວຍ</a:t>
            </a: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  - ຫຼັງປົກ</a:t>
            </a: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  - ຄຳນຳ</a:t>
            </a: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  -ສາລະບານ</a:t>
            </a: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  -ປະຫວັດນັກຮຽນ</a:t>
            </a:r>
          </a:p>
          <a:p>
            <a:pPr marL="0" indent="0">
              <a:buNone/>
            </a:pPr>
            <a:r>
              <a:rPr lang="lo-LA" dirty="0" smtClean="0">
                <a:latin typeface="Phetsarath OT" pitchFamily="2" charset="0"/>
                <a:cs typeface="Phetsarath OT" pitchFamily="2" charset="0"/>
              </a:rPr>
              <a:t>ສ່ວນທີ 2 ເນື້ອໃນປະກອບດ້ວຍ</a:t>
            </a: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  - ໃນລາຍງານສະຫຼຸບຜົນງານໃນແຟ້ມສະສົມງານ</a:t>
            </a: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  -  ຕົວຢ່າງຜົນງານທີ່ຄັດເລືອກແລ້ວ</a:t>
            </a: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  - ໃບສະຫຼຸບຄວາມຄິດເຫັນຂອງຄູ</a:t>
            </a:r>
          </a:p>
          <a:p>
            <a:pPr marL="0" indent="0">
              <a:buNone/>
            </a:pPr>
            <a:r>
              <a:rPr lang="lo-LA" dirty="0" smtClean="0">
                <a:latin typeface="Phetsarath OT" pitchFamily="2" charset="0"/>
                <a:cs typeface="Phetsarath OT" pitchFamily="2" charset="0"/>
              </a:rPr>
              <a:t>ສ່ວນທີ 3 ຂໍ້ມູນເພີ່ມເຕີມປະກອບດ້ວຍ</a:t>
            </a: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   -ລາຍຊື່ປຶ້ມ ຫຼື ແຫຼ່ງສຶກສາຄົ້ນຄວ້າ</a:t>
            </a: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   - ຄວາມຄິດເຫັນ ຫຼື ຄວາມຮູ້ສຶກຕໍ່ການຮຽນ-ການສອນ</a:t>
            </a: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   - ແບບບັນທຶກຕ່າງໆເຊັ່ນ: ແບບທັນທຶກການປະຕິບັດງານ</a:t>
            </a: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   -ເກນການປະເມີນຜົນງານ ຫຼື ປະເມີນແຟ້ມສະສົມຜົນງານ</a:t>
            </a: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   - ຂໍ້ມູນການປະເມີນຂອງຄູ ເພື່ອນນັກຮຽນ ຫຼື ຜູ້ປົກຄອງ</a:t>
            </a:r>
          </a:p>
          <a:p>
            <a:pPr marL="0" indent="0">
              <a:buNone/>
            </a:pPr>
            <a:r>
              <a:rPr lang="lo-LA" dirty="0"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cs typeface="Phetsarath OT" pitchFamily="2" charset="0"/>
              </a:rPr>
              <a:t>   - ແບບປະເມີນຜົນເອງຂອງນັກຮຽນ</a:t>
            </a:r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1602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ຂັ້ນໃຫ້ນັກຮຽນເລືອກຜົນງານແຕ່ລະອັນ ເພື່ອກຽມເຮັດແຟ້ມສະສົມຜົນງານ</a:t>
            </a:r>
            <a:endParaRPr lang="en-US" sz="3600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thaiDist">
              <a:spcAft>
                <a:spcPts val="0"/>
              </a:spcAft>
              <a:buNone/>
            </a:pPr>
            <a:r>
              <a:rPr lang="lo-LA" dirty="0" smtClean="0">
                <a:effectLst/>
                <a:ea typeface="MS Mincho"/>
                <a:cs typeface="Phetsarath OT"/>
              </a:rPr>
              <a:t>ຖ້າຄູສອນວິຊາໜຶ່ງໄປແລ້ວ 8 ອາທິດ ຫຼື ພົບກຸ່ມນັກຮຽນຫຼາຍກວ່າ 12 ຊົ່ວໂມງຕໍ່ອາທິດຈົ່ງໃຫ້ນັກຮຽນ</a:t>
            </a:r>
            <a:r>
              <a:rPr lang="lo-LA" dirty="0" smtClean="0">
                <a:ea typeface="MS Mincho"/>
                <a:cs typeface="Phetsarath OT"/>
              </a:rPr>
              <a:t>ເລືອກ</a:t>
            </a:r>
            <a:r>
              <a:rPr lang="lo-LA" dirty="0">
                <a:ea typeface="MS Mincho"/>
                <a:cs typeface="Phetsarath OT"/>
              </a:rPr>
              <a:t>ຜົນງານແຕ່ລະອັນເພື່ອຈັດແຟ້ມສະສົມຜົນງານ. ໃນລະຫວ່າງ ພາກຮຽນຄວນໃຫ້ນັກຮຽນພິຈາລະນາຜົນງານແຕ່ລະອັນໃນແຟ້ມລວມຜົນງານ ແລະ ເລືອກຜົນງານແຕ່ລະອັນໄດ້ ເພື່ອນັກຮຽນຈະໄດ້ທົບທວນແຕ່ລະຜົນງານ ເພື່ອປັບປຸງ ແລະ ວາງແຜນ ວ່າມີອັນໃດອີກທີ່ນັກຮຽນຕ້ອງການເຮັດ ເພື່ອໃຫ້ບັນລຸເປົ້າໝາຍຂອງນັກຮຽນ, ນັກຮຽນສາມາດເຮັດວຽກງານດ້ວຍກັນເປັນກຸ່ມ ເພື່ອຊ່ວຍກັນພິຈາລະນາວ່າຄວນເລືອກຜົນງານແຕ່ລະອັນ ແລະ ຄວນເລືອກອັນໃດ ແລະ ເປັນຫຍັງຈຶ່ງເລືອກຜົນງານອັນນັ້ນ, ແຕ່ທຸກຄົນໃນກຸ່ມຕ້ອງຄຳນຶງເຖິງ ເປົ້າໝາຍ ແລະ ເກນບັງຄັບຕ່າງໆ ທີ່ຕ້ອງເຮັດມີອັນໃດ?</a:t>
            </a:r>
            <a:endParaRPr lang="en-US" sz="2800" dirty="0">
              <a:ea typeface="Calibri"/>
              <a:cs typeface="Cordia New"/>
            </a:endParaRPr>
          </a:p>
        </p:txBody>
      </p:sp>
    </p:spTree>
    <p:extLst>
      <p:ext uri="{BB962C8B-B14F-4D97-AF65-F5344CB8AC3E}">
        <p14:creationId xmlns:p14="http://schemas.microsoft.com/office/powerpoint/2010/main" val="33467777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ຂັ້ນພົບປະ ຫຼື ປະຊຸມຮ່ວມກັນ</a:t>
            </a:r>
            <a:endParaRPr lang="en-US" sz="3600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o-LA" dirty="0" smtClean="0">
                <a:effectLst/>
                <a:ea typeface="MS Mincho"/>
                <a:cs typeface="Phetsarath OT"/>
              </a:rPr>
              <a:t>ຫຼັງຈາກນັກຮຽນເລືອກຜົນງານເພື່ອຈັດແຟ້ມສະສົມຜົນງານແລ້ວ ຄູຕ້ອງພົບກັບນັກຮຽນເປັນລາຍບຸກຄົນໃນເວລາສັ້ນໆ ເພື່ອອະທິບາຍກ່ຽວກັບຜົນງານແຕ່ລະອັນ ທີ່ນັກຮຽນເລືອກວ່າຜົນງານນັ້ນໆໄດ້ສະແດງໃຫ້ເຫັນວ່ານັກຮຽນໄດ້ຮຽນຮູ້ອັນໃດ ແລະ ສະແດງໃຫ້ເຫັນເຖິງການສອນຂອງຄູດ້ວຍ.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591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ຂັ້ນກຽມຈັດແຟ້ມສະສົມຜົນງານ</a:t>
            </a:r>
            <a:endParaRPr lang="en-US" sz="3600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o-LA" dirty="0" smtClean="0">
                <a:latin typeface="Phetsarath OT" pitchFamily="2" charset="0"/>
                <a:cs typeface="Phetsarath OT" pitchFamily="2" charset="0"/>
              </a:rPr>
              <a:t>1. ການກຽມແຟ້ມສະສົມຜົນງານ</a:t>
            </a:r>
          </a:p>
          <a:p>
            <a:pPr marL="0" indent="0">
              <a:buNone/>
            </a:pPr>
            <a:r>
              <a:rPr lang="lo-LA" dirty="0" smtClean="0">
                <a:latin typeface="Phetsarath OT" pitchFamily="2" charset="0"/>
                <a:cs typeface="Phetsarath OT" pitchFamily="2" charset="0"/>
              </a:rPr>
              <a:t>2. ການຂຽນສະຫຼຸບລາຍງານແຟ້ມສະສົມຜົນງານ</a:t>
            </a:r>
          </a:p>
          <a:p>
            <a:pPr marL="0" indent="0">
              <a:buNone/>
            </a:pPr>
            <a:r>
              <a:rPr lang="lo-LA" dirty="0" smtClean="0">
                <a:latin typeface="Phetsarath OT" pitchFamily="2" charset="0"/>
                <a:cs typeface="Phetsarath OT" pitchFamily="2" charset="0"/>
              </a:rPr>
              <a:t>3. ການຂຽນແຜ່ນປົກໜ້າຜົນງານແຕ່ລະອັນ</a:t>
            </a:r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5678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ເກນການກວດສອບຄຸນະພາບຂອງການປະເມີນຜົນ</a:t>
            </a:r>
            <a:endParaRPr lang="en-US" sz="3600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lvl="0" indent="0" algn="thaiDist">
              <a:buNone/>
            </a:pPr>
            <a:r>
              <a:rPr lang="lo-LA" sz="1800" b="1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ວິທີ</a:t>
            </a:r>
            <a:r>
              <a:rPr lang="en-US" sz="1800" b="1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b="1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ທີ</a:t>
            </a:r>
            <a:r>
              <a:rPr lang="en-US" sz="1800" b="1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1 </a:t>
            </a:r>
            <a:endParaRPr lang="lo-LA" sz="1800" dirty="0">
              <a:latin typeface="Phetsarath OT" pitchFamily="2" charset="0"/>
              <a:cs typeface="Phetsarath OT" pitchFamily="2" charset="0"/>
            </a:endParaRPr>
          </a:p>
          <a:p>
            <a:pPr marL="0" lvl="0" indent="0" algn="thaiDist">
              <a:buNone/>
            </a:pP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         ປະ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ເມີນ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ຜົນງານ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ໃນ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ແຟ້ມຜົນງານ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ແຕ່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ລະ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ອັນ ຈາກ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ນັ້ນ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ນຳ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ເອົາ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ຄະ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ແນນ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ມາ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ລວ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ມກັນ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ແລ້ວ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ຫາ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ຄ່າ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ສະ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ເລ່ຍ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ເປັນ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ຄະ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ແນນ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ລວມຂອງ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ແຟ້ມສະ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ສົມ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ຜົນງານ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.</a:t>
            </a:r>
            <a:endParaRPr lang="en-US" sz="1800" dirty="0" smtClean="0">
              <a:effectLst/>
              <a:latin typeface="Phetsarath OT" pitchFamily="2" charset="0"/>
              <a:cs typeface="Phetsarath OT" pitchFamily="2" charset="0"/>
            </a:endParaRPr>
          </a:p>
          <a:p>
            <a:pPr marL="0" lvl="0" indent="0" algn="thaiDist">
              <a:buNone/>
            </a:pPr>
            <a:r>
              <a:rPr lang="lo-LA" sz="1800" b="1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ວິທີ</a:t>
            </a:r>
            <a:r>
              <a:rPr lang="en-US" sz="1800" b="1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b="1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ທີ</a:t>
            </a:r>
            <a:r>
              <a:rPr lang="en-US" sz="1800" b="1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2</a:t>
            </a:r>
            <a:endParaRPr lang="lo-LA" sz="1800" dirty="0">
              <a:latin typeface="Phetsarath OT" pitchFamily="2" charset="0"/>
              <a:cs typeface="Phetsarath OT" pitchFamily="2" charset="0"/>
            </a:endParaRPr>
          </a:p>
          <a:p>
            <a:pPr marL="0" lvl="0" indent="0" algn="thaiDist">
              <a:buNone/>
            </a:pP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         ແຍກ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ວິ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ເຄາະ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ຕາມ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ຊະນິດ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ຂອງ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ຜົນງານ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ໂດຍ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ໃຫ້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ຄະ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ແນນ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ແຍກ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ຕາມ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ສະມັດຖະພາບ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ຕ່າງໆ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ເຊັ່ນ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 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ໃນ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ວິຊາ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ຄະນິດສາດ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ສະມັດຖະພາບ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ທີ່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ຕ້ອງການ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ວັດ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ດັ່ງ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ນີ້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:</a:t>
            </a:r>
            <a:endParaRPr lang="en-US" sz="1800" dirty="0">
              <a:latin typeface="Phetsarath OT" pitchFamily="2" charset="0"/>
              <a:ea typeface="Calibri"/>
              <a:cs typeface="Phetsarath OT" pitchFamily="2" charset="0"/>
            </a:endParaRPr>
          </a:p>
          <a:p>
            <a:pPr lvl="0" algn="thaiDist">
              <a:buFont typeface="Phetsarath OT"/>
              <a:buChar char="-"/>
            </a:pP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ຄວາມ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ສາມາດ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ໃນ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ການ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ຄິດ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ໄລ່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ຢ່າງ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ຖືກຕ້ອງ</a:t>
            </a:r>
            <a:endParaRPr lang="en-US" sz="1800" dirty="0" smtClean="0">
              <a:effectLst/>
              <a:latin typeface="Phetsarath OT" pitchFamily="2" charset="0"/>
              <a:ea typeface="Times New Roman"/>
              <a:cs typeface="Phetsarath OT" pitchFamily="2" charset="0"/>
            </a:endParaRPr>
          </a:p>
          <a:p>
            <a:pPr lvl="0" algn="thaiDist">
              <a:buFont typeface="Phetsarath OT"/>
              <a:buChar char="-"/>
            </a:pP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ຄວາມ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ສາມາດ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ໃນ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ການ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ແກ້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ບັນຫາ</a:t>
            </a:r>
            <a:endParaRPr lang="en-US" sz="1800" dirty="0" smtClean="0">
              <a:effectLst/>
              <a:latin typeface="Phetsarath OT" pitchFamily="2" charset="0"/>
              <a:ea typeface="Times New Roman"/>
              <a:cs typeface="Phetsarath OT" pitchFamily="2" charset="0"/>
            </a:endParaRPr>
          </a:p>
          <a:p>
            <a:pPr lvl="0" algn="thaiDist">
              <a:buFont typeface="Phetsarath OT"/>
              <a:buChar char="-"/>
            </a:pP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ຄວາມ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ສາມາດ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ໃນ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ການ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ໝູນ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ໃຊ້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ຄະນິດສາດ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ເຂົ້າ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ໃນ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ການ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ຊີວິດ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ປະຈຳ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ວັນ</a:t>
            </a:r>
            <a:endParaRPr lang="en-US" sz="1800" dirty="0" smtClean="0">
              <a:effectLst/>
              <a:latin typeface="Phetsarath OT" pitchFamily="2" charset="0"/>
              <a:ea typeface="Times New Roman"/>
              <a:cs typeface="Phetsarath OT" pitchFamily="2" charset="0"/>
            </a:endParaRPr>
          </a:p>
          <a:p>
            <a:pPr marL="0" lvl="0" indent="0" algn="thaiDist">
              <a:buNone/>
            </a:pPr>
            <a:r>
              <a:rPr lang="lo-LA" sz="1800" b="1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ວິທີ</a:t>
            </a:r>
            <a:r>
              <a:rPr lang="en-US" sz="1800" b="1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b="1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ທີ</a:t>
            </a:r>
            <a:r>
              <a:rPr lang="en-US" sz="1800" b="1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3</a:t>
            </a:r>
            <a:endParaRPr lang="en-US" sz="1800" dirty="0" smtClean="0">
              <a:effectLst/>
              <a:latin typeface="Phetsarath OT" pitchFamily="2" charset="0"/>
              <a:cs typeface="Phetsarath OT" pitchFamily="2" charset="0"/>
            </a:endParaRPr>
          </a:p>
          <a:p>
            <a:pPr marL="0" indent="0">
              <a:buNone/>
            </a:pPr>
            <a:r>
              <a:rPr lang="lo-LA" sz="1800" dirty="0">
                <a:latin typeface="Phetsarath OT" pitchFamily="2" charset="0"/>
                <a:ea typeface="MS Mincho"/>
                <a:cs typeface="Phetsarath OT" pitchFamily="2" charset="0"/>
              </a:rPr>
              <a:t> </a:t>
            </a:r>
            <a:r>
              <a:rPr lang="lo-LA" sz="1800" dirty="0" smtClean="0">
                <a:latin typeface="Phetsarath OT" pitchFamily="2" charset="0"/>
                <a:ea typeface="MS Mincho"/>
                <a:cs typeface="Phetsarath OT" pitchFamily="2" charset="0"/>
              </a:rPr>
              <a:t> 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ເບິ່ງ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ພາບ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ລວມທັງ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ໝົດ ຜູ້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ປະ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ເມີນ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ຈະ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ໃຫ້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ຄະ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ແນນ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ແກ້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ແຟ້ມຜົນງານ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ລະດັບ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ຕ່າງໆ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ໂດຍ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ສ້າງ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ເກນ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ການ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ປະ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ເມີນ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ໃນ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ລັກສະນະ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ບັນຍາຍ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ເຖິງ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ຄຸນ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ລັກສະ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ນະ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ທີ່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ຄວນ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ຈະ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ເປັນ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ໄປ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ໃນ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ແຕ່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ລະ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ລະ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ລະດັບ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ຈາກ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ລະດັບ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ຄຸນ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ນະພາ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ບທີ່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ຕໍ່າ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ສຸດ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ຈົນ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ເຖິງ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ສູງ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ສຸດ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 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ໂດຍ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ເບິ່ງ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ພາບ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ລວມທັງ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ໝົດຂອງ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ແຟ້ມຜົນງານ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ໃນ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ຫຼາຍ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ມິ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ຕິ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ດັ່ງ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ຕົວຢ່າງ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ຂອງ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ການຈັດ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ຄຸນະພາບ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ໃນ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ການ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ປະ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ເມີນ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ຜົນງານ ທີ່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ມີ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ຈຸດປະສົງ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ໃນ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ການ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ວັດ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ຄວາມ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ສາມາດ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ໃນ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ການ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ແກ້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ບັນຫາ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​</a:t>
            </a:r>
            <a:r>
              <a:rPr lang="lo-LA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ຄະນິດສາດ</a:t>
            </a:r>
            <a:r>
              <a:rPr lang="en-US" sz="1800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.</a:t>
            </a:r>
            <a:endParaRPr lang="en-US" sz="1800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2650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o-LA" dirty="0" smtClean="0">
                <a:latin typeface="Phetsarath OT" pitchFamily="2" charset="0"/>
                <a:cs typeface="Phetsarath OT" pitchFamily="2" charset="0"/>
              </a:rPr>
              <a:t>ຜົນໄດ້ຮັບ</a:t>
            </a:r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o-LA" dirty="0" smtClean="0">
                <a:latin typeface="Phetsarath OT" pitchFamily="2" charset="0"/>
                <a:cs typeface="Phetsarath OT" pitchFamily="2" charset="0"/>
              </a:rPr>
              <a:t>ຜ່ານການຮຽນບົດນີ້ນັກສຶກສາສາມາດ :</a:t>
            </a:r>
          </a:p>
          <a:p>
            <a:pPr marL="0" lvl="0" indent="0">
              <a:buNone/>
            </a:pPr>
            <a:r>
              <a:rPr lang="lo-LA" dirty="0" smtClean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   - ສ້າງ</a:t>
            </a:r>
            <a:r>
              <a:rPr lang="lo-LA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ແຟ້ມສະສົມຜົນງານໄດ້</a:t>
            </a:r>
          </a:p>
          <a:p>
            <a:pPr marL="0" lvl="0" indent="0">
              <a:buNone/>
            </a:pPr>
            <a:r>
              <a:rPr lang="lo-LA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 </a:t>
            </a:r>
            <a:r>
              <a:rPr lang="lo-LA" smtClean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  </a:t>
            </a:r>
            <a:r>
              <a:rPr lang="lo-LA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- ປະເມີນຜົນໂດຍໃຊ້ແຟ້ມສະສົມຜົນງານໄດ້</a:t>
            </a:r>
            <a:endParaRPr lang="en-US" dirty="0">
              <a:solidFill>
                <a:prstClr val="black"/>
              </a:solidFill>
              <a:latin typeface="Phetsarath OT" pitchFamily="2" charset="0"/>
              <a:cs typeface="Phetsarath OT" pitchFamily="2" charset="0"/>
            </a:endParaRPr>
          </a:p>
          <a:p>
            <a:pPr marL="0" indent="0">
              <a:buNone/>
            </a:pPr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263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ຄວາມໝາຍຂອງແຟ້ມຜົນງານນັກຮຽນ</a:t>
            </a:r>
            <a:endParaRPr lang="en-US" sz="3600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lo-LA" dirty="0" smtClean="0">
              <a:latin typeface="Phetsarath OT" pitchFamily="2" charset="0"/>
              <a:cs typeface="Phetsarath OT" pitchFamily="2" charset="0"/>
            </a:endParaRPr>
          </a:p>
          <a:p>
            <a:pPr marL="0" indent="0">
              <a:buNone/>
            </a:pPr>
            <a:r>
              <a:rPr lang="lo-LA" sz="3600" b="1" dirty="0">
                <a:ea typeface="MS Mincho"/>
                <a:cs typeface="Phetsarath OT"/>
              </a:rPr>
              <a:t> </a:t>
            </a:r>
            <a:r>
              <a:rPr lang="lo-LA" dirty="0">
                <a:ea typeface="MS Mincho"/>
                <a:cs typeface="Phetsarath OT"/>
              </a:rPr>
              <a:t>ແຟ້ມສະສົມຜົນງານຂອງນັກຮຽນຄື ການສະສົມຜົນງານຂອງນັກຮຽນຢ່າງມີຈຸດໝາຍທີ່ສະແດງເຖິງຄວາມພະຍາຍາມຂອງນັກຮຽນ, ຄວາມກ້າວໜ້າ ຜົນສຳເລັດຂອງນັກຮຽນໃນດ້ານໃດດ້ານໜຶ່ງ ຫຼື ຫຼາຍໆດ້ານ ການສະສົມຜົນງານນີ້ນັກຮຽນມີສ່ວນຮ່ວມໃນການເລືອກໃບງານໂດຍມີບັນທັດຖານ ຫຼື ເຫດຜົນຂອງການເລືອກຜົນງານແຕ່ລະອັນເກນໃນການປະເມີນໃບງານ ການບັນທຶກຜົນການສະທ້ອນຜົນງານໂດຍຕົວນັກຮຽນເອງ</a:t>
            </a:r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5474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3105845"/>
              </p:ext>
            </p:extLst>
          </p:nvPr>
        </p:nvGraphicFramePr>
        <p:xfrm>
          <a:off x="3429000" y="3200400"/>
          <a:ext cx="4800600" cy="2468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31746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849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ຄວາມໝາຍການປະເມີນແຟ້ມຜົນງານ</a:t>
            </a:r>
            <a:endParaRPr lang="en-US" sz="3600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o-LA" dirty="0" smtClean="0">
                <a:effectLst/>
                <a:ea typeface="MS Mincho"/>
                <a:cs typeface="Phetsarath OT"/>
              </a:rPr>
              <a:t>ການປະເມີນຜົນໂດຍໃຊ້ແຟ້ມສະສົມຜົນງານ ເປັນວິທີປະເມີນຜົນການຮຽນ-ການສອນໂດຍໃຫ້ນັກຮຽນມີສ່ວນຮ່ວມໃນການປະເມີນຜົນ ເຊິ່ງນັກຮຽນແຕ່ລະຄົນຈະໄດ້ລວບລວມຜົນງານຂອງຕົນເຊັ່ນ ວຽກງານ, ວຽກໂຄງການ, ວຽກງານກ່ຽວກັບສີລະປະກຳ, ການຂຽນຕ່າງໆ, ການທົດລອງ, ແບບສຳຫຼວດທັກສະ, ແບບທົດລອງ, ກິດຈະກຳກຸ່ມ, ການແກ້ປັນຫາ, ການບັນທຶກການອ່ານ ແລະ ການຂຽນ, ລາຍງານສະຫຼຸບຄວາມກ້າວໜ້າ ແລະ ອື່ນໆເອົາມາສະສົມໄວ້ໃນແຟ້ມຜົນງານ.</a:t>
            </a:r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401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ຈຸດປະສົງໃນການປະເມີນແຟ້ມຜົນງານ</a:t>
            </a:r>
            <a:endParaRPr lang="en-US" sz="3600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thaiDist">
              <a:lnSpc>
                <a:spcPct val="115000"/>
              </a:lnSpc>
              <a:spcAft>
                <a:spcPts val="0"/>
              </a:spcAft>
              <a:buNone/>
            </a:pPr>
            <a:r>
              <a:rPr lang="lo-LA" b="1" dirty="0">
                <a:ea typeface="MS Mincho"/>
                <a:cs typeface="Phetsarath OT"/>
              </a:rPr>
              <a:t> 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- ເພື່ອພັດທະນາສັກກະຍະພາບ ແລະ ຄຸນລັກສະນະທີ່</a:t>
            </a:r>
            <a:r>
              <a:rPr lang="lo-LA" dirty="0" smtClean="0">
                <a:latin typeface="Phetsarath OT" pitchFamily="2" charset="0"/>
                <a:ea typeface="MS Mincho"/>
                <a:cs typeface="Phetsarath OT" pitchFamily="2" charset="0"/>
              </a:rPr>
              <a:t>ເພີ່ງ</a:t>
            </a:r>
          </a:p>
          <a:p>
            <a:pPr marL="0" indent="0" algn="thaiDist">
              <a:lnSpc>
                <a:spcPct val="115000"/>
              </a:lnSpc>
              <a:spcAft>
                <a:spcPts val="0"/>
              </a:spcAft>
              <a:buNone/>
            </a:pP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ea typeface="MS Mincho"/>
                <a:cs typeface="Phetsarath OT" pitchFamily="2" charset="0"/>
              </a:rPr>
              <a:t>   ປະສົງ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ຂອງນັກຮຽນໃຫ້ບັນລຸຕາມຈຸດມຸ່ງໝາຍຂອງ </a:t>
            </a:r>
            <a:r>
              <a:rPr lang="lo-LA" dirty="0" smtClean="0">
                <a:latin typeface="Phetsarath OT" pitchFamily="2" charset="0"/>
                <a:ea typeface="MS Mincho"/>
                <a:cs typeface="Phetsarath OT" pitchFamily="2" charset="0"/>
              </a:rPr>
              <a:t>ຫຼັກສູດ</a:t>
            </a:r>
            <a:endParaRPr lang="en-US" sz="2800" dirty="0">
              <a:latin typeface="Phetsarath OT" pitchFamily="2" charset="0"/>
              <a:ea typeface="Calibri"/>
              <a:cs typeface="Phetsarath OT" pitchFamily="2" charset="0"/>
            </a:endParaRPr>
          </a:p>
          <a:p>
            <a:pPr algn="thaiDi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lo-LA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ເພື່ອສົ່ງເສີມການຮຽນຮູ້ທີ່ເນັ້ນນັກຮຽນເປັນສໍາຄັນ ດ້ວຍການ</a:t>
            </a:r>
          </a:p>
          <a:p>
            <a:pPr marL="0" indent="0" algn="thaiDist">
              <a:lnSpc>
                <a:spcPct val="115000"/>
              </a:lnSpc>
              <a:spcAft>
                <a:spcPts val="0"/>
              </a:spcAft>
              <a:buNone/>
            </a:pP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ea typeface="MS Mincho"/>
                <a:cs typeface="Phetsarath OT" pitchFamily="2" charset="0"/>
              </a:rPr>
              <a:t>  </a:t>
            </a:r>
            <a:r>
              <a:rPr lang="lo-LA" dirty="0" smtClean="0">
                <a:effectLst/>
                <a:latin typeface="Phetsarath OT" pitchFamily="2" charset="0"/>
                <a:ea typeface="MS Mincho"/>
                <a:cs typeface="Phetsarath OT" pitchFamily="2" charset="0"/>
              </a:rPr>
              <a:t>ປະຕິບັດຕົວຈິງເຮັດໃຫ້ນັກຮຽນເກີດມີນິໄສຮັກ</a:t>
            </a:r>
            <a:r>
              <a:rPr lang="lo-LA" dirty="0" smtClean="0">
                <a:latin typeface="Phetsarath OT" pitchFamily="2" charset="0"/>
                <a:ea typeface="MS Mincho"/>
                <a:cs typeface="Phetsarath OT" pitchFamily="2" charset="0"/>
              </a:rPr>
              <a:t>ການ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ເຮັດວຽກ </a:t>
            </a:r>
            <a:endParaRPr lang="lo-LA" dirty="0" smtClean="0">
              <a:latin typeface="Phetsarath OT" pitchFamily="2" charset="0"/>
              <a:ea typeface="MS Mincho"/>
              <a:cs typeface="Phetsarath OT" pitchFamily="2" charset="0"/>
            </a:endParaRPr>
          </a:p>
          <a:p>
            <a:pPr marL="0" indent="0" algn="thaiDist">
              <a:lnSpc>
                <a:spcPct val="115000"/>
              </a:lnSpc>
              <a:spcAft>
                <a:spcPts val="0"/>
              </a:spcAft>
              <a:buNone/>
            </a:pP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ea typeface="MS Mincho"/>
                <a:cs typeface="Phetsarath OT" pitchFamily="2" charset="0"/>
              </a:rPr>
              <a:t>  ແລະ 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ສົ່ງເສີມການຮຽນຮູ້ຕາມສະພາບຈິງ.</a:t>
            </a:r>
            <a:endParaRPr lang="en-US" sz="2800" dirty="0">
              <a:latin typeface="Phetsarath OT" pitchFamily="2" charset="0"/>
              <a:ea typeface="Calibri"/>
              <a:cs typeface="Phetsarath OT" pitchFamily="2" charset="0"/>
            </a:endParaRPr>
          </a:p>
          <a:p>
            <a:pPr algn="thaiDi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lo-LA" dirty="0" smtClean="0">
                <a:latin typeface="Phetsarath OT" pitchFamily="2" charset="0"/>
                <a:ea typeface="MS Mincho"/>
                <a:cs typeface="Phetsarath OT" pitchFamily="2" charset="0"/>
              </a:rPr>
              <a:t>ເພື່ອ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ສົ່ງເສີມໃຫ້ນັກຮຽນສ້າງອົງຄວາມຮູ້ດ້ວຍຕົນເອງ</a:t>
            </a:r>
            <a:r>
              <a:rPr lang="lo-LA" dirty="0" smtClean="0">
                <a:latin typeface="Phetsarath OT" pitchFamily="2" charset="0"/>
                <a:ea typeface="MS Mincho"/>
                <a:cs typeface="Phetsarath OT" pitchFamily="2" charset="0"/>
              </a:rPr>
              <a:t>ແທນ</a:t>
            </a:r>
          </a:p>
          <a:p>
            <a:pPr marL="0" indent="0" algn="thaiDist">
              <a:lnSpc>
                <a:spcPct val="115000"/>
              </a:lnSpc>
              <a:spcAft>
                <a:spcPts val="0"/>
              </a:spcAft>
              <a:buNone/>
            </a:pP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ea typeface="MS Mincho"/>
                <a:cs typeface="Phetsarath OT" pitchFamily="2" charset="0"/>
              </a:rPr>
              <a:t>  ການ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ທ່ອງຈຳຄວາມຮູ້ເພື່ອພັດທະນາພຸດທິປັນຍາ ແລະ </a:t>
            </a:r>
            <a:r>
              <a:rPr lang="lo-LA" dirty="0" smtClean="0">
                <a:latin typeface="Phetsarath OT" pitchFamily="2" charset="0"/>
                <a:ea typeface="MS Mincho"/>
                <a:cs typeface="Phetsarath OT" pitchFamily="2" charset="0"/>
              </a:rPr>
              <a:t>ຄວາມ  </a:t>
            </a:r>
          </a:p>
          <a:p>
            <a:pPr marL="0" indent="0" algn="thaiDist">
              <a:lnSpc>
                <a:spcPct val="115000"/>
              </a:lnSpc>
              <a:spcAft>
                <a:spcPts val="0"/>
              </a:spcAft>
              <a:buNone/>
            </a:pP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 </a:t>
            </a:r>
            <a:r>
              <a:rPr lang="lo-LA" dirty="0" smtClean="0">
                <a:latin typeface="Phetsarath OT" pitchFamily="2" charset="0"/>
                <a:ea typeface="MS Mincho"/>
                <a:cs typeface="Phetsarath OT" pitchFamily="2" charset="0"/>
              </a:rPr>
              <a:t>  ຄິດ</a:t>
            </a:r>
            <a:r>
              <a:rPr lang="lo-LA" dirty="0">
                <a:latin typeface="Phetsarath OT" pitchFamily="2" charset="0"/>
                <a:ea typeface="MS Mincho"/>
                <a:cs typeface="Phetsarath OT" pitchFamily="2" charset="0"/>
              </a:rPr>
              <a:t>ສ້າງສັນໃນການແກ້ບັນຫາ.</a:t>
            </a:r>
            <a:endParaRPr lang="en-US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750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o-LA" sz="3600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ຈຸດປະສົງໃນການປະເມີນແຟ້ມຜົນງານ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thaiDi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lo-LA" dirty="0" smtClean="0">
                <a:ea typeface="MS Mincho"/>
                <a:cs typeface="Phetsarath OT"/>
              </a:rPr>
              <a:t>ເພື່ອ</a:t>
            </a:r>
            <a:r>
              <a:rPr lang="lo-LA" dirty="0">
                <a:ea typeface="MS Mincho"/>
                <a:cs typeface="Phetsarath OT"/>
              </a:rPr>
              <a:t>ສົ່ງເສີມການຮຽນແບບຮ່ວມມືກັນ ລະຫວ່າງຄູ ນັກຮຽນ </a:t>
            </a:r>
            <a:r>
              <a:rPr lang="lo-LA" dirty="0" smtClean="0">
                <a:ea typeface="MS Mincho"/>
                <a:cs typeface="Phetsarath OT"/>
              </a:rPr>
              <a:t>ຜູ້</a:t>
            </a:r>
          </a:p>
          <a:p>
            <a:pPr marL="0" indent="0" algn="thaiDist">
              <a:lnSpc>
                <a:spcPct val="115000"/>
              </a:lnSpc>
              <a:spcAft>
                <a:spcPts val="0"/>
              </a:spcAft>
              <a:buNone/>
            </a:pPr>
            <a:r>
              <a:rPr lang="lo-LA" dirty="0">
                <a:ea typeface="MS Mincho"/>
                <a:cs typeface="Phetsarath OT"/>
              </a:rPr>
              <a:t> </a:t>
            </a:r>
            <a:r>
              <a:rPr lang="lo-LA" dirty="0" smtClean="0">
                <a:ea typeface="MS Mincho"/>
                <a:cs typeface="Phetsarath OT"/>
              </a:rPr>
              <a:t>   ປົກຄອງ</a:t>
            </a:r>
            <a:r>
              <a:rPr lang="lo-LA" dirty="0">
                <a:ea typeface="MS Mincho"/>
                <a:cs typeface="Phetsarath OT"/>
              </a:rPr>
              <a:t>ໃນກິດຈະກໍາການຮຽນ-ການສອນ  ແລະ ການປະເມີນຜົນ.</a:t>
            </a:r>
            <a:endParaRPr lang="en-US" sz="2800" dirty="0">
              <a:ea typeface="Calibri"/>
              <a:cs typeface="Cordia New"/>
            </a:endParaRPr>
          </a:p>
          <a:p>
            <a:pPr marL="0" indent="0" algn="thaiDist">
              <a:lnSpc>
                <a:spcPct val="115000"/>
              </a:lnSpc>
              <a:spcAft>
                <a:spcPts val="0"/>
              </a:spcAft>
              <a:buNone/>
            </a:pPr>
            <a:r>
              <a:rPr lang="lo-LA" dirty="0" smtClean="0">
                <a:ea typeface="MS Mincho"/>
                <a:cs typeface="Phetsarath OT"/>
              </a:rPr>
              <a:t> </a:t>
            </a:r>
            <a:r>
              <a:rPr lang="lo-LA" dirty="0">
                <a:ea typeface="MS Mincho"/>
                <a:cs typeface="Phetsarath OT"/>
              </a:rPr>
              <a:t>- ເພື່ອໃຫ້ນັກຮຽນມີທັກສະໃນການເກັບສະສົມຂໍ້ມູນ ວິເຄາະຂໍ້ມູນ </a:t>
            </a:r>
            <a:r>
              <a:rPr lang="lo-LA" dirty="0" smtClean="0">
                <a:ea typeface="MS Mincho"/>
                <a:cs typeface="Phetsarath OT"/>
              </a:rPr>
              <a:t>ສັງ</a:t>
            </a:r>
          </a:p>
          <a:p>
            <a:pPr marL="0" indent="0" algn="thaiDist">
              <a:lnSpc>
                <a:spcPct val="115000"/>
              </a:lnSpc>
              <a:spcAft>
                <a:spcPts val="0"/>
              </a:spcAft>
              <a:buNone/>
            </a:pPr>
            <a:r>
              <a:rPr lang="lo-LA" dirty="0">
                <a:ea typeface="MS Mincho"/>
                <a:cs typeface="Phetsarath OT"/>
              </a:rPr>
              <a:t> </a:t>
            </a:r>
            <a:r>
              <a:rPr lang="lo-LA" dirty="0" smtClean="0">
                <a:ea typeface="MS Mincho"/>
                <a:cs typeface="Phetsarath OT"/>
              </a:rPr>
              <a:t>  ເຄາະ</a:t>
            </a:r>
            <a:r>
              <a:rPr lang="lo-LA" dirty="0">
                <a:ea typeface="MS Mincho"/>
                <a:cs typeface="Phetsarath OT"/>
              </a:rPr>
              <a:t>ຂໍ້ມູນ ຄັດເລືອກ ຈັດເກັບ ແລະ ນຳ ສະເໜີຂໍ້ມູນຢ່າງ</a:t>
            </a:r>
            <a:r>
              <a:rPr lang="lo-LA" dirty="0" smtClean="0">
                <a:ea typeface="MS Mincho"/>
                <a:cs typeface="Phetsarath OT"/>
              </a:rPr>
              <a:t>ເປັນ</a:t>
            </a:r>
          </a:p>
          <a:p>
            <a:pPr marL="0" indent="0" algn="thaiDist">
              <a:lnSpc>
                <a:spcPct val="115000"/>
              </a:lnSpc>
              <a:spcAft>
                <a:spcPts val="0"/>
              </a:spcAft>
              <a:buNone/>
            </a:pPr>
            <a:r>
              <a:rPr lang="lo-LA" dirty="0">
                <a:ea typeface="MS Mincho"/>
                <a:cs typeface="Phetsarath OT"/>
              </a:rPr>
              <a:t> </a:t>
            </a:r>
            <a:r>
              <a:rPr lang="lo-LA" dirty="0" smtClean="0">
                <a:ea typeface="MS Mincho"/>
                <a:cs typeface="Phetsarath OT"/>
              </a:rPr>
              <a:t>  ລະບົບ </a:t>
            </a:r>
            <a:r>
              <a:rPr lang="lo-LA" dirty="0">
                <a:ea typeface="MS Mincho"/>
                <a:cs typeface="Phetsarath OT"/>
              </a:rPr>
              <a:t>ຈັດທຳແຟ້ມສະສົມຜົນງານ ເພື່ອເປັນການຕຽມຄົນໃຫ້ພ້ອມ </a:t>
            </a:r>
            <a:endParaRPr lang="lo-LA" dirty="0" smtClean="0">
              <a:ea typeface="MS Mincho"/>
              <a:cs typeface="Phetsarath OT"/>
            </a:endParaRPr>
          </a:p>
          <a:p>
            <a:pPr marL="0" indent="0" algn="thaiDist">
              <a:lnSpc>
                <a:spcPct val="115000"/>
              </a:lnSpc>
              <a:spcAft>
                <a:spcPts val="0"/>
              </a:spcAft>
              <a:buNone/>
            </a:pPr>
            <a:r>
              <a:rPr lang="lo-LA" dirty="0">
                <a:ea typeface="MS Mincho"/>
                <a:cs typeface="Phetsarath OT"/>
              </a:rPr>
              <a:t> </a:t>
            </a:r>
            <a:r>
              <a:rPr lang="lo-LA" dirty="0" smtClean="0">
                <a:ea typeface="MS Mincho"/>
                <a:cs typeface="Phetsarath OT"/>
              </a:rPr>
              <a:t>  ແລະ </a:t>
            </a:r>
            <a:r>
              <a:rPr lang="lo-LA" dirty="0">
                <a:ea typeface="MS Mincho"/>
                <a:cs typeface="Phetsarath OT"/>
              </a:rPr>
              <a:t>ສາມາດດຳລົງ </a:t>
            </a:r>
            <a:r>
              <a:rPr lang="lo-LA" dirty="0" smtClean="0">
                <a:ea typeface="MS Mincho"/>
                <a:cs typeface="Phetsarath OT"/>
              </a:rPr>
              <a:t>ຊີວິດ</a:t>
            </a:r>
            <a:r>
              <a:rPr lang="lo-LA" dirty="0">
                <a:ea typeface="MS Mincho"/>
                <a:cs typeface="Phetsarath OT"/>
              </a:rPr>
              <a:t>ຢູ່ໃນສັງຄົມຂໍ້ມູນຂ່າວສານ</a:t>
            </a:r>
            <a:endParaRPr lang="en-US" sz="2800" dirty="0">
              <a:ea typeface="Calibri"/>
              <a:cs typeface="Cordia New"/>
            </a:endParaRPr>
          </a:p>
          <a:p>
            <a:pPr marL="0" indent="0" algn="thaiDist">
              <a:lnSpc>
                <a:spcPct val="115000"/>
              </a:lnSpc>
              <a:spcAft>
                <a:spcPts val="0"/>
              </a:spcAft>
              <a:buNone/>
            </a:pPr>
            <a:r>
              <a:rPr lang="lo-LA" dirty="0" smtClean="0">
                <a:ea typeface="MS Mincho"/>
                <a:cs typeface="Phetsarath OT"/>
              </a:rPr>
              <a:t>  </a:t>
            </a:r>
            <a:r>
              <a:rPr lang="lo-LA" dirty="0">
                <a:ea typeface="MS Mincho"/>
                <a:cs typeface="Phetsarath OT"/>
              </a:rPr>
              <a:t>-  ເພື່ອໃຫ້ນັກຮຽນເກີດຄວາມພາກພູມໃຈໃນຄວາມກ້າວໜ້າ ແລະ </a:t>
            </a:r>
            <a:endParaRPr lang="lo-LA" dirty="0" smtClean="0">
              <a:ea typeface="MS Mincho"/>
              <a:cs typeface="Phetsarath OT"/>
            </a:endParaRPr>
          </a:p>
          <a:p>
            <a:pPr marL="0" indent="0" algn="thaiDist">
              <a:lnSpc>
                <a:spcPct val="115000"/>
              </a:lnSpc>
              <a:spcAft>
                <a:spcPts val="0"/>
              </a:spcAft>
              <a:buNone/>
            </a:pPr>
            <a:r>
              <a:rPr lang="lo-LA" dirty="0">
                <a:ea typeface="MS Mincho"/>
                <a:cs typeface="Phetsarath OT"/>
              </a:rPr>
              <a:t> </a:t>
            </a:r>
            <a:r>
              <a:rPr lang="lo-LA" dirty="0" smtClean="0">
                <a:ea typeface="MS Mincho"/>
                <a:cs typeface="Phetsarath OT"/>
              </a:rPr>
              <a:t>    ຄວາມ</a:t>
            </a:r>
            <a:r>
              <a:rPr lang="lo-LA" dirty="0">
                <a:ea typeface="MS Mincho"/>
                <a:cs typeface="Phetsarath OT"/>
              </a:rPr>
              <a:t>ສໍາເລັດຂອງຕົນເອງເຮັດໃຫ້ເກີດແຮງ ຈູງໃຈ ສຳເລັດໃນ</a:t>
            </a:r>
            <a:r>
              <a:rPr lang="lo-LA" dirty="0" smtClean="0">
                <a:ea typeface="MS Mincho"/>
                <a:cs typeface="Phetsarath OT"/>
              </a:rPr>
              <a:t>ການ</a:t>
            </a:r>
          </a:p>
          <a:p>
            <a:pPr marL="0" indent="0" algn="thaiDist">
              <a:lnSpc>
                <a:spcPct val="115000"/>
              </a:lnSpc>
              <a:spcAft>
                <a:spcPts val="0"/>
              </a:spcAft>
              <a:buNone/>
            </a:pPr>
            <a:r>
              <a:rPr lang="lo-LA" dirty="0">
                <a:ea typeface="MS Mincho"/>
                <a:cs typeface="Phetsarath OT"/>
              </a:rPr>
              <a:t> </a:t>
            </a:r>
            <a:r>
              <a:rPr lang="lo-LA" dirty="0" smtClean="0">
                <a:ea typeface="MS Mincho"/>
                <a:cs typeface="Phetsarath OT"/>
              </a:rPr>
              <a:t>    ຮຽນ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316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ລັກສະນະຂອງແຟ້ມຜົນງານ</a:t>
            </a:r>
            <a:endParaRPr lang="en-US" sz="3600" dirty="0">
              <a:latin typeface="Phetsarath OT" pitchFamily="2" charset="0"/>
              <a:cs typeface="Phetsarath OT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9380009"/>
              </p:ext>
            </p:extLst>
          </p:nvPr>
        </p:nvGraphicFramePr>
        <p:xfrm>
          <a:off x="457200" y="12954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6307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o-LA" dirty="0">
                <a:solidFill>
                  <a:prstClr val="black"/>
                </a:solidFill>
                <a:latin typeface="Phetsarath OT" pitchFamily="2" charset="0"/>
                <a:cs typeface="Phetsarath OT" pitchFamily="2" charset="0"/>
              </a:rPr>
              <a:t>ຈຳແນກຕາມບຸກຄົນ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474383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2730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ຈຳແນກຕາມລະດັບຂອງການເຮັດແຟ້ມສະສົມຜົນງານ</a:t>
            </a:r>
            <a:endParaRPr lang="en-US" sz="3600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048000" y="3505200"/>
            <a:ext cx="3124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ແຟ້ມສະສົມຜົນງານ</a:t>
            </a:r>
            <a:endParaRPr lang="en-US" sz="3200" dirty="0">
              <a:latin typeface="Phetsarath OT" pitchFamily="2" charset="0"/>
              <a:cs typeface="Phetsarath OT" pitchFamily="2" charset="0"/>
            </a:endParaRPr>
          </a:p>
        </p:txBody>
      </p:sp>
      <p:cxnSp>
        <p:nvCxnSpPr>
          <p:cNvPr id="8" name="Straight Arrow Connector 7"/>
          <p:cNvCxnSpPr>
            <a:stCxn id="6" idx="0"/>
          </p:cNvCxnSpPr>
          <p:nvPr/>
        </p:nvCxnSpPr>
        <p:spPr>
          <a:xfrm flipV="1">
            <a:off x="4610100" y="2514600"/>
            <a:ext cx="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819400" y="1676400"/>
            <a:ext cx="3810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o-LA" sz="2800" dirty="0" smtClean="0">
                <a:latin typeface="Phetsarath OT" pitchFamily="2" charset="0"/>
                <a:cs typeface="Phetsarath OT" pitchFamily="2" charset="0"/>
              </a:rPr>
              <a:t>ການດຳເນີນງານລະຫວ່າງດຳເນີນການ</a:t>
            </a:r>
            <a:endParaRPr lang="en-US" sz="2800" dirty="0">
              <a:latin typeface="Phetsarath OT" pitchFamily="2" charset="0"/>
              <a:cs typeface="Phetsarath OT" pitchFamily="2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610100" y="4412776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314700" y="5163403"/>
            <a:ext cx="2819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o-LA" sz="3200" dirty="0" smtClean="0">
                <a:latin typeface="Phetsarath OT" pitchFamily="2" charset="0"/>
                <a:cs typeface="Phetsarath OT" pitchFamily="2" charset="0"/>
              </a:rPr>
              <a:t>ທີ່ສົມບູນ</a:t>
            </a:r>
            <a:endParaRPr lang="en-US" sz="3200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949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o-LA" sz="3600" dirty="0" smtClean="0">
                <a:latin typeface="Phetsarath OT" pitchFamily="2" charset="0"/>
                <a:cs typeface="Phetsarath OT" pitchFamily="2" charset="0"/>
              </a:rPr>
              <a:t>ຈຳແນກຕາມລັກສະນະທຳມະຊາດຂອງວິຊາ</a:t>
            </a:r>
            <a:endParaRPr lang="en-US" sz="3600" dirty="0">
              <a:latin typeface="Phetsarath OT" pitchFamily="2" charset="0"/>
              <a:cs typeface="Phetsarath OT" pitchFamily="2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2275" y="2952750"/>
            <a:ext cx="3219450" cy="95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>
            <a:stCxn id="1027" idx="0"/>
          </p:cNvCxnSpPr>
          <p:nvPr/>
        </p:nvCxnSpPr>
        <p:spPr>
          <a:xfrm flipV="1">
            <a:off x="4572000" y="2362200"/>
            <a:ext cx="0" cy="5905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1027" idx="2"/>
          </p:cNvCxnSpPr>
          <p:nvPr/>
        </p:nvCxnSpPr>
        <p:spPr>
          <a:xfrm>
            <a:off x="4572000" y="3910013"/>
            <a:ext cx="0" cy="8974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o-LA" dirty="0" smtClean="0"/>
          </a:p>
          <a:p>
            <a:endParaRPr lang="lo-LA" dirty="0"/>
          </a:p>
          <a:p>
            <a:endParaRPr lang="lo-LA" dirty="0" smtClean="0"/>
          </a:p>
          <a:p>
            <a:endParaRPr lang="lo-LA" dirty="0"/>
          </a:p>
          <a:p>
            <a:endParaRPr lang="lo-LA" dirty="0" smtClean="0"/>
          </a:p>
          <a:p>
            <a:pPr marL="0" indent="0">
              <a:buNone/>
            </a:pPr>
            <a:endParaRPr lang="lo-LA" dirty="0"/>
          </a:p>
        </p:txBody>
      </p:sp>
      <p:sp>
        <p:nvSpPr>
          <p:cNvPr id="10" name="Rectangle 9"/>
          <p:cNvSpPr/>
          <p:nvPr/>
        </p:nvSpPr>
        <p:spPr>
          <a:xfrm>
            <a:off x="2962275" y="1600200"/>
            <a:ext cx="321945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o-LA" sz="2400" dirty="0" smtClean="0">
                <a:latin typeface="Phetsarath OT" pitchFamily="2" charset="0"/>
                <a:cs typeface="Phetsarath OT" pitchFamily="2" charset="0"/>
              </a:rPr>
              <a:t>ຄວາມກ້າວໜ້າຂອງນັກຮຽນ</a:t>
            </a:r>
            <a:endParaRPr lang="en-US" sz="2400" dirty="0">
              <a:latin typeface="Phetsarath OT" pitchFamily="2" charset="0"/>
              <a:cs typeface="Phetsarath OT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81337" y="4807424"/>
            <a:ext cx="3100388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o-LA" sz="2800" dirty="0" smtClean="0">
                <a:latin typeface="Phetsarath OT" pitchFamily="2" charset="0"/>
                <a:cs typeface="Phetsarath OT" pitchFamily="2" charset="0"/>
              </a:rPr>
              <a:t>ສະແດງເຖິງຄວາມຮອບຮູ້ຂອງນັກຮຽນ</a:t>
            </a:r>
            <a:endParaRPr lang="en-US" sz="2800" dirty="0">
              <a:latin typeface="Phetsarath OT" pitchFamily="2" charset="0"/>
              <a:cs typeface="Phetsarath O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803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1607</Words>
  <Application>Microsoft Office PowerPoint</Application>
  <PresentationFormat>On-screen Show (4:3)</PresentationFormat>
  <Paragraphs>122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ບົດທີ 9 ການປະເມີນຜົນໂດຍໃຊ້ແຟ້ມສະສົມຜົນງານ</vt:lpstr>
      <vt:lpstr>ຄວາມໝາຍຂອງແຟ້ມຜົນງານນັກຮຽນ</vt:lpstr>
      <vt:lpstr>ຄວາມໝາຍການປະເມີນແຟ້ມຜົນງານ</vt:lpstr>
      <vt:lpstr>ຈຸດປະສົງໃນການປະເມີນແຟ້ມຜົນງານ</vt:lpstr>
      <vt:lpstr>ຈຸດປະສົງໃນການປະເມີນແຟ້ມຜົນງານ</vt:lpstr>
      <vt:lpstr>ລັກສະນະຂອງແຟ້ມຜົນງານ</vt:lpstr>
      <vt:lpstr>ຈຳແນກຕາມບຸກຄົນ</vt:lpstr>
      <vt:lpstr>ຈຳແນກຕາມລະດັບຂອງການເຮັດແຟ້ມສະສົມຜົນງານ</vt:lpstr>
      <vt:lpstr>ຈຳແນກຕາມລັກສະນະທຳມະຊາດຂອງວິຊາ</vt:lpstr>
      <vt:lpstr>ຈຳແນກຕາມຈຸດປະສົງການນຳໄປໃຊ້</vt:lpstr>
      <vt:lpstr>ສ່ວນປະກອບຂອງແຟ້ມສະສົມຜົນງານ</vt:lpstr>
      <vt:lpstr>ຂັ້ນຕອນໃນການສ້າງແຟ້ມຜົນງານ</vt:lpstr>
      <vt:lpstr>ຂັ້ນຕອນການຈັດແຟ້ມສະສົົມຜົນງານ</vt:lpstr>
      <vt:lpstr>ແຟ້ມສະສົມຜົນງານ</vt:lpstr>
      <vt:lpstr>ຂັ້ນໃຫ້ນັກຮຽນເລືອກຜົນງານແຕ່ລະອັນ ເພື່ອກຽມເຮັດແຟ້ມສະສົມຜົນງານ</vt:lpstr>
      <vt:lpstr>ຂັ້ນພົບປະ ຫຼື ປະຊຸມຮ່ວມກັນ</vt:lpstr>
      <vt:lpstr>ຂັ້ນກຽມຈັດແຟ້ມສະສົມຜົນງານ</vt:lpstr>
      <vt:lpstr>ເກນການກວດສອບຄຸນະພາບຂອງການປະເມີນຜົນ</vt:lpstr>
      <vt:lpstr>ຜົນໄດ້ຮັບ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ບົດທີ 9 ການປະເມີນຜົນໂດຍໃຊ້ແຟ້ມສະສົມຜົນງານ</dc:title>
  <dc:creator>Leu</dc:creator>
  <cp:lastModifiedBy>Leu</cp:lastModifiedBy>
  <cp:revision>16</cp:revision>
  <dcterms:created xsi:type="dcterms:W3CDTF">2021-04-04T02:55:06Z</dcterms:created>
  <dcterms:modified xsi:type="dcterms:W3CDTF">2021-04-04T04:33:27Z</dcterms:modified>
</cp:coreProperties>
</file>