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6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E20E60-817C-40D1-A19A-9163305EA36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6F8B88-E406-4AC0-802E-F36FADD9E84D}">
      <dgm:prSet phldrT="[Text]" custT="1"/>
      <dgm:spPr/>
      <dgm:t>
        <a:bodyPr/>
        <a:lstStyle/>
        <a:p>
          <a:r>
            <a:rPr lang="lo-LA" sz="3600" dirty="0" smtClean="0">
              <a:latin typeface="Phetsarath OT" pitchFamily="2" charset="0"/>
              <a:cs typeface="Phetsarath OT" pitchFamily="2" charset="0"/>
            </a:rPr>
            <a:t>ສັງເກດ</a:t>
          </a:r>
          <a:endParaRPr lang="en-US" sz="3600" dirty="0">
            <a:latin typeface="Phetsarath OT" pitchFamily="2" charset="0"/>
            <a:cs typeface="Phetsarath OT" pitchFamily="2" charset="0"/>
          </a:endParaRPr>
        </a:p>
      </dgm:t>
    </dgm:pt>
    <dgm:pt modelId="{F34C38A2-07EA-49D5-9DAD-6EB50B1C4BA9}" type="parTrans" cxnId="{6E02A5C4-723E-4E88-AAA8-BF519B338DB8}">
      <dgm:prSet/>
      <dgm:spPr/>
      <dgm:t>
        <a:bodyPr/>
        <a:lstStyle/>
        <a:p>
          <a:endParaRPr lang="en-US"/>
        </a:p>
      </dgm:t>
    </dgm:pt>
    <dgm:pt modelId="{FD13B0D1-1B9B-4155-9E59-3B023350F10E}" type="sibTrans" cxnId="{6E02A5C4-723E-4E88-AAA8-BF519B338DB8}">
      <dgm:prSet/>
      <dgm:spPr/>
      <dgm:t>
        <a:bodyPr/>
        <a:lstStyle/>
        <a:p>
          <a:endParaRPr lang="en-US"/>
        </a:p>
      </dgm:t>
    </dgm:pt>
    <dgm:pt modelId="{E0137A51-553B-4FDB-882F-7BCBF441EA7F}">
      <dgm:prSet phldrT="[Text]" custT="1"/>
      <dgm:spPr/>
      <dgm:t>
        <a:bodyPr/>
        <a:lstStyle/>
        <a:p>
          <a:r>
            <a:rPr lang="lo-LA" sz="3600" dirty="0" smtClean="0">
              <a:latin typeface="Phetsarath OT" pitchFamily="2" charset="0"/>
              <a:cs typeface="Phetsarath OT" pitchFamily="2" charset="0"/>
            </a:rPr>
            <a:t>ການປະຊຸມສົນທະນາ</a:t>
          </a:r>
          <a:endParaRPr lang="en-US" sz="3600" dirty="0">
            <a:latin typeface="Phetsarath OT" pitchFamily="2" charset="0"/>
            <a:cs typeface="Phetsarath OT" pitchFamily="2" charset="0"/>
          </a:endParaRPr>
        </a:p>
      </dgm:t>
    </dgm:pt>
    <dgm:pt modelId="{F9DC5D06-8F94-476C-B152-174E5B6A5387}" type="parTrans" cxnId="{0D48902C-F385-4E49-9769-851D1CD39E5C}">
      <dgm:prSet/>
      <dgm:spPr/>
      <dgm:t>
        <a:bodyPr/>
        <a:lstStyle/>
        <a:p>
          <a:endParaRPr lang="en-US"/>
        </a:p>
      </dgm:t>
    </dgm:pt>
    <dgm:pt modelId="{416B12F1-E36E-4903-BCE5-A10196862FF8}" type="sibTrans" cxnId="{0D48902C-F385-4E49-9769-851D1CD39E5C}">
      <dgm:prSet/>
      <dgm:spPr/>
      <dgm:t>
        <a:bodyPr/>
        <a:lstStyle/>
        <a:p>
          <a:endParaRPr lang="en-US"/>
        </a:p>
      </dgm:t>
    </dgm:pt>
    <dgm:pt modelId="{00AB1FCA-1D5F-4C18-8852-78BC2EBBFBB9}">
      <dgm:prSet phldrT="[Text]" custT="1"/>
      <dgm:spPr/>
      <dgm:t>
        <a:bodyPr/>
        <a:lstStyle/>
        <a:p>
          <a:r>
            <a:rPr lang="lo-LA" sz="3600" dirty="0" smtClean="0">
              <a:latin typeface="Phetsarath OT" pitchFamily="2" charset="0"/>
              <a:cs typeface="Phetsarath OT" pitchFamily="2" charset="0"/>
            </a:rPr>
            <a:t>ການວັດຜົນດ້ວຍຕົນເອງ</a:t>
          </a:r>
          <a:endParaRPr lang="en-US" sz="3600" dirty="0">
            <a:latin typeface="Phetsarath OT" pitchFamily="2" charset="0"/>
            <a:cs typeface="Phetsarath OT" pitchFamily="2" charset="0"/>
          </a:endParaRPr>
        </a:p>
      </dgm:t>
    </dgm:pt>
    <dgm:pt modelId="{46178FC1-ADB2-49D9-A121-873485D9780C}" type="parTrans" cxnId="{7C69B985-D14D-4A14-BC7B-B60DA644EA74}">
      <dgm:prSet/>
      <dgm:spPr/>
      <dgm:t>
        <a:bodyPr/>
        <a:lstStyle/>
        <a:p>
          <a:endParaRPr lang="en-US"/>
        </a:p>
      </dgm:t>
    </dgm:pt>
    <dgm:pt modelId="{53A26A2B-6BE1-407B-81BB-FCE7514B1612}" type="sibTrans" cxnId="{7C69B985-D14D-4A14-BC7B-B60DA644EA74}">
      <dgm:prSet/>
      <dgm:spPr/>
      <dgm:t>
        <a:bodyPr/>
        <a:lstStyle/>
        <a:p>
          <a:endParaRPr lang="en-US"/>
        </a:p>
      </dgm:t>
    </dgm:pt>
    <dgm:pt modelId="{C0875715-41CA-44E4-87AF-F479A44B507F}">
      <dgm:prSet phldrT="[Text]" custT="1"/>
      <dgm:spPr/>
      <dgm:t>
        <a:bodyPr/>
        <a:lstStyle/>
        <a:p>
          <a:r>
            <a:rPr lang="lo-LA" sz="3600" dirty="0" smtClean="0">
              <a:latin typeface="Phetsarath OT" pitchFamily="2" charset="0"/>
              <a:cs typeface="Phetsarath OT" pitchFamily="2" charset="0"/>
            </a:rPr>
            <a:t>ການວັດຜົນດ້ວຍເພື່ອນ</a:t>
          </a:r>
          <a:endParaRPr lang="en-US" sz="3600" dirty="0">
            <a:latin typeface="Phetsarath OT" pitchFamily="2" charset="0"/>
            <a:cs typeface="Phetsarath OT" pitchFamily="2" charset="0"/>
          </a:endParaRPr>
        </a:p>
      </dgm:t>
    </dgm:pt>
    <dgm:pt modelId="{9CC2672D-5BC2-4ECC-930E-796DDAF0A7B3}" type="parTrans" cxnId="{D7390E14-3884-4756-B410-D37E5DB9FC11}">
      <dgm:prSet/>
      <dgm:spPr/>
      <dgm:t>
        <a:bodyPr/>
        <a:lstStyle/>
        <a:p>
          <a:endParaRPr lang="en-US"/>
        </a:p>
      </dgm:t>
    </dgm:pt>
    <dgm:pt modelId="{3D153D9A-9F35-453D-9469-2ACFE05BD4C3}" type="sibTrans" cxnId="{D7390E14-3884-4756-B410-D37E5DB9FC11}">
      <dgm:prSet/>
      <dgm:spPr/>
      <dgm:t>
        <a:bodyPr/>
        <a:lstStyle/>
        <a:p>
          <a:endParaRPr lang="en-US"/>
        </a:p>
      </dgm:t>
    </dgm:pt>
    <dgm:pt modelId="{3322DDE4-3844-4C68-AEAB-598828D5671B}">
      <dgm:prSet phldrT="[Text]" custT="1"/>
      <dgm:spPr/>
      <dgm:t>
        <a:bodyPr/>
        <a:lstStyle/>
        <a:p>
          <a:r>
            <a:rPr lang="lo-LA" sz="3600" dirty="0" smtClean="0">
              <a:latin typeface="Phetsarath OT" pitchFamily="2" charset="0"/>
              <a:cs typeface="Phetsarath OT" pitchFamily="2" charset="0"/>
            </a:rPr>
            <a:t>ການຈັດລະດັບຄຸນະພາບ</a:t>
          </a:r>
          <a:endParaRPr lang="en-US" sz="3600" dirty="0">
            <a:latin typeface="Phetsarath OT" pitchFamily="2" charset="0"/>
            <a:cs typeface="Phetsarath OT" pitchFamily="2" charset="0"/>
          </a:endParaRPr>
        </a:p>
      </dgm:t>
    </dgm:pt>
    <dgm:pt modelId="{708741DE-0B7C-4909-881B-0F9797CF6DB1}" type="parTrans" cxnId="{23E05316-8E07-4E37-9F70-2E97FEE4BE9E}">
      <dgm:prSet/>
      <dgm:spPr/>
      <dgm:t>
        <a:bodyPr/>
        <a:lstStyle/>
        <a:p>
          <a:endParaRPr lang="en-US"/>
        </a:p>
      </dgm:t>
    </dgm:pt>
    <dgm:pt modelId="{C905D41B-269A-423B-A2C7-A5F34C5A49CD}" type="sibTrans" cxnId="{23E05316-8E07-4E37-9F70-2E97FEE4BE9E}">
      <dgm:prSet/>
      <dgm:spPr/>
      <dgm:t>
        <a:bodyPr/>
        <a:lstStyle/>
        <a:p>
          <a:endParaRPr lang="en-US"/>
        </a:p>
      </dgm:t>
    </dgm:pt>
    <dgm:pt modelId="{80E17D74-FF2D-40F0-BD5D-484798FC02E8}" type="pres">
      <dgm:prSet presAssocID="{2FE20E60-817C-40D1-A19A-9163305EA363}" presName="diagram" presStyleCnt="0">
        <dgm:presLayoutVars>
          <dgm:dir/>
          <dgm:resizeHandles val="exact"/>
        </dgm:presLayoutVars>
      </dgm:prSet>
      <dgm:spPr/>
    </dgm:pt>
    <dgm:pt modelId="{6E56995E-3007-479B-B24F-D3D672E51B1E}" type="pres">
      <dgm:prSet presAssocID="{E56F8B88-E406-4AC0-802E-F36FADD9E84D}" presName="node" presStyleLbl="node1" presStyleIdx="0" presStyleCnt="5">
        <dgm:presLayoutVars>
          <dgm:bulletEnabled val="1"/>
        </dgm:presLayoutVars>
      </dgm:prSet>
      <dgm:spPr/>
    </dgm:pt>
    <dgm:pt modelId="{2CD38D53-C746-4131-A2B1-461CF43FE9AF}" type="pres">
      <dgm:prSet presAssocID="{FD13B0D1-1B9B-4155-9E59-3B023350F10E}" presName="sibTrans" presStyleCnt="0"/>
      <dgm:spPr/>
    </dgm:pt>
    <dgm:pt modelId="{1383947E-7F30-4281-8CB3-C2F82F4189C2}" type="pres">
      <dgm:prSet presAssocID="{E0137A51-553B-4FDB-882F-7BCBF441EA7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062502-6BA3-4BE9-8029-AA3E219189F8}" type="pres">
      <dgm:prSet presAssocID="{416B12F1-E36E-4903-BCE5-A10196862FF8}" presName="sibTrans" presStyleCnt="0"/>
      <dgm:spPr/>
    </dgm:pt>
    <dgm:pt modelId="{F3215B35-59C4-42F2-8574-536014F699B0}" type="pres">
      <dgm:prSet presAssocID="{00AB1FCA-1D5F-4C18-8852-78BC2EBBFBB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F9F5CD-6600-430B-86E6-FD2E8974E02E}" type="pres">
      <dgm:prSet presAssocID="{53A26A2B-6BE1-407B-81BB-FCE7514B1612}" presName="sibTrans" presStyleCnt="0"/>
      <dgm:spPr/>
    </dgm:pt>
    <dgm:pt modelId="{012CB07F-93C6-47B0-8D95-F37DD6123C16}" type="pres">
      <dgm:prSet presAssocID="{C0875715-41CA-44E4-87AF-F479A44B507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3BE1CF-DC94-4901-B529-4A042540F3DE}" type="pres">
      <dgm:prSet presAssocID="{3D153D9A-9F35-453D-9469-2ACFE05BD4C3}" presName="sibTrans" presStyleCnt="0"/>
      <dgm:spPr/>
    </dgm:pt>
    <dgm:pt modelId="{C2D07E82-8D9F-4BE1-AE47-9DE3EC51253C}" type="pres">
      <dgm:prSet presAssocID="{3322DDE4-3844-4C68-AEAB-598828D5671B}" presName="node" presStyleLbl="node1" presStyleIdx="4" presStyleCnt="5" custScaleX="1803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D43F03-BC2E-4337-8625-86F250271342}" type="presOf" srcId="{00AB1FCA-1D5F-4C18-8852-78BC2EBBFBB9}" destId="{F3215B35-59C4-42F2-8574-536014F699B0}" srcOrd="0" destOrd="0" presId="urn:microsoft.com/office/officeart/2005/8/layout/default"/>
    <dgm:cxn modelId="{3CDED4D5-FC26-4E8B-86BB-3BF9E8862BB9}" type="presOf" srcId="{2FE20E60-817C-40D1-A19A-9163305EA363}" destId="{80E17D74-FF2D-40F0-BD5D-484798FC02E8}" srcOrd="0" destOrd="0" presId="urn:microsoft.com/office/officeart/2005/8/layout/default"/>
    <dgm:cxn modelId="{553E5C80-E282-47EF-9074-FCF50B201858}" type="presOf" srcId="{E0137A51-553B-4FDB-882F-7BCBF441EA7F}" destId="{1383947E-7F30-4281-8CB3-C2F82F4189C2}" srcOrd="0" destOrd="0" presId="urn:microsoft.com/office/officeart/2005/8/layout/default"/>
    <dgm:cxn modelId="{849243B6-7E86-488C-8FE2-9049F9ABF9F1}" type="presOf" srcId="{E56F8B88-E406-4AC0-802E-F36FADD9E84D}" destId="{6E56995E-3007-479B-B24F-D3D672E51B1E}" srcOrd="0" destOrd="0" presId="urn:microsoft.com/office/officeart/2005/8/layout/default"/>
    <dgm:cxn modelId="{23E05316-8E07-4E37-9F70-2E97FEE4BE9E}" srcId="{2FE20E60-817C-40D1-A19A-9163305EA363}" destId="{3322DDE4-3844-4C68-AEAB-598828D5671B}" srcOrd="4" destOrd="0" parTransId="{708741DE-0B7C-4909-881B-0F9797CF6DB1}" sibTransId="{C905D41B-269A-423B-A2C7-A5F34C5A49CD}"/>
    <dgm:cxn modelId="{D7390E14-3884-4756-B410-D37E5DB9FC11}" srcId="{2FE20E60-817C-40D1-A19A-9163305EA363}" destId="{C0875715-41CA-44E4-87AF-F479A44B507F}" srcOrd="3" destOrd="0" parTransId="{9CC2672D-5BC2-4ECC-930E-796DDAF0A7B3}" sibTransId="{3D153D9A-9F35-453D-9469-2ACFE05BD4C3}"/>
    <dgm:cxn modelId="{0D48902C-F385-4E49-9769-851D1CD39E5C}" srcId="{2FE20E60-817C-40D1-A19A-9163305EA363}" destId="{E0137A51-553B-4FDB-882F-7BCBF441EA7F}" srcOrd="1" destOrd="0" parTransId="{F9DC5D06-8F94-476C-B152-174E5B6A5387}" sibTransId="{416B12F1-E36E-4903-BCE5-A10196862FF8}"/>
    <dgm:cxn modelId="{1E1BC56C-2051-4A7A-8C3B-CDD391F330D6}" type="presOf" srcId="{C0875715-41CA-44E4-87AF-F479A44B507F}" destId="{012CB07F-93C6-47B0-8D95-F37DD6123C16}" srcOrd="0" destOrd="0" presId="urn:microsoft.com/office/officeart/2005/8/layout/default"/>
    <dgm:cxn modelId="{7C69B985-D14D-4A14-BC7B-B60DA644EA74}" srcId="{2FE20E60-817C-40D1-A19A-9163305EA363}" destId="{00AB1FCA-1D5F-4C18-8852-78BC2EBBFBB9}" srcOrd="2" destOrd="0" parTransId="{46178FC1-ADB2-49D9-A121-873485D9780C}" sibTransId="{53A26A2B-6BE1-407B-81BB-FCE7514B1612}"/>
    <dgm:cxn modelId="{6E02A5C4-723E-4E88-AAA8-BF519B338DB8}" srcId="{2FE20E60-817C-40D1-A19A-9163305EA363}" destId="{E56F8B88-E406-4AC0-802E-F36FADD9E84D}" srcOrd="0" destOrd="0" parTransId="{F34C38A2-07EA-49D5-9DAD-6EB50B1C4BA9}" sibTransId="{FD13B0D1-1B9B-4155-9E59-3B023350F10E}"/>
    <dgm:cxn modelId="{2DEB3582-4D09-40D1-A8ED-12C2DF0205CE}" type="presOf" srcId="{3322DDE4-3844-4C68-AEAB-598828D5671B}" destId="{C2D07E82-8D9F-4BE1-AE47-9DE3EC51253C}" srcOrd="0" destOrd="0" presId="urn:microsoft.com/office/officeart/2005/8/layout/default"/>
    <dgm:cxn modelId="{99595072-85F8-4EC2-A06A-5A56971F2B3A}" type="presParOf" srcId="{80E17D74-FF2D-40F0-BD5D-484798FC02E8}" destId="{6E56995E-3007-479B-B24F-D3D672E51B1E}" srcOrd="0" destOrd="0" presId="urn:microsoft.com/office/officeart/2005/8/layout/default"/>
    <dgm:cxn modelId="{4102C78C-628D-4AC9-A287-D27EEB417A8E}" type="presParOf" srcId="{80E17D74-FF2D-40F0-BD5D-484798FC02E8}" destId="{2CD38D53-C746-4131-A2B1-461CF43FE9AF}" srcOrd="1" destOrd="0" presId="urn:microsoft.com/office/officeart/2005/8/layout/default"/>
    <dgm:cxn modelId="{7650A2BD-7F60-48FA-BE9D-7B6FFAEB50D5}" type="presParOf" srcId="{80E17D74-FF2D-40F0-BD5D-484798FC02E8}" destId="{1383947E-7F30-4281-8CB3-C2F82F4189C2}" srcOrd="2" destOrd="0" presId="urn:microsoft.com/office/officeart/2005/8/layout/default"/>
    <dgm:cxn modelId="{C722BBCE-AC3A-45B5-9FFF-9A9B5042FBFC}" type="presParOf" srcId="{80E17D74-FF2D-40F0-BD5D-484798FC02E8}" destId="{A6062502-6BA3-4BE9-8029-AA3E219189F8}" srcOrd="3" destOrd="0" presId="urn:microsoft.com/office/officeart/2005/8/layout/default"/>
    <dgm:cxn modelId="{65B28216-E850-4ACF-9C0F-B54E0CBEB6EA}" type="presParOf" srcId="{80E17D74-FF2D-40F0-BD5D-484798FC02E8}" destId="{F3215B35-59C4-42F2-8574-536014F699B0}" srcOrd="4" destOrd="0" presId="urn:microsoft.com/office/officeart/2005/8/layout/default"/>
    <dgm:cxn modelId="{A013BE4A-AEDC-4EFE-837B-B4E88BEF5DCA}" type="presParOf" srcId="{80E17D74-FF2D-40F0-BD5D-484798FC02E8}" destId="{CCF9F5CD-6600-430B-86E6-FD2E8974E02E}" srcOrd="5" destOrd="0" presId="urn:microsoft.com/office/officeart/2005/8/layout/default"/>
    <dgm:cxn modelId="{99C89F5E-03DB-45E0-BD95-C6B8B938115C}" type="presParOf" srcId="{80E17D74-FF2D-40F0-BD5D-484798FC02E8}" destId="{012CB07F-93C6-47B0-8D95-F37DD6123C16}" srcOrd="6" destOrd="0" presId="urn:microsoft.com/office/officeart/2005/8/layout/default"/>
    <dgm:cxn modelId="{CCE75B0E-0D4C-4CC9-8107-817319091A99}" type="presParOf" srcId="{80E17D74-FF2D-40F0-BD5D-484798FC02E8}" destId="{283BE1CF-DC94-4901-B529-4A042540F3DE}" srcOrd="7" destOrd="0" presId="urn:microsoft.com/office/officeart/2005/8/layout/default"/>
    <dgm:cxn modelId="{19925A9F-96BA-474A-B5C0-709CF3D0BA7A}" type="presParOf" srcId="{80E17D74-FF2D-40F0-BD5D-484798FC02E8}" destId="{C2D07E82-8D9F-4BE1-AE47-9DE3EC51253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6995E-3007-479B-B24F-D3D672E51B1E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3600" kern="1200" dirty="0" smtClean="0">
              <a:latin typeface="Phetsarath OT" pitchFamily="2" charset="0"/>
              <a:cs typeface="Phetsarath OT" pitchFamily="2" charset="0"/>
            </a:rPr>
            <a:t>ສັງເກດ</a:t>
          </a:r>
          <a:endParaRPr lang="en-US" sz="3600" kern="1200" dirty="0">
            <a:latin typeface="Phetsarath OT" pitchFamily="2" charset="0"/>
            <a:cs typeface="Phetsarath OT" pitchFamily="2" charset="0"/>
          </a:endParaRPr>
        </a:p>
      </dsp:txBody>
      <dsp:txXfrm>
        <a:off x="0" y="591343"/>
        <a:ext cx="2571749" cy="1543050"/>
      </dsp:txXfrm>
    </dsp:sp>
    <dsp:sp modelId="{1383947E-7F30-4281-8CB3-C2F82F4189C2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3600" kern="1200" dirty="0" smtClean="0">
              <a:latin typeface="Phetsarath OT" pitchFamily="2" charset="0"/>
              <a:cs typeface="Phetsarath OT" pitchFamily="2" charset="0"/>
            </a:rPr>
            <a:t>ການປະຊຸມສົນທະນາ</a:t>
          </a:r>
          <a:endParaRPr lang="en-US" sz="3600" kern="1200" dirty="0">
            <a:latin typeface="Phetsarath OT" pitchFamily="2" charset="0"/>
            <a:cs typeface="Phetsarath OT" pitchFamily="2" charset="0"/>
          </a:endParaRPr>
        </a:p>
      </dsp:txBody>
      <dsp:txXfrm>
        <a:off x="2828925" y="591343"/>
        <a:ext cx="2571749" cy="1543050"/>
      </dsp:txXfrm>
    </dsp:sp>
    <dsp:sp modelId="{F3215B35-59C4-42F2-8574-536014F699B0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3600" kern="1200" dirty="0" smtClean="0">
              <a:latin typeface="Phetsarath OT" pitchFamily="2" charset="0"/>
              <a:cs typeface="Phetsarath OT" pitchFamily="2" charset="0"/>
            </a:rPr>
            <a:t>ການວັດຜົນດ້ວຍຕົນເອງ</a:t>
          </a:r>
          <a:endParaRPr lang="en-US" sz="3600" kern="1200" dirty="0">
            <a:latin typeface="Phetsarath OT" pitchFamily="2" charset="0"/>
            <a:cs typeface="Phetsarath OT" pitchFamily="2" charset="0"/>
          </a:endParaRPr>
        </a:p>
      </dsp:txBody>
      <dsp:txXfrm>
        <a:off x="5657849" y="591343"/>
        <a:ext cx="2571749" cy="1543050"/>
      </dsp:txXfrm>
    </dsp:sp>
    <dsp:sp modelId="{012CB07F-93C6-47B0-8D95-F37DD6123C16}">
      <dsp:nvSpPr>
        <dsp:cNvPr id="0" name=""/>
        <dsp:cNvSpPr/>
      </dsp:nvSpPr>
      <dsp:spPr>
        <a:xfrm>
          <a:off x="380991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3600" kern="1200" dirty="0" smtClean="0">
              <a:latin typeface="Phetsarath OT" pitchFamily="2" charset="0"/>
              <a:cs typeface="Phetsarath OT" pitchFamily="2" charset="0"/>
            </a:rPr>
            <a:t>ການວັດຜົນດ້ວຍເພື່ອນ</a:t>
          </a:r>
          <a:endParaRPr lang="en-US" sz="3600" kern="1200" dirty="0">
            <a:latin typeface="Phetsarath OT" pitchFamily="2" charset="0"/>
            <a:cs typeface="Phetsarath OT" pitchFamily="2" charset="0"/>
          </a:endParaRPr>
        </a:p>
      </dsp:txBody>
      <dsp:txXfrm>
        <a:off x="380991" y="2391569"/>
        <a:ext cx="2571749" cy="1543050"/>
      </dsp:txXfrm>
    </dsp:sp>
    <dsp:sp modelId="{C2D07E82-8D9F-4BE1-AE47-9DE3EC51253C}">
      <dsp:nvSpPr>
        <dsp:cNvPr id="0" name=""/>
        <dsp:cNvSpPr/>
      </dsp:nvSpPr>
      <dsp:spPr>
        <a:xfrm>
          <a:off x="3209916" y="2391569"/>
          <a:ext cx="4638691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3600" kern="1200" dirty="0" smtClean="0">
              <a:latin typeface="Phetsarath OT" pitchFamily="2" charset="0"/>
              <a:cs typeface="Phetsarath OT" pitchFamily="2" charset="0"/>
            </a:rPr>
            <a:t>ການຈັດລະດັບຄຸນະພາບ</a:t>
          </a:r>
          <a:endParaRPr lang="en-US" sz="3600" kern="1200" dirty="0">
            <a:latin typeface="Phetsarath OT" pitchFamily="2" charset="0"/>
            <a:cs typeface="Phetsarath OT" pitchFamily="2" charset="0"/>
          </a:endParaRPr>
        </a:p>
      </dsp:txBody>
      <dsp:txXfrm>
        <a:off x="3209916" y="2391569"/>
        <a:ext cx="4638691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0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4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296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0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9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51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76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11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63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75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66A14-3A89-43EC-8A68-1C79249AA8F5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A10D7-D1D7-4099-8993-CB0317AD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o-LA" dirty="0" smtClean="0">
                <a:latin typeface="Phetsarath OT" pitchFamily="2" charset="0"/>
                <a:cs typeface="Phetsarath OT" pitchFamily="2" charset="0"/>
              </a:rPr>
              <a:t>ບົດທີ 8</a:t>
            </a:r>
            <a:br>
              <a:rPr lang="lo-LA" dirty="0" smtClean="0">
                <a:latin typeface="Phetsarath OT" pitchFamily="2" charset="0"/>
                <a:cs typeface="Phetsarath OT" pitchFamily="2" charset="0"/>
              </a:rPr>
            </a:b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ການປະເມີນແບບຕໍ່ເນື່ອງ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ຈຸດປະສົງ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ບອກໄດ້ຈຸດປະສົງຂອງການປະເມີນແບບຕໍ່ເນື່ອງ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ສ້າງເຄື່ອງມືວັດຜົນແບບຕໍ່ເນື່ອງໄດ້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ນຳໃຊ້ໃນເວລາ ເຂົາເຈົ້າໄປເປັນຄູໃນອານາຄົດໄດ້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41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ຜົນທີ່ໄດ້ຮັບ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ນັກສຶກສາຮຽນຈົບບົດນີ້ສາມາດ:</a:t>
            </a:r>
          </a:p>
          <a:p>
            <a:pPr marL="0" lvl="0" indent="0">
              <a:buNone/>
            </a:pPr>
            <a:r>
              <a:rPr lang="lo-LA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- </a:t>
            </a:r>
            <a:r>
              <a:rPr lang="lo-LA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ບອກໄດ້ຈຸດປະສົງຂອງການປະເມີນແບບຕໍ່ເນື່ອງ</a:t>
            </a:r>
          </a:p>
          <a:p>
            <a:pPr marL="0" lvl="0" indent="0">
              <a:buNone/>
            </a:pPr>
            <a:r>
              <a:rPr lang="lo-LA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- ສ້າງເຄື່ອງມືວັດຜົນແບບຕໍ່ເນື່ອງໄດ້</a:t>
            </a:r>
          </a:p>
          <a:p>
            <a:pPr marL="0" lvl="0" indent="0">
              <a:buNone/>
            </a:pPr>
            <a:r>
              <a:rPr lang="lo-LA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- ນຳໃຊ້ໃນເວລາ ເຂົາເຈົ້າໄປເປັນຄູໃນອານາຄົດໄດ້</a:t>
            </a:r>
            <a:endParaRPr lang="en-US" dirty="0">
              <a:solidFill>
                <a:prstClr val="black"/>
              </a:solidFill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endParaRPr lang="lo-LA" dirty="0" smtClean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1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2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4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1. ຈຸດປະສົງຂອງການປະເມີນແບບຕໍ່ເນື່ອງ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ນັກຮຽນ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ແລະ ຄູ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ມີ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ໂອກາດ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ກວດຄືນ ທົບ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ທວນຄືນ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ແລະ ຄົ້ນ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ຄຶດ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ກ່ຽວ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ກັບ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ຂະ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ບວນການ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-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ສອນ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lo-LA" sz="8000" dirty="0" smtClean="0"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- 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ຊ່ວຍ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ຄູ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ຄົ້ນ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ພົບ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ວ່າ ວິທີ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ສອນ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ດີ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ແລະ ອຸປະກອນ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ດີ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ແລ້ວ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ປັບປຸງ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ບການ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endParaRPr lang="lo-LA" sz="8000" dirty="0" smtClean="0">
              <a:effectLst/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    ສອນ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ດີ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ຂຶ້ນ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ແລະ ອອກ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ແບບ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ຜະລິດ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ອຸປະກອນ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​-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ສອນ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ດີ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ແທດ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ເໝາະ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ກັບ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endParaRPr lang="lo-LA" sz="8000" dirty="0" smtClean="0">
              <a:effectLst/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    ຄວາມ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ຕ້ອງການ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ຂອງຜູ້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lo-LA" sz="8000" dirty="0" smtClean="0"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- 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ຊ່ວຍ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ຄູ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ເອົາ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ໃຈ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ໃສ່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ເຖິງ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ຄວາມ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ແຕກ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ຕ່າງ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ຂອງ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ບຸກຄົນ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ແລະ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ແບບ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ແຜນການ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endParaRPr lang="lo-LA" sz="8000" dirty="0" smtClean="0">
              <a:effectLst/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    ຂອງ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ຜູ້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lo-LA" sz="8000" dirty="0" smtClean="0"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-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ເຮັດ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ຜູ້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ສຳນຶກ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ວ່າ ວຽກ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ງານ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ທີ່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ເຂົາ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ເຈົ້າ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ສາມາດ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ປະຕິບັດ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ໄດ້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ແລະ ຍັງ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ມີ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ຫຍັງ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ທີ່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endParaRPr lang="lo-LA" sz="8000" dirty="0" smtClean="0">
              <a:effectLst/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  ຈະ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ຕ້ອງ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 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ປັບປຸງ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ດີ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ຂຶ້ນ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lo-LA" sz="8000" dirty="0" smtClean="0"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- 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ຜູ້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ເຫັນ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ໄດ້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ຄວາມ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ຕໍ່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ເນື່ອງ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ກັນ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ລະຫວ່າງ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ຄວາມ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ພະຍາຍາມ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ແລະ ຜົນສຳ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ເລັດ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lo-LA" sz="8000" dirty="0" smtClean="0"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- 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ຊ່ວຍ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ຜູ້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ວາງ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ເປົ້າ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ໝາຍ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ດ້ວຍ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ຕົນ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ເອງ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ແລະ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ເຮັດ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ເຂົາ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ເຈົ້າ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ບັນລຸ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ເປົ້າ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ໝາຍ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ດັ່ງກ່າວ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lo-LA" sz="8000" dirty="0" smtClean="0"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lo-LA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-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ຜູ້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ຮຽນ 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ຮູ້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ຢ່າງ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ເປັນ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ເອກະລາດ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ໂດຍ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ນຳ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ໃຊ້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ແຫຼ່ງຂໍ້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ມູນ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ທີ່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ມີ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ຢູ່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ແລະ ຮຽນ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ຮູ້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ດ້ວຍ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ຕົນ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endParaRPr lang="lo-LA" sz="8000" dirty="0" smtClean="0">
              <a:effectLst/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lo-LA" sz="8000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sz="8000" dirty="0" smtClean="0">
                <a:latin typeface="Phetsarath OT" pitchFamily="2" charset="0"/>
                <a:ea typeface="MS Mincho"/>
                <a:cs typeface="Phetsarath OT" pitchFamily="2" charset="0"/>
              </a:rPr>
              <a:t>  ເອງ</a:t>
            </a: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en-US" sz="8000" dirty="0">
              <a:latin typeface="Phetsarath OT" pitchFamily="2" charset="0"/>
              <a:ea typeface="Calibri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0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       </a:t>
            </a:r>
            <a:endParaRPr lang="en-US" sz="2800" dirty="0">
              <a:ea typeface="Calibri"/>
              <a:cs typeface="Cordia New"/>
            </a:endParaRPr>
          </a:p>
        </p:txBody>
      </p:sp>
    </p:spTree>
    <p:extLst>
      <p:ext uri="{BB962C8B-B14F-4D97-AF65-F5344CB8AC3E}">
        <p14:creationId xmlns:p14="http://schemas.microsoft.com/office/powerpoint/2010/main" val="3135253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sz="36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1. ຈຸດປະສົງຂອງການປະເມີນແບບຕໍ່ເນື່ອງ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lo-LA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ຜູ້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ຕີ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ລາຄາ ປະ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ເມີນ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ຕົນ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ເອງ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ລວມທັງ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ຕີ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ລາຄາ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ລວມໝູ່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ອີກ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ດ້ວຍ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.</a:t>
            </a:r>
            <a:endParaRPr lang="lo-LA" sz="2800" dirty="0" smtClean="0">
              <a:ea typeface="MS Mincho"/>
              <a:cs typeface="Cordia New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ເຮັດ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ນັກຮຽນ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ສາມາດ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ປະຕິບັດ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ໄດ້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ພາລະ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ບົດບາດ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ຫຼາຍ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ປະການ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 ເຊັ່ນ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: 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ເປັນ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ຜູ້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ຮຽນ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, 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ຜູ້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ຊ່ວຍ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, 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ຜູ້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ປະ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 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ເມີນ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ແລະ ກວດຄືນ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ຂະ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ບວນການ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ຮໍ່າຮຽນ</a:t>
            </a:r>
            <a:r>
              <a:rPr lang="en-US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en-US" sz="2800" dirty="0">
              <a:latin typeface="Phetsarath OT" pitchFamily="2" charset="0"/>
              <a:ea typeface="Calibri"/>
              <a:cs typeface="Phetsarath OT" pitchFamily="2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 -</a:t>
            </a:r>
            <a:r>
              <a:rPr lang="lo-LA" dirty="0"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ໃຫ້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ຜູ້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 ຊື່ນ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ຊົມ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ຕໍ່ຄວາມ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ສາມາດ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ພິ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ເສດ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ຂອງ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ກັນ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 ​</a:t>
            </a:r>
            <a:r>
              <a:rPr lang="lo-LA" dirty="0">
                <a:ea typeface="MS Mincho"/>
                <a:cs typeface="Phetsarath OT"/>
              </a:rPr>
              <a:t>ແລະ ກັນ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ຍອມ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ຮັບ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ຈຸດ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ອ່ອນ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.</a:t>
            </a:r>
            <a:endParaRPr lang="en-US" sz="2800" dirty="0">
              <a:ea typeface="Calibri"/>
              <a:cs typeface="Cordia New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ພັດທະນາ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ຄົ້ນ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ຄຶດ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ລະດັບ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ສູງ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 ​</a:t>
            </a:r>
            <a:r>
              <a:rPr lang="lo-LA" dirty="0">
                <a:ea typeface="MS Mincho"/>
                <a:cs typeface="Phetsarath OT"/>
              </a:rPr>
              <a:t>ແລະ ທັກ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ສະການ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ແກ້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ບັນຫາ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ຂອງ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ຜູ້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ໃຫ້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ພົ້ນ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ເດັ່ນ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ຂຶ້ນ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.</a:t>
            </a:r>
            <a:endParaRPr lang="lo-LA" sz="2800" dirty="0" smtClean="0">
              <a:ea typeface="MS Mincho"/>
              <a:cs typeface="Cordia New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ເຮັດ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ໃຫ້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ຜູ້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ສາມາດ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ປະດິດ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ສ້າງ ຜະລິດ ຫຼື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 ​</a:t>
            </a:r>
            <a:r>
              <a:rPr lang="lo-LA" dirty="0">
                <a:ea typeface="MS Mincho"/>
                <a:cs typeface="Phetsarath OT"/>
              </a:rPr>
              <a:t>ເຮັດ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ສິ່ງ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ສິ່ງ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ໜຶ່ງ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 ​</a:t>
            </a:r>
            <a:r>
              <a:rPr lang="lo-LA" dirty="0">
                <a:ea typeface="MS Mincho"/>
                <a:cs typeface="Phetsarath OT"/>
              </a:rPr>
              <a:t>ແລະ </a:t>
            </a:r>
            <a:endParaRPr lang="lo-LA" dirty="0" smtClean="0">
              <a:ea typeface="MS Mincho"/>
              <a:cs typeface="Phetsarath OT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  ໜ</a:t>
            </a:r>
            <a:r>
              <a:rPr lang="lo-LA" dirty="0">
                <a:ea typeface="MS Mincho"/>
                <a:cs typeface="Phetsarath OT"/>
              </a:rPr>
              <a:t>ູນ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ໃຊ້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ສິ່ງ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ທີ່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ເຂົ້າ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 smtClean="0">
                <a:ea typeface="MS Mincho"/>
                <a:cs typeface="Phetsarath OT"/>
              </a:rPr>
              <a:t>ສະຖານະ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ໃໝ່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ອີກ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ດ້ວຍ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.</a:t>
            </a:r>
            <a:endParaRPr lang="en-US" sz="2800" dirty="0">
              <a:ea typeface="Calibri"/>
              <a:cs typeface="Cordia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020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dirty="0" smtClean="0">
                <a:latin typeface="Phetsarath OT" pitchFamily="2" charset="0"/>
                <a:cs typeface="Phetsarath OT" pitchFamily="2" charset="0"/>
              </a:rPr>
              <a:t>2.ວິທີການປະເມີນຜົນແບບຕໍ່ເນື່ອງ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b="1" dirty="0">
                <a:latin typeface="Phetsarath OT"/>
                <a:ea typeface="MS Mincho"/>
                <a:cs typeface="Phetsarath OT"/>
              </a:rPr>
              <a:t> </a:t>
            </a:r>
            <a:r>
              <a:rPr lang="lo-LA" b="1" dirty="0" smtClean="0">
                <a:latin typeface="Phetsarath OT"/>
                <a:ea typeface="MS Mincho"/>
                <a:cs typeface="Phetsarath OT"/>
              </a:rPr>
              <a:t>  </a:t>
            </a:r>
            <a:r>
              <a:rPr lang="lo-LA" dirty="0" smtClean="0"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ປະ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ເມີນ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ຜົນ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ແບບ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ຕໍ່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ເນື່ອງ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ປະກອບ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ມີ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ປະ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ເມີນ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ຜົນ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 ​</a:t>
            </a:r>
            <a:r>
              <a:rPr lang="lo-LA" dirty="0">
                <a:ea typeface="MS Mincho"/>
                <a:cs typeface="Phetsarath OT"/>
              </a:rPr>
              <a:t>ໃນ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ຫວ່າງ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 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ປະ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ເມີນ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ຜົນ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ຫຼັງ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 ​</a:t>
            </a:r>
            <a:r>
              <a:rPr lang="lo-LA" dirty="0">
                <a:ea typeface="MS Mincho"/>
                <a:cs typeface="Phetsarath OT"/>
              </a:rPr>
              <a:t>ແລະ 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ຕີ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ລາຄາ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ຈຸດ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ດີ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, </a:t>
            </a:r>
            <a:r>
              <a:rPr lang="lo-LA" dirty="0">
                <a:ea typeface="MS Mincho"/>
                <a:cs typeface="Phetsarath OT"/>
              </a:rPr>
              <a:t>ຈຸດ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ອ່ອນ ຂອງ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ແຕ່ລະຄົນ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ລວມທັງ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ຜົນສຳ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ເລັດ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ທັງ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ໝົດ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ຂອງ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ຫ້ອງ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10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dirty="0" smtClean="0">
                <a:latin typeface="Phetsarath OT" pitchFamily="2" charset="0"/>
                <a:cs typeface="Phetsarath OT" pitchFamily="2" charset="0"/>
              </a:rPr>
              <a:t>ການວັດຜົນໃນລະຫວ່າງການຮຽນ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922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24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dirty="0" smtClean="0">
                <a:latin typeface="Phetsarath OT" pitchFamily="2" charset="0"/>
                <a:cs typeface="Phetsarath OT" pitchFamily="2" charset="0"/>
              </a:rPr>
              <a:t>3. ການນຳໃຊ້ການປະເມີນຜົນແບບຕໍ່ເນື່ອງ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ການປະເມີນຜົນແບບຕໍ່ເນື່ອງລວມມີການປະເມີນລະຫວ່າງການຮຽນ, ການປະເມີນຜົນຫຼັງການຮຽນ ແລະ ການຕີລາຄາຈຸດດີຈຸດອ່ອນ.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94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ການປະເມີນຜົນລະຫວ່າງການຮຽນແມ່ນນຳໃຊ້ເພື່ອຈຸດປະສົງດັ່ງນີ້</a:t>
            </a:r>
            <a:endParaRPr lang="en-US" sz="32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Phetsarath OT"/>
              <a:buChar char="-"/>
            </a:pPr>
            <a:r>
              <a:rPr lang="lo-LA" dirty="0" smtClean="0">
                <a:effectLst/>
                <a:ea typeface="MS Mincho"/>
                <a:cs typeface="Phetsarath OT"/>
              </a:rPr>
              <a:t>ປະ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ເມີນ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ຜົນ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ຂະ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ບວນການ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ທີ່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ກຳລັງ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ດຳ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ເນີນ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ຢູ່</a:t>
            </a:r>
            <a:endParaRPr lang="en-US" dirty="0" smtClean="0">
              <a:effectLst/>
              <a:ea typeface="Calibri"/>
            </a:endParaRPr>
          </a:p>
          <a:p>
            <a:pPr lvl="0">
              <a:buFont typeface="Phetsarath OT"/>
              <a:buChar char="-"/>
            </a:pPr>
            <a:r>
              <a:rPr lang="lo-LA" dirty="0" smtClean="0">
                <a:effectLst/>
                <a:ea typeface="MS Mincho"/>
                <a:cs typeface="Phetsarath OT"/>
              </a:rPr>
              <a:t>ຮູ້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ວ່າ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ບັນລຸ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ເປົ້າ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ໝາຍ</a:t>
            </a:r>
            <a:r>
              <a:rPr lang="en-US" dirty="0" smtClean="0">
                <a:effectLst/>
                <a:latin typeface="Phetsarath OT"/>
                <a:ea typeface="MS Mincho"/>
              </a:rPr>
              <a:t> ​</a:t>
            </a:r>
            <a:r>
              <a:rPr lang="lo-LA" dirty="0" smtClean="0">
                <a:effectLst/>
                <a:ea typeface="MS Mincho"/>
                <a:cs typeface="Phetsarath OT"/>
              </a:rPr>
              <a:t>ແລະ ຈຸດປະສົງ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ວາງ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ໄວ້ ຫຼື ບໍ່</a:t>
            </a:r>
            <a:endParaRPr lang="en-US" dirty="0" smtClean="0">
              <a:effectLst/>
              <a:ea typeface="Calibri"/>
            </a:endParaRPr>
          </a:p>
          <a:p>
            <a:pPr lvl="0">
              <a:buFont typeface="Phetsarath OT"/>
              <a:buChar char="-"/>
            </a:pP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ພັດທະນາ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ຂະ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ບວນການ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ຮຽນ</a:t>
            </a:r>
            <a:endParaRPr lang="en-US" dirty="0" smtClean="0">
              <a:effectLst/>
              <a:ea typeface="Calibri"/>
            </a:endParaRPr>
          </a:p>
          <a:p>
            <a:pPr lvl="0">
              <a:buFont typeface="Phetsarath OT"/>
              <a:buChar char="-"/>
            </a:pP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ເປັນ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ສະໜອງ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ຂໍ້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ມູນ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ກ່ຽວ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ກັບ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ຜົນສຳ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ເລັດ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ຂອງ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ຂອງ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ຂະ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ບວນການ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ຮຽນ</a:t>
            </a:r>
            <a:endParaRPr lang="en-US" dirty="0" smtClean="0">
              <a:effectLst/>
              <a:ea typeface="Calibri"/>
            </a:endParaRPr>
          </a:p>
          <a:p>
            <a:pPr lvl="0">
              <a:buFont typeface="Phetsarath OT"/>
              <a:buChar char="-"/>
            </a:pP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ຊ່ວຍ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ໃຫ້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ຄູ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ສ້າງ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ແຜນການ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ສອນ ຫຼື ບົດ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ສອນ</a:t>
            </a:r>
            <a:endParaRPr lang="en-US" dirty="0" smtClean="0">
              <a:effectLst/>
              <a:ea typeface="Calibri"/>
            </a:endParaRPr>
          </a:p>
          <a:p>
            <a:pPr lvl="0">
              <a:buFont typeface="Phetsarath OT"/>
              <a:buChar char="-"/>
            </a:pP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ເອົາ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ໃສ່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ຄວາມ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ຕ້ອງການ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ຂອງ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ແຕ່ລະຄົນ</a:t>
            </a:r>
            <a:r>
              <a:rPr lang="en-US" dirty="0" smtClean="0">
                <a:effectLst/>
                <a:latin typeface="Phetsarath OT"/>
                <a:ea typeface="MS Mincho"/>
              </a:rPr>
              <a:t> ​</a:t>
            </a:r>
            <a:r>
              <a:rPr lang="lo-LA" dirty="0" smtClean="0">
                <a:effectLst/>
                <a:ea typeface="MS Mincho"/>
                <a:cs typeface="Phetsarath OT"/>
              </a:rPr>
              <a:t>ແຕ່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ລະ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ຍຸດ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ທະ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ສາດ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ຮຽນ</a:t>
            </a:r>
            <a:endParaRPr lang="en-US" dirty="0" smtClean="0">
              <a:effectLst/>
              <a:ea typeface="Calibri"/>
            </a:endParaRPr>
          </a:p>
          <a:p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06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ການປະເມີນຜົນຫຼັງການຮຽນແມ່ນນຳໃຊ້ເພື່ອຈຸດປະສົງດັ່ງນີ້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Phetsarath OT"/>
              <a:buChar char="-"/>
            </a:pPr>
            <a:r>
              <a:rPr lang="lo-LA" dirty="0" smtClean="0">
                <a:effectLst/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ຮູ້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ວ່າ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ແຕ່ລະຄົນ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ບັນລຸ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ເປົ້າ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ໝາຍ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ທີ່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ສຳຄັນ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ທີ່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ໄດ້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ວາງ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ໄວ້ ຫຼື ບໍ່</a:t>
            </a:r>
            <a:r>
              <a:rPr lang="en-US" dirty="0" smtClean="0">
                <a:effectLst/>
                <a:latin typeface="Phetsarath OT"/>
                <a:ea typeface="MS Mincho"/>
              </a:rPr>
              <a:t> ?</a:t>
            </a:r>
            <a:endParaRPr lang="en-US" dirty="0" smtClean="0">
              <a:effectLst/>
              <a:ea typeface="Calibri"/>
            </a:endParaRPr>
          </a:p>
          <a:p>
            <a:pPr lvl="0">
              <a:buFont typeface="Phetsarath OT"/>
              <a:buChar char="-"/>
            </a:pP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ແຈ້ງ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ໃຫ້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, </a:t>
            </a:r>
            <a:r>
              <a:rPr lang="lo-LA" dirty="0" smtClean="0">
                <a:effectLst/>
                <a:ea typeface="MS Mincho"/>
                <a:cs typeface="Phetsarath OT"/>
              </a:rPr>
              <a:t>ຜູ້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ປົກຄອງ</a:t>
            </a:r>
            <a:r>
              <a:rPr lang="en-US" dirty="0" smtClean="0">
                <a:effectLst/>
                <a:latin typeface="Phetsarath OT"/>
                <a:ea typeface="MS Mincho"/>
              </a:rPr>
              <a:t> ​</a:t>
            </a:r>
            <a:r>
              <a:rPr lang="lo-LA" dirty="0" smtClean="0">
                <a:effectLst/>
                <a:ea typeface="MS Mincho"/>
                <a:cs typeface="Phetsarath OT"/>
              </a:rPr>
              <a:t>ແລະ 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ຈັດ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ຕັ້ງ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ທີ່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ກ່ຽວຂ້ອງ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ຮູ້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ກ່ຽວ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ກັບ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ລະດັບ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ຜົນສຳ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ເລັດ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ຂອງ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.</a:t>
            </a:r>
            <a:endParaRPr lang="en-US" dirty="0" smtClean="0">
              <a:effectLst/>
              <a:ea typeface="Calibri"/>
            </a:endParaRPr>
          </a:p>
          <a:p>
            <a:pPr lvl="0">
              <a:buFont typeface="Phetsarath OT"/>
              <a:buChar char="-"/>
            </a:pP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ໃຫ້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ຮູ້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ວ່າ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ລະດັບ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ຜົນສຳ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ເລັດ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ທີ່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ປະຕິບັດ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ນັ້ນ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ນອນ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ຢູ່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ເປົ້າ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ໝາຍ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ຕ່າງໆ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ທີ່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ວາງ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ໄວ້ ຫຼື</a:t>
            </a:r>
            <a:r>
              <a:rPr lang="en-US" dirty="0" smtClean="0">
                <a:effectLst/>
                <a:latin typeface="Phetsarath OT"/>
                <a:ea typeface="MS Mincho"/>
              </a:rPr>
              <a:t>  </a:t>
            </a:r>
            <a:r>
              <a:rPr lang="lo-LA" dirty="0" smtClean="0">
                <a:effectLst/>
                <a:ea typeface="MS Mincho"/>
                <a:cs typeface="Phetsarath OT"/>
              </a:rPr>
              <a:t>ບໍ່</a:t>
            </a:r>
            <a:endParaRPr lang="en-US" dirty="0" smtClean="0">
              <a:effectLst/>
              <a:ea typeface="Calibri"/>
            </a:endParaRPr>
          </a:p>
          <a:p>
            <a:pPr lvl="0">
              <a:buFont typeface="Phetsarath OT"/>
              <a:buChar char="-"/>
            </a:pP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ໃຫ້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ຮູ້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ວ່າ ຄວາມ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ຄືບ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ໝ້າ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ຂອງ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ໃນ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ຊ່ວງ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ເວລາ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ໃດ</a:t>
            </a:r>
            <a:r>
              <a:rPr lang="en-US" dirty="0" smtClean="0">
                <a:effectLst/>
                <a:latin typeface="Phetsarath OT"/>
                <a:ea typeface="MS Mincho"/>
              </a:rPr>
              <a:t>​</a:t>
            </a:r>
            <a:r>
              <a:rPr lang="lo-LA" dirty="0" smtClean="0">
                <a:effectLst/>
                <a:ea typeface="MS Mincho"/>
                <a:cs typeface="Phetsarath OT"/>
              </a:rPr>
              <a:t>ໝຶ່ງ</a:t>
            </a:r>
            <a:r>
              <a:rPr lang="en-US" dirty="0" smtClean="0">
                <a:effectLst/>
                <a:latin typeface="Phetsarath OT"/>
                <a:ea typeface="MS Mincho"/>
              </a:rPr>
              <a:t>.</a:t>
            </a:r>
            <a:endParaRPr lang="en-US" dirty="0" smtClean="0">
              <a:effectLst/>
              <a:ea typeface="Calibri"/>
            </a:endParaRPr>
          </a:p>
          <a:p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14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ການຕີລະຄາຈຸດດີ ຈຸດອ່ອນ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dirty="0" smtClean="0">
                <a:effectLst/>
                <a:latin typeface="Phetsarath OT"/>
                <a:ea typeface="MS Mincho"/>
                <a:cs typeface="Cordia New"/>
              </a:rPr>
              <a:t> ​</a:t>
            </a:r>
            <a:r>
              <a:rPr lang="lo-LA" dirty="0">
                <a:ea typeface="MS Mincho"/>
                <a:cs typeface="Phetsarath OT"/>
              </a:rPr>
              <a:t>ແມ່ນ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ອີງ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ໃສ່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ຜົນ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ປະ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ເມີນ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ລະຫວ່າງ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 ​</a:t>
            </a:r>
            <a:r>
              <a:rPr lang="lo-LA" dirty="0">
                <a:ea typeface="MS Mincho"/>
                <a:cs typeface="Phetsarath OT"/>
              </a:rPr>
              <a:t>ແລະ ຫຼັງ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ການ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, </a:t>
            </a:r>
            <a:r>
              <a:rPr lang="lo-LA" dirty="0">
                <a:ea typeface="MS Mincho"/>
                <a:cs typeface="Phetsarath OT"/>
              </a:rPr>
              <a:t>ຈຸດປະສົງ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ແມ່ນ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ເພື່ອ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ຕີ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ລາຄາ ທຸກ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ພຶດຕິ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ກຳ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ຂອງ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ນັກຮຽນ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 ​</a:t>
            </a:r>
            <a:r>
              <a:rPr lang="lo-LA" dirty="0">
                <a:ea typeface="MS Mincho"/>
                <a:cs typeface="Phetsarath OT"/>
              </a:rPr>
              <a:t>ແລະ ຕັດສິນ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ໃຈ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ຮຽນ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ຕໍ່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ສາຂາ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ວິຊາ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ຊີບ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ໃດ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ໜຶ່ງ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ໃນ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ຂັ້ນ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ຕໍ່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​</a:t>
            </a:r>
            <a:r>
              <a:rPr lang="lo-LA" dirty="0">
                <a:ea typeface="MS Mincho"/>
                <a:cs typeface="Phetsarath OT"/>
              </a:rPr>
              <a:t>ໄປ</a:t>
            </a: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.</a:t>
            </a:r>
            <a:endParaRPr lang="en-US" sz="2800" dirty="0">
              <a:ea typeface="Calibri"/>
              <a:cs typeface="Cordia New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2800" dirty="0">
              <a:ea typeface="Calibri"/>
              <a:cs typeface="Cordia New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  <a:latin typeface="Phetsarath OT"/>
                <a:ea typeface="MS Mincho"/>
                <a:cs typeface="Cordia New"/>
              </a:rPr>
              <a:t> 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2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1262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ບົດທີ 8 ການປະເມີນແບບຕໍ່ເນື່ອງ</vt:lpstr>
      <vt:lpstr>1. ຈຸດປະສົງຂອງການປະເມີນແບບຕໍ່ເນື່ອງ</vt:lpstr>
      <vt:lpstr>1. ຈຸດປະສົງຂອງການປະເມີນແບບຕໍ່ເນື່ອງ</vt:lpstr>
      <vt:lpstr>2.ວິທີການປະເມີນຜົນແບບຕໍ່ເນື່ອງ</vt:lpstr>
      <vt:lpstr>ການວັດຜົນໃນລະຫວ່າງການຮຽນ</vt:lpstr>
      <vt:lpstr>3. ການນຳໃຊ້ການປະເມີນຜົນແບບຕໍ່ເນື່ອງ</vt:lpstr>
      <vt:lpstr>ການປະເມີນຜົນລະຫວ່າງການຮຽນແມ່ນນຳໃຊ້ເພື່ອຈຸດປະສົງດັ່ງນີ້</vt:lpstr>
      <vt:lpstr>ການປະເມີນຜົນຫຼັງການຮຽນແມ່ນນຳໃຊ້ເພື່ອຈຸດປະສົງດັ່ງນີ້</vt:lpstr>
      <vt:lpstr>ການຕີລະຄາຈຸດດີ ຈຸດອ່ອນ</vt:lpstr>
      <vt:lpstr>ຜົນທີ່ໄດ້ຮັບ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ບົດທີ 8 ການປະເມີນແບບຕໍ່ເນື່ອງ</dc:title>
  <dc:creator>Leu</dc:creator>
  <cp:lastModifiedBy>Leu</cp:lastModifiedBy>
  <cp:revision>6</cp:revision>
  <dcterms:created xsi:type="dcterms:W3CDTF">2021-04-03T05:56:49Z</dcterms:created>
  <dcterms:modified xsi:type="dcterms:W3CDTF">2021-04-03T06:23:10Z</dcterms:modified>
</cp:coreProperties>
</file>