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6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8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3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B4252-9CC4-49C1-AC41-8FED5C0AB7BD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1CE7-575B-4B84-9F2C-32F34401B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3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 7</a:t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ການສ້າງເກນການໃຫ້ຄະແນນຣູບຣິກ (</a:t>
            </a:r>
            <a:r>
              <a:rPr lang="en-US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Rubrics)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 ບອກຄວາມໝາຍຂອງເກນໃຫ້ຄະແນນ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-ບອກຄວາມສຳຄັນ, ລັກສະນະ, ປະເພດ ແລະ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ວິທີສ້າງເກນໃຫ້ຄະແນນ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7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1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-342900">
              <a:lnSpc>
                <a:spcPct val="115000"/>
              </a:lnSpc>
              <a:spcBef>
                <a:spcPts val="0"/>
              </a:spcBef>
            </a:pPr>
            <a:endParaRPr lang="en-US" sz="2200" dirty="0">
              <a:solidFill>
                <a:prstClr val="black"/>
              </a:solidFill>
              <a:latin typeface="Phetsarath OT" pitchFamily="2" charset="0"/>
              <a:ea typeface="MS Mincho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/>
                <a:ea typeface="Calibri"/>
                <a:cs typeface="Cordia New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8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ບົດທີ 7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ການສ້າງເກນການໃຫ້ຄະແນນຣູບຣິກ (</a:t>
            </a:r>
            <a:r>
              <a:rPr lang="en-US" sz="3600" dirty="0" smtClean="0">
                <a:latin typeface="Phetsarath OT" pitchFamily="2" charset="0"/>
                <a:cs typeface="Phetsarath OT" pitchFamily="2" charset="0"/>
              </a:rPr>
              <a:t>Rubrics)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ຄວາມໝ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າຍ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ຂອງເກນການໃຫ້ຄະແນນ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ເຄື່ອງມືການໃຫ້ຄະແນນ ທີ່ເກີດຈາກການລວມກັນລະຫວ່າງເກນໃຫ້ ຄະແນນ ກັບ ຄ່າລະດັບຄະແນນ ເພື່ອບອກເຖິງຄຸນະພາບຂອງງານ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2.ຄວາມສຳຄັນຂອງເກນໃຫ້ຄະແນນ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ການຕັດສິນໃຫ້ຄະແນນມີຄວາມທ່ຽງຕົງ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ຍຸດທິທຳ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ຊ່ວຍໃຫ້ຄູສາມາດຕັ້ງຄວາມຄາດຫວັງກັບການປະຕິບັດ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 ຂອງ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ນັກຮຽນໄດ້ຢ່າງຊັດເຈນ</a:t>
            </a:r>
            <a:endParaRPr lang="en-US" sz="28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ຊ່ວຍໃຫ້ນັກຮຽນສາມາດປັບປຸງຄວາມຜິດພາດຂອງຕົນເອງ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ຜູ່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   ອື່ນ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1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ລັກສະນະຂອງຣູບຣິກທີ່ດີ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ມີຄວາມສອດຄ່ອງກັບຈຸດປະສົງ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ຈຳແນກການປະຕິບັດຢ່າງທ່ຽງຕົງ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ແຕ່ລະຕົວບໍ່ມີການລວມເກນການໃຫ້ຄະແນນ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ວິເຄາະກິດຈະກຳໄດ້ຢ່າງລະອຽດ</a:t>
            </a:r>
          </a:p>
          <a:p>
            <a:pPr>
              <a:buFontTx/>
              <a:buChar char="-"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ພາສາທີ່ໃຊ້ອະທິບາຍຈຳແນກກິດຈະກຳຢ່າງຊັດເຈນ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 ສາມາດຕັດສິນຜົນຂອງກິດຈະກຳໄດ້ຢ່າງຖືກຕ້ອງ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8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4</a:t>
            </a:r>
            <a:r>
              <a:rPr lang="en-US" b="1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.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ປະເພດຂອງຣູບຣິກ</a:t>
            </a:r>
            <a:r>
              <a:rPr lang="en-US" b="1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 Rubrics</a:t>
            </a:r>
            <a:r>
              <a:rPr lang="en-US" sz="3600" dirty="0">
                <a:ea typeface="MS Mincho"/>
                <a:cs typeface="Cordia New"/>
              </a:rPr>
              <a:t/>
            </a:r>
            <a:br>
              <a:rPr lang="en-US" sz="3600" dirty="0">
                <a:ea typeface="MS Mincho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ປະເພດຂອງຣູບຣິກ 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ແບບຄື :  ເກນການໃຫ້ຄະແນນໂດຍພາບລວມ (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Holistic score )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ແລະ  ເກນການໃຫ້ຄະແນນແບບຈໍາແນກສິ່ງປະເມີນອອກເປັນຂໍ້ຍ່ອຍ (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Analytic score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)</a:t>
            </a:r>
            <a:endParaRPr lang="lo-LA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4.1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 </a:t>
            </a:r>
            <a:r>
              <a:rPr lang="lo-LA" sz="28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ເກນການໃຫ້ຄະແນນໂດຍພາບລວມ</a:t>
            </a:r>
            <a:r>
              <a:rPr lang="lo-LA" sz="28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8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Holistic score )</a:t>
            </a: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ເປັນການໃຫ້ຄະແນນໂດຍນຳເອົາລາຍການປະເມີນທາງດ້ານຂະບວນການ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ກິດຈະກຳມາລວມກັນໃນແຕ່ລະດັບ</a:t>
            </a: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ຄຸນະພາບ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</a:rPr>
              <a:t>4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.2  </a:t>
            </a:r>
            <a:r>
              <a:rPr lang="lo-LA" sz="2400" b="1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ເກນການໃຫ້ຄະແນນແບບຈຳແນກສິ່ງປະເມີນອອກເປັນຂໍ້ຍ່ອຍ</a:t>
            </a:r>
            <a:r>
              <a:rPr lang="lo-LA" sz="2400" b="1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sz="2400" b="1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 Analytic Score )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ເປັນການໃຫ້ຄະແນນເປັນລາຍການຍ່ອຍ</a:t>
            </a:r>
            <a:r>
              <a:rPr lang="lo-LA" sz="24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4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ເຊິ່ງຈະໄດ້ຂຽນຄຳອະທິບາຍຄຸນະພາບໃນທຸກໆລະດັບ</a:t>
            </a:r>
            <a:endParaRPr lang="en-US" sz="20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MS Mincho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Phetsarath OT" pitchFamily="2" charset="0"/>
              <a:ea typeface="MS Mincho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 ການສ້າງເກນການໃຫ້ຄະແນນ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1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ກຳນົດສິ່ງທີ່ປະເມີນໃຫ້ຊັດເຈນວ່າຕ້ອງການປະເມີນວຽກຫຍັງ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?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2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ກຳນົດຄວາມໝາຍຂອງຄຸນລັກສະນະຂອງສິ່ງທີ່ຈະວັດຕາມຂັ້ນຕອນທີ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1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3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ກຳນົດລາຍການ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ຕົວບົ່ງຊີ້ຂອງຄຸນລັກສະນະຂອງວຽກ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ຂະບວນການປະຕິບັດວຽກ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4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ລະບຸລະດັບຂອງຄຸນະພາບ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ເຊັ່ນ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3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ພໍໃຊ້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ຜ່ານເກນ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4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ດີຫຼາຍ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ປານກາງ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ຄວນປັບປຸງ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5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ກຳນົດຕົວຢ່າງວຽກທີ່ດີ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ບໍ່ດີ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ໂດຍການນຳວຽກງານຕ່າງໆມາເປັນຕົວຢ່າງເພື່ອໃຫ້ນັກຮຽນເຫັນຕົວຢ່າງວຽກນັ້ນໆ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ຂຽນບັນຍາຍລັກສະນະວຽກທີ່ມີຄຸນະພາບດີທີ່ສຸດ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ຂຽນບັນຍາຍລັກສະນະວຽກທີ່ມີລັກສະນະຕໍ່າທີ່ສຸດແລ້ວຄ່ອຍຂຽນວຽກທີ່ມີລັກສະນະກາງໆ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ເຊິ່ງຂັ້ນນີ້ເປັນຂັ້ນທີ່ປະຕິບັດຍາກທີ່ສຸດ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ເພາະການສ້າງ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sz="2800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ການບັນຍາຍຄູນລັກສະນະຂອງຄຸນະພາບຂອງວຽກໃຫ້ມີຄວາມແຕກຕ່າງກັນໃນແຕ່ລະດັບ</a:t>
            </a:r>
            <a:r>
              <a:rPr lang="lo-LA" sz="2800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8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 ການສ້າງເກນການໃຫ້ຄະແນນ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800" dirty="0">
              <a:ea typeface="MS Mincho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6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ໃຫ້ນັກຮຽນປະເມີນຜົນເອງ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ະເມີນເພື່ອນຂັ້ນນີ້ໃຫ້ນັກຮຽນຜິດລິດວຽກຂະນະປະຕິບັດວຽກໃຫ້ນັກຮຽນຢຸດບາງຊ່ວງເພື່ອໃຫ້ໃຊ້ເກນການປະເມີນວຽກຂອງຕົນເອ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ປະເມີນວຽກຂອງເພື່ອນ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7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ແກ້ໄຂປັບປຸງຂັ້ນນີ້ເປັນການປັບປຸງວຽກຂອງຕົນເອງຕາມຂໍ້ສະເໜີແນະທີ່ໄດ້ຈາກຂັ້ນຕອນທີ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6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-ຂັ້ນ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ຕອນທີ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8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ໄດ້ເກນປະເມີນ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ເພື່ອຄູຜູ່ສອນໄດ້ນຳໄປໃຊ້ໃນການປະເມີນວຽກຂອງນັກຮຽນຕໍ່</a:t>
            </a:r>
            <a:r>
              <a:rPr lang="lo-LA" dirty="0" smtClean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ໄປດັ່ງນັ້ນ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ູຜູ່ສອນຕ້ອງການຝຶກສ້າງເກນການປະເມີນກໍຄວນຈະເລີ່ມຕົ້ນຈາກຂໍ້ສະເໜີແນະດັ່ງກ່າວແລ້ວຄ່ອຍພັດທະນາຕົນເອງໄປເລື້ອຍໆ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ກໍ່ຈະໄດ້ເກນປະເມີນທີ່ມີຄຸນະພາບທັງຄວາມທ່ຽງຕົງ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Validity 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ຄວາມເຊື່ອໜັ້ນ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Reliability)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ມີຄວາມເປັນປາລະໄນ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Objectivity)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ແລະ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ມີອຳນາດຈຳແນກ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( 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Discriminant )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ສາມາດປະເມີນຜົນງານ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ຫຼື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 </a:t>
            </a:r>
            <a:r>
              <a:rPr lang="lo-LA" dirty="0">
                <a:solidFill>
                  <a:srgbClr val="333333"/>
                </a:solidFill>
                <a:latin typeface="Times New Roman"/>
                <a:ea typeface="Times New Roman"/>
                <a:cs typeface="Phetsarath OT"/>
              </a:rPr>
              <a:t>ຂະບວນການປະຕິບັດວຽກຂອງນັກຮຽນໄດ້ຕາມສະພາບຈິງ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Times New Roman"/>
              </a:rPr>
              <a:t>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579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ຜົນທີ່ໄດ້ຮັບ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 smtClean="0">
                <a:latin typeface="Phetsarath OT" pitchFamily="2" charset="0"/>
                <a:ea typeface="MS Mincho"/>
                <a:cs typeface="Phetsarath OT" pitchFamily="2" charset="0"/>
              </a:rPr>
              <a:t>ນັກສຶກສາສາມາດ </a:t>
            </a:r>
            <a:r>
              <a:rPr lang="lo-LA" sz="2800" dirty="0" smtClean="0">
                <a:ea typeface="MS Mincho"/>
                <a:cs typeface="Cordia New"/>
              </a:rPr>
              <a:t>: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-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ບອກຄວາມໝາຍຂອງເກນໃຫ້ຄະແນນ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-ບອກຄວາມສຳຄັນ, ລັກສະນະ, ປະເພດ ແລະ 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ວິທີສ້າງເກນໃຫ້ຄະແນນ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3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8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2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680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ບົດທີ 7 ການສ້າງເກນການໃຫ້ຄະແນນຣູບຣິກ (Rubrics)</vt:lpstr>
      <vt:lpstr>ບົດທີ 7 ການສ້າງເກນການໃຫ້ຄະແນນຣູບຣິກ (Rubrics)</vt:lpstr>
      <vt:lpstr>3. ລັກສະນະຂອງຣູບຣິກທີ່ດີ</vt:lpstr>
      <vt:lpstr>4.ປະເພດຂອງຣູບຣິກ Rubrics </vt:lpstr>
      <vt:lpstr>4. ການສ້າງເກນການໃຫ້ຄະແນນ</vt:lpstr>
      <vt:lpstr>4. ການສ້າງເກນການໃຫ້ຄະແນນ</vt:lpstr>
      <vt:lpstr>ຜົນທີ່ໄດ້ຮັບ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 8 ການສ້າງເກນການໃຫ້ຄະແນນ</dc:title>
  <dc:creator>Leu</dc:creator>
  <cp:lastModifiedBy>Leu</cp:lastModifiedBy>
  <cp:revision>16</cp:revision>
  <dcterms:created xsi:type="dcterms:W3CDTF">2019-11-02T05:36:40Z</dcterms:created>
  <dcterms:modified xsi:type="dcterms:W3CDTF">2021-04-03T05:48:15Z</dcterms:modified>
</cp:coreProperties>
</file>