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94" r:id="rId5"/>
    <p:sldId id="295" r:id="rId6"/>
    <p:sldId id="303" r:id="rId7"/>
    <p:sldId id="298" r:id="rId8"/>
    <p:sldId id="299" r:id="rId9"/>
    <p:sldId id="300" r:id="rId10"/>
    <p:sldId id="301" r:id="rId11"/>
    <p:sldId id="302" r:id="rId12"/>
    <p:sldId id="304" r:id="rId13"/>
    <p:sldId id="305" r:id="rId14"/>
    <p:sldId id="262" r:id="rId15"/>
    <p:sldId id="261" r:id="rId16"/>
    <p:sldId id="265" r:id="rId17"/>
    <p:sldId id="266" r:id="rId18"/>
    <p:sldId id="263" r:id="rId19"/>
    <p:sldId id="264" r:id="rId20"/>
    <p:sldId id="274" r:id="rId21"/>
    <p:sldId id="268" r:id="rId22"/>
    <p:sldId id="269" r:id="rId23"/>
    <p:sldId id="270" r:id="rId24"/>
    <p:sldId id="273" r:id="rId25"/>
    <p:sldId id="271" r:id="rId26"/>
    <p:sldId id="272" r:id="rId27"/>
    <p:sldId id="275" r:id="rId28"/>
    <p:sldId id="276" r:id="rId29"/>
    <p:sldId id="277" r:id="rId30"/>
    <p:sldId id="296" r:id="rId31"/>
    <p:sldId id="310" r:id="rId32"/>
    <p:sldId id="278" r:id="rId33"/>
    <p:sldId id="280" r:id="rId34"/>
    <p:sldId id="282" r:id="rId35"/>
    <p:sldId id="284" r:id="rId36"/>
    <p:sldId id="285" r:id="rId37"/>
    <p:sldId id="286" r:id="rId38"/>
    <p:sldId id="293" r:id="rId39"/>
    <p:sldId id="290" r:id="rId40"/>
    <p:sldId id="291" r:id="rId41"/>
    <p:sldId id="292" r:id="rId42"/>
    <p:sldId id="287" r:id="rId43"/>
    <p:sldId id="279" r:id="rId44"/>
    <p:sldId id="306" r:id="rId45"/>
    <p:sldId id="307" r:id="rId46"/>
    <p:sldId id="309" r:id="rId47"/>
    <p:sldId id="297" r:id="rId4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663300"/>
    <a:srgbClr val="000066"/>
    <a:srgbClr val="666699"/>
    <a:srgbClr val="003300"/>
    <a:srgbClr val="6600FF"/>
    <a:srgbClr val="800080"/>
    <a:srgbClr val="FF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826E5-7B1C-434C-8852-B26E58295988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3C717-F3BC-4B40-894F-10EE272802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001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C717-F3BC-4B40-894F-10EE27280226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50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083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752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081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932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171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006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4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743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287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55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302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4062-B8FB-48EF-B2A7-42C89B2EC507}" type="datetimeFigureOut">
              <a:rPr lang="th-TH" smtClean="0"/>
              <a:t>14/12/62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85D6-3A06-4817-B083-5DEB55FCCB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1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edu/classroom/answer/9184995?hl=th&amp;authuser=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edu/classroom/answer/9184995?hl=th&amp;authuser=0" TargetMode="External"/><Relationship Id="rId2" Type="http://schemas.openxmlformats.org/officeDocument/2006/relationships/hyperlink" Target="https://youtu.be/sS_oI0CAn7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google.com/edu/classroom/answer/6020273?co=GENIE.Platform%3DDesktop&amp;hl=t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05200" cy="866775"/>
          </a:xfrm>
          <a:ln w="5715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dirty="0"/>
              <a:t>การแก้ไข</a:t>
            </a:r>
            <a:r>
              <a:rPr lang="th-TH" sz="4000" dirty="0" smtClean="0"/>
              <a:t>ทั่วไป(ต่อ)</a:t>
            </a:r>
            <a:endParaRPr lang="th-TH" sz="40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3854" t="32399" r="24896" b="28879"/>
          <a:stretch/>
        </p:blipFill>
        <p:spPr>
          <a:xfrm>
            <a:off x="1785280" y="1753860"/>
            <a:ext cx="8158820" cy="3465840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387350" y="3758227"/>
            <a:ext cx="901700" cy="52322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กด</a:t>
            </a:r>
            <a:endParaRPr lang="th-TH" dirty="0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V="1">
            <a:off x="1320800" y="4025900"/>
            <a:ext cx="711200" cy="12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กล่องข้อความ 8"/>
          <p:cNvSpPr txBox="1"/>
          <p:nvPr/>
        </p:nvSpPr>
        <p:spPr>
          <a:xfrm>
            <a:off x="10293350" y="3795067"/>
            <a:ext cx="85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2.1</a:t>
            </a:r>
            <a:endParaRPr lang="th-TH" sz="2400" dirty="0"/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 flipV="1">
            <a:off x="8928100" y="4038600"/>
            <a:ext cx="1308100" cy="12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กล่องข้อความ 11"/>
          <p:cNvSpPr txBox="1"/>
          <p:nvPr/>
        </p:nvSpPr>
        <p:spPr>
          <a:xfrm>
            <a:off x="10408580" y="4225895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2.2</a:t>
            </a:r>
            <a:endParaRPr lang="th-TH" sz="2400" dirty="0"/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8870950" y="4425950"/>
            <a:ext cx="14224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กล่องข้อความ 18"/>
          <p:cNvSpPr txBox="1"/>
          <p:nvPr/>
        </p:nvSpPr>
        <p:spPr>
          <a:xfrm>
            <a:off x="5318125" y="2829867"/>
            <a:ext cx="2990850" cy="52322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เลือก</a:t>
            </a:r>
            <a:r>
              <a:rPr lang="th-TH" dirty="0"/>
              <a:t>ตามความต้องการ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36475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29063" t="28878" r="13750" b="15539"/>
          <a:stretch/>
        </p:blipFill>
        <p:spPr>
          <a:xfrm>
            <a:off x="990599" y="444500"/>
            <a:ext cx="6600443" cy="36068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99" y="5063705"/>
            <a:ext cx="6998815" cy="896190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7849714" y="1724680"/>
            <a:ext cx="38342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2.1.</a:t>
            </a:r>
            <a:r>
              <a:rPr lang="th-TH" dirty="0" smtClean="0"/>
              <a:t>แสดงไฟล์แนบและรายละเอียด</a:t>
            </a:r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591042" y="5346700"/>
            <a:ext cx="37754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2.2.</a:t>
            </a:r>
            <a:r>
              <a:rPr lang="th-TH" dirty="0" smtClean="0"/>
              <a:t>แสดงการแจ้งเตือนแบบย่อ</a:t>
            </a:r>
            <a:endParaRPr lang="th-TH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193798" y="6235700"/>
            <a:ext cx="2235201" cy="523220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กลับไปหน้าก่อน</a:t>
            </a:r>
            <a:endParaRPr lang="th-TH" dirty="0"/>
          </a:p>
        </p:txBody>
      </p:sp>
      <p:sp>
        <p:nvSpPr>
          <p:cNvPr id="7" name="ลูกศรซ้าย 6">
            <a:hlinkClick r:id="rId4" action="ppaction://hlinksldjump"/>
          </p:cNvPr>
          <p:cNvSpPr/>
          <p:nvPr/>
        </p:nvSpPr>
        <p:spPr>
          <a:xfrm>
            <a:off x="152398" y="6187420"/>
            <a:ext cx="952499" cy="571500"/>
          </a:xfrm>
          <a:prstGeom prst="lef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80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3500" y="596900"/>
            <a:ext cx="2108200" cy="788988"/>
          </a:xfrm>
          <a:ln w="5715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dirty="0" smtClean="0"/>
              <a:t>การตัดเกรด</a:t>
            </a:r>
            <a:endParaRPr lang="th-TH" sz="40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721490"/>
            <a:ext cx="8214589" cy="3676009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214744" y="5842337"/>
            <a:ext cx="1045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สามารถดูรายละเอียดที่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support.google.com/edu/classroom/answer/9184995?hl=th&amp;authuser=0</a:t>
            </a:r>
            <a:endParaRPr lang="en-US" sz="2000" dirty="0" smtClean="0"/>
          </a:p>
          <a:p>
            <a:endParaRPr lang="en-US" sz="2000" dirty="0"/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8869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4375" t="10351" b="22394"/>
          <a:stretch/>
        </p:blipFill>
        <p:spPr>
          <a:xfrm>
            <a:off x="1409700" y="1282700"/>
            <a:ext cx="9220200" cy="4610100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8496300" y="2425700"/>
            <a:ext cx="1917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เมื่อแก้ไขเสร็จแล้วกดปุ่มบันทึก</a:t>
            </a:r>
            <a:endParaRPr lang="th-TH" dirty="0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V="1">
            <a:off x="9994900" y="1663700"/>
            <a:ext cx="0" cy="647700"/>
          </a:xfrm>
          <a:prstGeom prst="straightConnector1">
            <a:avLst/>
          </a:prstGeom>
          <a:ln w="38100">
            <a:solidFill>
              <a:srgbClr val="66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7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4600" y="2435225"/>
            <a:ext cx="4038600" cy="1325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การสร้างหัวข้อการเรียนรู้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3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/>
          <a:srcRect l="21248" t="8498" r="16355" b="22023"/>
          <a:stretch/>
        </p:blipFill>
        <p:spPr>
          <a:xfrm>
            <a:off x="2540000" y="1816100"/>
            <a:ext cx="7607300" cy="4762500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>
            <a:off x="5753100" y="1219200"/>
            <a:ext cx="0" cy="889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1663700" y="2857500"/>
            <a:ext cx="1041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1663700" y="4940300"/>
            <a:ext cx="1041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กล่องข้อความ 12"/>
          <p:cNvSpPr txBox="1"/>
          <p:nvPr/>
        </p:nvSpPr>
        <p:spPr>
          <a:xfrm>
            <a:off x="5549900" y="659140"/>
            <a:ext cx="97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838200" y="2692400"/>
            <a:ext cx="8255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482600" y="46786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13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1979" t="7387" r="21354" b="16095"/>
          <a:stretch/>
        </p:blipFill>
        <p:spPr>
          <a:xfrm>
            <a:off x="2908300" y="533400"/>
            <a:ext cx="6908800" cy="5245100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 flipV="1">
            <a:off x="7327900" y="4241800"/>
            <a:ext cx="1295400" cy="9525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ลูกศรเชื่อมต่อแบบตรง 2"/>
          <p:cNvCxnSpPr/>
          <p:nvPr/>
        </p:nvCxnSpPr>
        <p:spPr>
          <a:xfrm flipV="1">
            <a:off x="2260600" y="3644900"/>
            <a:ext cx="3187700" cy="127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4"/>
          <p:cNvSpPr txBox="1"/>
          <p:nvPr/>
        </p:nvSpPr>
        <p:spPr>
          <a:xfrm>
            <a:off x="622300" y="338964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ตั้งชื่อหัวข้อ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521700" y="5194300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กด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70198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41800" y="2625725"/>
            <a:ext cx="4051300" cy="1325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การสร้างเนื้อหาการเรียนรู้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909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7396" r="46979" b="31102"/>
          <a:stretch/>
        </p:blipFill>
        <p:spPr>
          <a:xfrm>
            <a:off x="3327400" y="558923"/>
            <a:ext cx="5524500" cy="5918077"/>
          </a:xfrm>
          <a:prstGeom prst="rect">
            <a:avLst/>
          </a:prstGeom>
        </p:spPr>
      </p:pic>
      <p:cxnSp>
        <p:nvCxnSpPr>
          <p:cNvPr id="7" name="ลูกศรเชื่อมต่อแบบตรง 6"/>
          <p:cNvCxnSpPr/>
          <p:nvPr/>
        </p:nvCxnSpPr>
        <p:spPr>
          <a:xfrm flipH="1">
            <a:off x="8547100" y="1727200"/>
            <a:ext cx="13589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flipV="1">
            <a:off x="2082800" y="2463800"/>
            <a:ext cx="2044700" cy="127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flipV="1">
            <a:off x="2197100" y="4178300"/>
            <a:ext cx="1930400" cy="127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กล่องข้อความ 12"/>
          <p:cNvSpPr txBox="1"/>
          <p:nvPr/>
        </p:nvSpPr>
        <p:spPr>
          <a:xfrm>
            <a:off x="10096500" y="1562100"/>
            <a:ext cx="723900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536700" y="2208540"/>
            <a:ext cx="90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346200" y="3929390"/>
            <a:ext cx="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9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1" y="606880"/>
            <a:ext cx="6278959" cy="3990520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 flipH="1">
            <a:off x="6032500" y="3048000"/>
            <a:ext cx="17907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H="1">
            <a:off x="6197600" y="1846490"/>
            <a:ext cx="1460500" cy="127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กล่องข้อความ 13"/>
          <p:cNvSpPr txBox="1"/>
          <p:nvPr/>
        </p:nvSpPr>
        <p:spPr>
          <a:xfrm>
            <a:off x="7823200" y="1584880"/>
            <a:ext cx="19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ใส่ชื่อเรื่อง</a:t>
            </a:r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7975600" y="278639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ใส่วัตถุประสงค์ของการสอน</a:t>
            </a:r>
            <a:endParaRPr lang="th-TH" dirty="0"/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 flipH="1">
            <a:off x="1930400" y="3771900"/>
            <a:ext cx="58928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4"/>
          <p:cNvSpPr txBox="1"/>
          <p:nvPr/>
        </p:nvSpPr>
        <p:spPr>
          <a:xfrm>
            <a:off x="7975600" y="3510290"/>
            <a:ext cx="326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r>
              <a:rPr lang="th-TH" dirty="0" smtClean="0"/>
              <a:t>เลือกหัวที่ตั้งไว้ในข้างต้น</a:t>
            </a:r>
            <a:endParaRPr lang="th-TH" dirty="0"/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H="1">
            <a:off x="6299200" y="4267200"/>
            <a:ext cx="18288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กล่องข้อความ 15"/>
          <p:cNvSpPr txBox="1"/>
          <p:nvPr/>
        </p:nvSpPr>
        <p:spPr>
          <a:xfrm>
            <a:off x="8331200" y="4234190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r>
              <a:rPr lang="th-TH" dirty="0" smtClean="0"/>
              <a:t>กด</a:t>
            </a:r>
            <a:r>
              <a:rPr lang="th-TH" dirty="0" err="1" smtClean="0"/>
              <a:t>โพสต์</a:t>
            </a:r>
            <a:endParaRPr lang="th-TH" dirty="0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 flipV="1">
            <a:off x="482600" y="4406900"/>
            <a:ext cx="12700" cy="1130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6">
            <a:hlinkClick r:id="rId3" action="ppaction://hlinksldjump"/>
          </p:cNvPr>
          <p:cNvSpPr txBox="1"/>
          <p:nvPr/>
        </p:nvSpPr>
        <p:spPr>
          <a:xfrm>
            <a:off x="0" y="5689600"/>
            <a:ext cx="685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4.1</a:t>
            </a:r>
            <a:endParaRPr lang="th-TH" dirty="0"/>
          </a:p>
        </p:txBody>
      </p:sp>
      <p:sp>
        <p:nvSpPr>
          <p:cNvPr id="18" name="กล่องข้อความ 17">
            <a:hlinkClick r:id="rId4" action="ppaction://hlinksldjump"/>
          </p:cNvPr>
          <p:cNvSpPr txBox="1"/>
          <p:nvPr/>
        </p:nvSpPr>
        <p:spPr>
          <a:xfrm>
            <a:off x="578894" y="5676900"/>
            <a:ext cx="6451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4.2</a:t>
            </a:r>
            <a:endParaRPr lang="th-TH" dirty="0"/>
          </a:p>
        </p:txBody>
      </p:sp>
      <p:sp>
        <p:nvSpPr>
          <p:cNvPr id="19" name="กล่องข้อความ 18">
            <a:hlinkClick r:id="rId5" action="ppaction://hlinksldjump"/>
          </p:cNvPr>
          <p:cNvSpPr txBox="1"/>
          <p:nvPr/>
        </p:nvSpPr>
        <p:spPr>
          <a:xfrm>
            <a:off x="1150339" y="5689600"/>
            <a:ext cx="65262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4.3</a:t>
            </a:r>
            <a:endParaRPr lang="th-TH" dirty="0"/>
          </a:p>
        </p:txBody>
      </p:sp>
      <p:sp>
        <p:nvSpPr>
          <p:cNvPr id="20" name="กล่องข้อความ 19">
            <a:hlinkClick r:id="rId6" action="ppaction://hlinksldjump"/>
          </p:cNvPr>
          <p:cNvSpPr txBox="1"/>
          <p:nvPr/>
        </p:nvSpPr>
        <p:spPr>
          <a:xfrm>
            <a:off x="1891430" y="5053339"/>
            <a:ext cx="787400" cy="535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4.4</a:t>
            </a:r>
            <a:endParaRPr lang="th-TH" dirty="0"/>
          </a:p>
        </p:txBody>
      </p:sp>
      <p:cxnSp>
        <p:nvCxnSpPr>
          <p:cNvPr id="22" name="ลูกศรเชื่อมต่อแบบตรง 21"/>
          <p:cNvCxnSpPr/>
          <p:nvPr/>
        </p:nvCxnSpPr>
        <p:spPr>
          <a:xfrm flipV="1">
            <a:off x="927100" y="4406900"/>
            <a:ext cx="0" cy="1130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 flipV="1">
            <a:off x="1320800" y="4406900"/>
            <a:ext cx="0" cy="1130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flipH="1" flipV="1">
            <a:off x="1802967" y="4363712"/>
            <a:ext cx="208234" cy="68962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70350" y="2540000"/>
            <a:ext cx="4044950" cy="127317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dirty="0" smtClean="0"/>
              <a:t>สร้างชั้นเรียน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8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13705" y="1177527"/>
            <a:ext cx="3212195" cy="50327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err="1" smtClean="0"/>
              <a:t>วิธีการอัป</a:t>
            </a:r>
            <a:r>
              <a:rPr lang="th-TH" dirty="0" smtClean="0"/>
              <a:t>โหลดจากคอมพิวเตอร์</a:t>
            </a:r>
            <a:endParaRPr lang="th-TH" dirty="0"/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3705" y="2009775"/>
            <a:ext cx="3757612" cy="3915219"/>
          </a:xfrm>
          <a:prstGeom prst="rect">
            <a:avLst/>
          </a:prstGeom>
        </p:spPr>
      </p:pic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177526"/>
            <a:ext cx="3785404" cy="48984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err="1" smtClean="0"/>
              <a:t>วิธีการอัป</a:t>
            </a:r>
            <a:r>
              <a:rPr lang="th-TH" dirty="0" smtClean="0"/>
              <a:t>โหลดจาก </a:t>
            </a:r>
            <a:r>
              <a:rPr lang="en-US" dirty="0" smtClean="0"/>
              <a:t>Google </a:t>
            </a:r>
            <a:r>
              <a:rPr lang="th-TH" dirty="0" err="1" smtClean="0"/>
              <a:t>ไดรฟ์</a:t>
            </a:r>
            <a:endParaRPr lang="th-TH" dirty="0"/>
          </a:p>
        </p:txBody>
      </p:sp>
      <p:pic>
        <p:nvPicPr>
          <p:cNvPr id="8" name="ตัวแทนเนื้อหา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52497" y="2009775"/>
            <a:ext cx="3628573" cy="4232595"/>
          </a:xfrm>
          <a:prstGeom prst="rect">
            <a:avLst/>
          </a:prstGeom>
        </p:spPr>
      </p:pic>
      <p:sp>
        <p:nvSpPr>
          <p:cNvPr id="11" name="กล่องข้อความ 10"/>
          <p:cNvSpPr txBox="1"/>
          <p:nvPr/>
        </p:nvSpPr>
        <p:spPr>
          <a:xfrm>
            <a:off x="962024" y="2804507"/>
            <a:ext cx="1692275" cy="523220"/>
          </a:xfrm>
          <a:prstGeom prst="rect">
            <a:avLst/>
          </a:prstGeom>
          <a:ln w="38100">
            <a:solidFill>
              <a:srgbClr val="3333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err="1" smtClean="0"/>
              <a:t>กดอัป</a:t>
            </a:r>
            <a:r>
              <a:rPr lang="th-TH" dirty="0" smtClean="0"/>
              <a:t>โหลด</a:t>
            </a:r>
            <a:endParaRPr lang="th-TH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944359" y="4383935"/>
            <a:ext cx="2440439" cy="523220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เลือกไฟล์ที่ต้องการ</a:t>
            </a:r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962024" y="5130671"/>
            <a:ext cx="1982335" cy="523220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th-TH" dirty="0" err="1" smtClean="0"/>
              <a:t>กดอัป</a:t>
            </a:r>
            <a:r>
              <a:rPr lang="th-TH" dirty="0" smtClean="0"/>
              <a:t>โหลดไฟล์</a:t>
            </a:r>
            <a:endParaRPr lang="th-TH" dirty="0"/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7565567" y="2839024"/>
            <a:ext cx="2030077" cy="52322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กด</a:t>
            </a:r>
            <a:r>
              <a:rPr lang="th-TH" dirty="0" err="1" smtClean="0"/>
              <a:t>ไดรฟ์</a:t>
            </a:r>
            <a:r>
              <a:rPr lang="th-TH" dirty="0" smtClean="0"/>
              <a:t>ของฉัน</a:t>
            </a:r>
            <a:endParaRPr lang="th-TH" dirty="0"/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9957604" y="3967384"/>
            <a:ext cx="1982330" cy="954107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เลือกโฟลเดอร์ที่ต้องการ</a:t>
            </a:r>
            <a:endParaRPr lang="th-TH" dirty="0"/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8071644" y="5719150"/>
            <a:ext cx="1663700" cy="52322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r>
              <a:rPr lang="th-TH" dirty="0" smtClean="0"/>
              <a:t>กดเพิ่ม</a:t>
            </a:r>
            <a:endParaRPr lang="th-TH" dirty="0"/>
          </a:p>
        </p:txBody>
      </p:sp>
      <p:sp>
        <p:nvSpPr>
          <p:cNvPr id="2" name="กล่องข้อความ 1">
            <a:hlinkClick r:id="rId4" action="ppaction://hlinksldjump"/>
          </p:cNvPr>
          <p:cNvSpPr txBox="1"/>
          <p:nvPr/>
        </p:nvSpPr>
        <p:spPr>
          <a:xfrm>
            <a:off x="962024" y="430792"/>
            <a:ext cx="114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99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7084" t="15724" r="16875" b="11463"/>
          <a:stretch/>
        </p:blipFill>
        <p:spPr>
          <a:xfrm>
            <a:off x="2463800" y="584200"/>
            <a:ext cx="8051800" cy="4991100"/>
          </a:xfrm>
          <a:prstGeom prst="rect">
            <a:avLst/>
          </a:prstGeom>
        </p:spPr>
      </p:pic>
      <p:cxnSp>
        <p:nvCxnSpPr>
          <p:cNvPr id="4" name="ลูกศรเชื่อมต่อแบบตรง 3"/>
          <p:cNvCxnSpPr/>
          <p:nvPr/>
        </p:nvCxnSpPr>
        <p:spPr>
          <a:xfrm flipV="1">
            <a:off x="1257300" y="5257799"/>
            <a:ext cx="1435100" cy="2540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4"/>
          <p:cNvSpPr txBox="1"/>
          <p:nvPr/>
        </p:nvSpPr>
        <p:spPr>
          <a:xfrm>
            <a:off x="152400" y="5052080"/>
            <a:ext cx="1003300" cy="523220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คลิก</a:t>
            </a:r>
            <a:endParaRPr lang="th-TH" dirty="0"/>
          </a:p>
        </p:txBody>
      </p:sp>
      <p:sp>
        <p:nvSpPr>
          <p:cNvPr id="3" name="กล่องข้อความ 2">
            <a:hlinkClick r:id="rId3" action="ppaction://hlinksldjump"/>
          </p:cNvPr>
          <p:cNvSpPr txBox="1"/>
          <p:nvPr/>
        </p:nvSpPr>
        <p:spPr>
          <a:xfrm>
            <a:off x="774700" y="393700"/>
            <a:ext cx="104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4.2</a:t>
            </a:r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600700" y="2927350"/>
            <a:ext cx="1778000" cy="954107"/>
          </a:xfrm>
          <a:prstGeom prst="rect">
            <a:avLst/>
          </a:prstGeom>
          <a:ln w="38100"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เลือกไฟล์ที่ต้องการ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21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6979" t="17022" r="43646" b="11648"/>
          <a:stretch/>
        </p:blipFill>
        <p:spPr>
          <a:xfrm>
            <a:off x="215900" y="965200"/>
            <a:ext cx="4800600" cy="4889500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>
            <a:off x="3594100" y="1219200"/>
            <a:ext cx="0" cy="838200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flipH="1">
            <a:off x="4838700" y="2057400"/>
            <a:ext cx="1320800" cy="0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 flipV="1">
            <a:off x="800100" y="5588000"/>
            <a:ext cx="12700" cy="673100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กล่องข้อความ 12"/>
          <p:cNvSpPr txBox="1"/>
          <p:nvPr/>
        </p:nvSpPr>
        <p:spPr>
          <a:xfrm>
            <a:off x="3415473" y="83059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6159500" y="1917700"/>
            <a:ext cx="73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35000" y="62611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th-TH" dirty="0"/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3"/>
          <a:srcRect l="16771" t="15168" r="54493" b="11277"/>
          <a:stretch/>
        </p:blipFill>
        <p:spPr>
          <a:xfrm>
            <a:off x="7887528" y="1066800"/>
            <a:ext cx="3503543" cy="5041900"/>
          </a:xfrm>
          <a:prstGeom prst="rect">
            <a:avLst/>
          </a:prstGeom>
        </p:spPr>
      </p:pic>
      <p:sp>
        <p:nvSpPr>
          <p:cNvPr id="18" name="กล่องข้อความ 17"/>
          <p:cNvSpPr txBox="1"/>
          <p:nvPr/>
        </p:nvSpPr>
        <p:spPr>
          <a:xfrm>
            <a:off x="342072" y="297190"/>
            <a:ext cx="337820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แบบที่ </a:t>
            </a:r>
            <a:r>
              <a:rPr lang="en-US" dirty="0" smtClean="0"/>
              <a:t>1</a:t>
            </a:r>
            <a:r>
              <a:rPr lang="en-US" dirty="0"/>
              <a:t> </a:t>
            </a:r>
            <a:r>
              <a:rPr lang="th-TH" dirty="0" smtClean="0"/>
              <a:t>ค้นหาวิดีโอในยู</a:t>
            </a:r>
            <a:r>
              <a:rPr lang="th-TH" dirty="0" err="1" smtClean="0"/>
              <a:t>ทูป</a:t>
            </a:r>
            <a:endParaRPr lang="th-TH" dirty="0"/>
          </a:p>
        </p:txBody>
      </p:sp>
      <p:cxnSp>
        <p:nvCxnSpPr>
          <p:cNvPr id="22" name="ลูกศรเชื่อมต่อแบบตรง 21"/>
          <p:cNvCxnSpPr/>
          <p:nvPr/>
        </p:nvCxnSpPr>
        <p:spPr>
          <a:xfrm flipV="1">
            <a:off x="7493000" y="2273300"/>
            <a:ext cx="2311400" cy="25400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>
            <a:off x="7137400" y="5740400"/>
            <a:ext cx="1054100" cy="25400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กล่องข้อความ 25"/>
          <p:cNvSpPr txBox="1"/>
          <p:nvPr/>
        </p:nvSpPr>
        <p:spPr>
          <a:xfrm>
            <a:off x="8191500" y="307370"/>
            <a:ext cx="2540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แบบที่  </a:t>
            </a:r>
            <a:r>
              <a:rPr lang="en-US" dirty="0" smtClean="0"/>
              <a:t>2</a:t>
            </a:r>
            <a:r>
              <a:rPr lang="en-US" dirty="0"/>
              <a:t> </a:t>
            </a:r>
            <a:r>
              <a:rPr lang="th-TH" dirty="0" smtClean="0"/>
              <a:t>คัดลอก </a:t>
            </a:r>
            <a:r>
              <a:rPr lang="en-US" dirty="0" smtClean="0"/>
              <a:t>URL</a:t>
            </a:r>
            <a:endParaRPr lang="th-TH" dirty="0"/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6909628" y="2057400"/>
            <a:ext cx="67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6680200" y="55854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4" name="กล่องข้อความ 3">
            <a:hlinkClick r:id="rId4" action="ppaction://hlinksldjump"/>
          </p:cNvPr>
          <p:cNvSpPr txBox="1"/>
          <p:nvPr/>
        </p:nvSpPr>
        <p:spPr>
          <a:xfrm>
            <a:off x="5346700" y="30737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94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2084" t="18689" r="21979" b="14242"/>
          <a:stretch/>
        </p:blipFill>
        <p:spPr>
          <a:xfrm>
            <a:off x="3022600" y="1333500"/>
            <a:ext cx="6819900" cy="4597400"/>
          </a:xfrm>
          <a:prstGeom prst="rect">
            <a:avLst/>
          </a:prstGeom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2108200" y="3683000"/>
            <a:ext cx="35306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 flipH="1" flipV="1">
            <a:off x="7505700" y="4254500"/>
            <a:ext cx="2959100" cy="127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กล่องข้อความ 7"/>
          <p:cNvSpPr txBox="1"/>
          <p:nvPr/>
        </p:nvSpPr>
        <p:spPr>
          <a:xfrm>
            <a:off x="374650" y="3421390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คัดลอก</a:t>
            </a:r>
            <a:r>
              <a:rPr lang="th-TH" dirty="0" err="1" smtClean="0"/>
              <a:t>ลิงก์</a:t>
            </a:r>
            <a:r>
              <a:rPr lang="th-TH" dirty="0" smtClean="0"/>
              <a:t>ที่ต้องการ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464800" y="4015720"/>
            <a:ext cx="154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กดเพิ่ม</a:t>
            </a:r>
            <a:r>
              <a:rPr lang="th-TH" dirty="0" err="1" smtClean="0"/>
              <a:t>ลิงก์</a:t>
            </a:r>
            <a:endParaRPr lang="th-TH" dirty="0"/>
          </a:p>
        </p:txBody>
      </p:sp>
      <p:sp>
        <p:nvSpPr>
          <p:cNvPr id="3" name="กล่องข้อความ 2">
            <a:hlinkClick r:id="rId3" action="ppaction://hlinksldjump"/>
          </p:cNvPr>
          <p:cNvSpPr txBox="1"/>
          <p:nvPr/>
        </p:nvSpPr>
        <p:spPr>
          <a:xfrm>
            <a:off x="850900" y="52070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77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10100" y="2486025"/>
            <a:ext cx="3289300" cy="1325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dirty="0" smtClean="0"/>
              <a:t>การมอบหมายงาน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18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14271" t="9424" r="25208" b="36661"/>
          <a:stretch/>
        </p:blipFill>
        <p:spPr>
          <a:xfrm>
            <a:off x="3060700" y="1612900"/>
            <a:ext cx="7378700" cy="3695700"/>
          </a:xfrm>
          <a:prstGeom prst="rect">
            <a:avLst/>
          </a:prstGeom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1917700" y="2514600"/>
            <a:ext cx="2044700" cy="0"/>
          </a:xfrm>
          <a:prstGeom prst="straightConnector1">
            <a:avLst/>
          </a:prstGeom>
          <a:ln w="38100">
            <a:solidFill>
              <a:srgbClr val="66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>
            <a:off x="1917700" y="3060700"/>
            <a:ext cx="2044700" cy="0"/>
          </a:xfrm>
          <a:prstGeom prst="straightConnector1">
            <a:avLst/>
          </a:prstGeom>
          <a:ln w="38100">
            <a:solidFill>
              <a:srgbClr val="66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กล่องข้อความ 8"/>
          <p:cNvSpPr txBox="1"/>
          <p:nvPr/>
        </p:nvSpPr>
        <p:spPr>
          <a:xfrm>
            <a:off x="1422400" y="2264431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485900" y="2895601"/>
            <a:ext cx="495300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5171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2083" t="18503" r="22083" b="14983"/>
          <a:stretch/>
        </p:blipFill>
        <p:spPr>
          <a:xfrm>
            <a:off x="3009900" y="634998"/>
            <a:ext cx="7340600" cy="4916559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3429000" y="1803400"/>
            <a:ext cx="2527300" cy="523220"/>
          </a:xfrm>
          <a:prstGeom prst="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ใส่คำสั่ง</a:t>
            </a: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429000" y="3148735"/>
            <a:ext cx="4019550" cy="523220"/>
          </a:xfrm>
          <a:prstGeom prst="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คำแนะนำสำหรับคำสั่ง (ไม่บังคับ)</a:t>
            </a:r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1750" y="4297690"/>
            <a:ext cx="2679700" cy="523220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r>
              <a:rPr lang="th-TH" dirty="0" smtClean="0"/>
              <a:t>เลือกหัวข้อที่เราตั้งไว้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572500" y="5981700"/>
            <a:ext cx="1778000" cy="52322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6.</a:t>
            </a:r>
            <a:r>
              <a:rPr lang="th-TH" dirty="0" smtClean="0"/>
              <a:t>กดมอบหมาย</a:t>
            </a:r>
            <a:endParaRPr lang="th-TH" dirty="0"/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>
            <a:off x="2413000" y="4559300"/>
            <a:ext cx="812800" cy="0"/>
          </a:xfrm>
          <a:prstGeom prst="straightConnector1">
            <a:avLst/>
          </a:prstGeom>
          <a:ln w="381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V="1">
            <a:off x="9334500" y="5372100"/>
            <a:ext cx="12700" cy="54604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4"/>
          <p:cNvSpPr txBox="1"/>
          <p:nvPr/>
        </p:nvSpPr>
        <p:spPr>
          <a:xfrm>
            <a:off x="9804400" y="3947180"/>
            <a:ext cx="2476500" cy="523220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r>
              <a:rPr lang="th-TH" dirty="0" smtClean="0"/>
              <a:t>กำหนดวันส่งงาน</a:t>
            </a:r>
            <a:endParaRPr lang="th-TH" dirty="0"/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>
            <a:off x="8966200" y="4208790"/>
            <a:ext cx="736600" cy="0"/>
          </a:xfrm>
          <a:prstGeom prst="straightConnector1">
            <a:avLst/>
          </a:prstGeom>
          <a:ln w="381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4895850" y="5632450"/>
            <a:ext cx="2565400" cy="954107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r>
              <a:rPr lang="th-TH" dirty="0" smtClean="0"/>
              <a:t>กำหนดคะแนนเต็ม (ไม่บังคับ)</a:t>
            </a:r>
            <a:endParaRPr lang="th-TH" dirty="0"/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V="1">
            <a:off x="5715000" y="4297690"/>
            <a:ext cx="0" cy="118787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720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0" y="2663825"/>
            <a:ext cx="6934200" cy="1325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การสร้างแบบทดสอบก่อนเรียนและหลังเรียน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34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13646" t="17206" r="20729" b="37957"/>
          <a:stretch/>
        </p:blipFill>
        <p:spPr>
          <a:xfrm>
            <a:off x="1244599" y="1206500"/>
            <a:ext cx="9455727" cy="3632200"/>
          </a:xfrm>
          <a:prstGeom prst="rect">
            <a:avLst/>
          </a:prstGeom>
        </p:spPr>
      </p:pic>
      <p:cxnSp>
        <p:nvCxnSpPr>
          <p:cNvPr id="3" name="ลูกศรเชื่อมต่อแบบตรง 2"/>
          <p:cNvCxnSpPr/>
          <p:nvPr/>
        </p:nvCxnSpPr>
        <p:spPr>
          <a:xfrm>
            <a:off x="863600" y="1663700"/>
            <a:ext cx="1549400" cy="0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flipV="1">
            <a:off x="965200" y="2527300"/>
            <a:ext cx="1447800" cy="12700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กล่องข้อความ 7"/>
          <p:cNvSpPr txBox="1"/>
          <p:nvPr/>
        </p:nvSpPr>
        <p:spPr>
          <a:xfrm>
            <a:off x="330200" y="1402090"/>
            <a:ext cx="63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81000" y="2413000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787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2083" t="15539" r="22291" b="11091"/>
          <a:stretch/>
        </p:blipFill>
        <p:spPr>
          <a:xfrm>
            <a:off x="2222500" y="584199"/>
            <a:ext cx="7607300" cy="5641369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3314700" y="1790700"/>
            <a:ext cx="21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คำสั่ง</a:t>
            </a: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048000" y="3187700"/>
            <a:ext cx="28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อธิบายคำสั่ง(ไม่บังคับ)</a:t>
            </a:r>
            <a:endParaRPr lang="th-TH" dirty="0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V="1">
            <a:off x="1587500" y="4229100"/>
            <a:ext cx="800100" cy="12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กล่องข้อความ 6"/>
          <p:cNvSpPr txBox="1"/>
          <p:nvPr/>
        </p:nvSpPr>
        <p:spPr>
          <a:xfrm>
            <a:off x="152400" y="3764746"/>
            <a:ext cx="158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r>
              <a:rPr lang="th-TH" dirty="0" smtClean="0"/>
              <a:t>ใส่คะแนน(ไม่บังคับ)</a:t>
            </a:r>
            <a:endParaRPr lang="th-TH" dirty="0"/>
          </a:p>
        </p:txBody>
      </p:sp>
      <p:sp>
        <p:nvSpPr>
          <p:cNvPr id="8" name="กล่องข้อความ 7">
            <a:hlinkClick r:id="rId3" action="ppaction://hlinksldjump"/>
          </p:cNvPr>
          <p:cNvSpPr txBox="1"/>
          <p:nvPr/>
        </p:nvSpPr>
        <p:spPr>
          <a:xfrm>
            <a:off x="4635500" y="4718853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r>
              <a:rPr lang="th-TH" dirty="0" smtClean="0"/>
              <a:t>สร้างแบบทดสอบก่อนเรียนและหลังเรียน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64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20700" y="814923"/>
            <a:ext cx="7404100" cy="477253"/>
          </a:xfr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/>
              <a:t>1. </a:t>
            </a:r>
            <a:r>
              <a:rPr lang="th-TH" dirty="0" smtClean="0"/>
              <a:t>คลิกเครื่องหมาย + ที่มุมบนด้านขวา แล้วเลือกสร้างชั้นเรียน (</a:t>
            </a:r>
            <a:r>
              <a:rPr lang="en-US" dirty="0" smtClean="0"/>
              <a:t>Create Class)</a:t>
            </a:r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50219" t="551" r="721" b="60071"/>
          <a:stretch/>
        </p:blipFill>
        <p:spPr>
          <a:xfrm>
            <a:off x="922129" y="1498599"/>
            <a:ext cx="4869071" cy="234346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/>
          <a:srcRect l="29583" t="25729" r="29479" b="21653"/>
          <a:stretch/>
        </p:blipFill>
        <p:spPr>
          <a:xfrm>
            <a:off x="6324599" y="2594146"/>
            <a:ext cx="5446043" cy="3935563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7505700" y="2010054"/>
            <a:ext cx="2171700" cy="52322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 ใส่ชื่อวิชาที่สอน</a:t>
            </a:r>
            <a:endParaRPr lang="th-TH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835900" y="3872767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ชั้นที่สอนและห้องที่สอน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382000" y="3239111"/>
            <a:ext cx="195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วิชาที่สอน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93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67000" y="2587625"/>
            <a:ext cx="6972300" cy="1325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การสร้าง</a:t>
            </a:r>
            <a:r>
              <a:rPr lang="th-TH" dirty="0"/>
              <a:t>แบบทดสอบก่อนเรียนและหลังเรียน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34670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1771" t="23320" r="16666" b="39254"/>
          <a:stretch/>
        </p:blipFill>
        <p:spPr>
          <a:xfrm>
            <a:off x="3022599" y="1739900"/>
            <a:ext cx="9066291" cy="3098800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6126994" y="214630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พิมพ์ชื่อแบบทดสอบ</a:t>
            </a:r>
            <a:endParaRPr lang="th-TH" dirty="0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2197100" y="2895600"/>
            <a:ext cx="1041400" cy="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กล่องข้อความ 7"/>
          <p:cNvSpPr txBox="1"/>
          <p:nvPr/>
        </p:nvSpPr>
        <p:spPr>
          <a:xfrm>
            <a:off x="585710" y="2669520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พิมพ์คำสั่ง</a:t>
            </a:r>
            <a:endParaRPr lang="th-TH" dirty="0"/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H="1">
            <a:off x="5143500" y="2407910"/>
            <a:ext cx="762000" cy="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7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4584" t="9054" r="15417" b="17391"/>
          <a:stretch/>
        </p:blipFill>
        <p:spPr>
          <a:xfrm>
            <a:off x="2254250" y="571500"/>
            <a:ext cx="8534400" cy="5041900"/>
          </a:xfrm>
          <a:prstGeom prst="rect">
            <a:avLst/>
          </a:prstGeom>
        </p:spPr>
      </p:pic>
      <p:cxnSp>
        <p:nvCxnSpPr>
          <p:cNvPr id="3" name="ลูกศรเชื่อมต่อแบบตรง 2"/>
          <p:cNvCxnSpPr/>
          <p:nvPr/>
        </p:nvCxnSpPr>
        <p:spPr>
          <a:xfrm>
            <a:off x="1600200" y="3505200"/>
            <a:ext cx="176530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4"/>
          <p:cNvSpPr txBox="1"/>
          <p:nvPr/>
        </p:nvSpPr>
        <p:spPr>
          <a:xfrm>
            <a:off x="127000" y="3092450"/>
            <a:ext cx="158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th-TH" dirty="0" smtClean="0"/>
              <a:t>. </a:t>
            </a:r>
            <a:r>
              <a:rPr lang="th-TH" dirty="0"/>
              <a:t>พิมพ์ “ชื่อ-นามสกุล”</a:t>
            </a: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9245600" y="2387600"/>
            <a:ext cx="12700" cy="90170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กล่องข้อความ 7"/>
          <p:cNvSpPr txBox="1"/>
          <p:nvPr/>
        </p:nvSpPr>
        <p:spPr>
          <a:xfrm>
            <a:off x="8788400" y="186438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กด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01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1875" t="9795" r="21354" b="6832"/>
          <a:stretch/>
        </p:blipFill>
        <p:spPr>
          <a:xfrm>
            <a:off x="3606800" y="381000"/>
            <a:ext cx="6921500" cy="5715000"/>
          </a:xfrm>
          <a:prstGeom prst="rect">
            <a:avLst/>
          </a:prstGeom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1778000" y="3225800"/>
            <a:ext cx="2057400" cy="0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4"/>
          <p:cNvSpPr txBox="1"/>
          <p:nvPr/>
        </p:nvSpPr>
        <p:spPr>
          <a:xfrm>
            <a:off x="203200" y="30988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th-TH" dirty="0" smtClean="0"/>
              <a:t>พิมพ์</a:t>
            </a:r>
            <a:r>
              <a:rPr lang="th-TH" dirty="0"/>
              <a:t> </a:t>
            </a:r>
            <a:r>
              <a:rPr lang="en-US" dirty="0" smtClean="0"/>
              <a:t>“</a:t>
            </a:r>
            <a:r>
              <a:rPr lang="th-TH" dirty="0" smtClean="0"/>
              <a:t>ชื่อ</a:t>
            </a:r>
            <a:r>
              <a:rPr lang="en-US" dirty="0" smtClean="0"/>
              <a:t>-</a:t>
            </a:r>
            <a:r>
              <a:rPr lang="th-TH" dirty="0" smtClean="0"/>
              <a:t>นามสกุล</a:t>
            </a:r>
            <a:r>
              <a:rPr lang="en-US" dirty="0" smtClean="0"/>
              <a:t>”</a:t>
            </a:r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0629900" y="508000"/>
            <a:ext cx="147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r>
              <a:rPr lang="th-TH" dirty="0" smtClean="0"/>
              <a:t>เลือกตอบสั้น</a:t>
            </a:r>
            <a:endParaRPr lang="th-TH" dirty="0"/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9893300" y="850900"/>
            <a:ext cx="736600" cy="12700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1667" t="9054" r="7812" b="23690"/>
          <a:stretch/>
        </p:blipFill>
        <p:spPr>
          <a:xfrm>
            <a:off x="876300" y="444500"/>
            <a:ext cx="8597900" cy="4610100"/>
          </a:xfrm>
          <a:prstGeom prst="rect">
            <a:avLst/>
          </a:prstGeom>
        </p:spPr>
      </p:pic>
      <p:cxnSp>
        <p:nvCxnSpPr>
          <p:cNvPr id="4" name="ลูกศรเชื่อมต่อแบบตรง 3"/>
          <p:cNvCxnSpPr/>
          <p:nvPr/>
        </p:nvCxnSpPr>
        <p:spPr>
          <a:xfrm flipV="1">
            <a:off x="6997700" y="4826000"/>
            <a:ext cx="0" cy="86360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4"/>
          <p:cNvSpPr txBox="1"/>
          <p:nvPr/>
        </p:nvSpPr>
        <p:spPr>
          <a:xfrm>
            <a:off x="6292850" y="577850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กดจำเป็น</a:t>
            </a:r>
            <a:endParaRPr lang="th-TH" dirty="0"/>
          </a:p>
        </p:txBody>
      </p:sp>
      <p:sp>
        <p:nvSpPr>
          <p:cNvPr id="6" name="กล่องข้อความ 5">
            <a:hlinkClick r:id="rId3" action="ppaction://hlinksldjump"/>
          </p:cNvPr>
          <p:cNvSpPr txBox="1"/>
          <p:nvPr/>
        </p:nvSpPr>
        <p:spPr>
          <a:xfrm>
            <a:off x="10744200" y="444500"/>
            <a:ext cx="113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กดการตั้งค่า</a:t>
            </a:r>
            <a:endParaRPr lang="th-TH" dirty="0"/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8623300" y="787400"/>
            <a:ext cx="1955800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0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14413" y="355600"/>
            <a:ext cx="5157787" cy="1325563"/>
          </a:xfrm>
          <a:ln w="57150">
            <a:solidFill>
              <a:srgbClr val="800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dirty="0" smtClean="0"/>
              <a:t>เมื่อกดปุ่มตั้งค่าแล้วให้ทำตามนี้</a:t>
            </a:r>
            <a:endParaRPr lang="th-TH" sz="400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ในหมวดทั่วไป</a:t>
            </a:r>
            <a:endParaRPr lang="th-TH" dirty="0"/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62546" y="2505075"/>
            <a:ext cx="4312270" cy="4177668"/>
          </a:xfrm>
          <a:prstGeom prst="rect">
            <a:avLst/>
          </a:prstGeom>
        </p:spPr>
      </p:pic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h-TH" dirty="0" smtClean="0"/>
              <a:t>ในหมวดแบบทดสอบ</a:t>
            </a:r>
            <a:endParaRPr lang="th-TH" dirty="0"/>
          </a:p>
        </p:txBody>
      </p:sp>
      <p:pic>
        <p:nvPicPr>
          <p:cNvPr id="8" name="ตัวแทนเนื้อหา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20358" y="2621086"/>
            <a:ext cx="4228641" cy="40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94000" cy="1120775"/>
          </a:xfrm>
          <a:ln w="57150">
            <a:solidFill>
              <a:srgbClr val="800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dirty="0" smtClean="0"/>
              <a:t>การสร้างคำถาม</a:t>
            </a:r>
            <a:endParaRPr lang="th-TH" sz="4000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90688"/>
            <a:ext cx="8121347" cy="4351338"/>
          </a:xfrm>
          <a:prstGeom prst="rect">
            <a:avLst/>
          </a:prstGeom>
        </p:spPr>
      </p:pic>
      <p:cxnSp>
        <p:nvCxnSpPr>
          <p:cNvPr id="5" name="ลูกศรเชื่อมต่อแบบตรง 4"/>
          <p:cNvCxnSpPr/>
          <p:nvPr/>
        </p:nvCxnSpPr>
        <p:spPr>
          <a:xfrm>
            <a:off x="7848600" y="4203700"/>
            <a:ext cx="1701800" cy="127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กล่องข้อความ 7"/>
          <p:cNvSpPr txBox="1"/>
          <p:nvPr/>
        </p:nvSpPr>
        <p:spPr>
          <a:xfrm>
            <a:off x="9550400" y="3739346"/>
            <a:ext cx="1651000" cy="95410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กดปุ่มนี้เพื่อเพิ่มคำถาม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9362923" y="4932690"/>
            <a:ext cx="1663700" cy="52322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เพิ่มรูปภาพ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9550400" y="5518806"/>
            <a:ext cx="1155700" cy="52322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เพิ่มวิดีโอ</a:t>
            </a:r>
            <a:endParaRPr lang="th-TH" dirty="0"/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V="1">
            <a:off x="7848600" y="5194300"/>
            <a:ext cx="1397000" cy="799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7848600" y="5622161"/>
            <a:ext cx="1514323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8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1146" t="50185" r="17813" b="13316"/>
          <a:stretch/>
        </p:blipFill>
        <p:spPr>
          <a:xfrm>
            <a:off x="2133600" y="1552829"/>
            <a:ext cx="7442200" cy="2501900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3327400" y="1801637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สร้างคำถาม</a:t>
            </a:r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591300" y="1491497"/>
            <a:ext cx="219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กดหลายตัวเลือก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-25400" y="2151846"/>
            <a:ext cx="1638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r>
              <a:rPr lang="th-TH" dirty="0" smtClean="0"/>
              <a:t>สร้างตัวเลือก ที่</a:t>
            </a:r>
            <a:r>
              <a:rPr lang="en-US" dirty="0" smtClean="0"/>
              <a:t> 1</a:t>
            </a:r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635500" y="277311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r>
              <a:rPr lang="th-TH" dirty="0" smtClean="0"/>
              <a:t>กดเพิ่มตัวเลือกตามใจชอบ</a:t>
            </a:r>
            <a:endParaRPr lang="th-TH" dirty="0"/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V="1">
            <a:off x="2895600" y="3848100"/>
            <a:ext cx="0" cy="12319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กล่องข้อความ 10">
            <a:hlinkClick r:id="rId3" action="ppaction://hlinksldjump"/>
          </p:cNvPr>
          <p:cNvSpPr txBox="1"/>
          <p:nvPr/>
        </p:nvSpPr>
        <p:spPr>
          <a:xfrm>
            <a:off x="1993900" y="519189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</a:t>
            </a:r>
            <a:r>
              <a:rPr lang="th-TH" dirty="0" smtClean="0"/>
              <a:t>กดเพื่อเฉลยคำตอบ</a:t>
            </a:r>
            <a:endParaRPr lang="th-TH" dirty="0"/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>
            <a:off x="1638300" y="2628900"/>
            <a:ext cx="723900" cy="583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flipH="1" flipV="1">
            <a:off x="8280400" y="3848100"/>
            <a:ext cx="12700" cy="12319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กล่องข้อความ 11"/>
          <p:cNvSpPr txBox="1"/>
          <p:nvPr/>
        </p:nvSpPr>
        <p:spPr>
          <a:xfrm>
            <a:off x="7429500" y="5176782"/>
            <a:ext cx="21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r>
              <a:rPr lang="th-TH" dirty="0" smtClean="0"/>
              <a:t>กดเลือกจำเป็น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44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703" y="1258636"/>
            <a:ext cx="6858594" cy="4340728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4203700" y="4076700"/>
            <a:ext cx="234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เลือกข้อที่ถูกต้อง</a:t>
            </a: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594600" y="2997200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ให้คะแนนตามใจชอบ</a:t>
            </a:r>
            <a:endParaRPr lang="th-TH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870849" y="5076144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r>
              <a:rPr lang="th-TH" dirty="0" smtClean="0"/>
              <a:t>กดเสร็จสิ้น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792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1875" t="9054" r="7292" b="19614"/>
          <a:stretch/>
        </p:blipFill>
        <p:spPr>
          <a:xfrm>
            <a:off x="1193800" y="876300"/>
            <a:ext cx="8636000" cy="4889500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8877300" y="2133600"/>
            <a:ext cx="1498600" cy="5232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กดปุ่มส่ง</a:t>
            </a:r>
            <a:endParaRPr lang="th-TH" dirty="0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V="1">
            <a:off x="9309100" y="1435100"/>
            <a:ext cx="0" cy="558800"/>
          </a:xfrm>
          <a:prstGeom prst="straightConnector1">
            <a:avLst/>
          </a:prstGeom>
          <a:ln w="381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9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1041" t="9980" r="13230" b="5349"/>
          <a:stretch/>
        </p:blipFill>
        <p:spPr>
          <a:xfrm>
            <a:off x="1473200" y="774700"/>
            <a:ext cx="9232900" cy="5803900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1803400" y="2692400"/>
            <a:ext cx="3327400" cy="523220"/>
          </a:xfrm>
          <a:prstGeom prst="rect">
            <a:avLst/>
          </a:prstGeom>
          <a:ln w="38100">
            <a:solidFill>
              <a:srgbClr val="FF7C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รหัสให้นักเรียนเข้าชั้นเรียน</a:t>
            </a: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133600" y="781050"/>
            <a:ext cx="1536700" cy="52322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กด</a:t>
            </a:r>
            <a:r>
              <a:rPr lang="th-TH" dirty="0" err="1" smtClean="0"/>
              <a:t>สตรีม</a:t>
            </a:r>
            <a:endParaRPr lang="th-TH" dirty="0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3797300" y="1041400"/>
            <a:ext cx="711200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4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8229" t="14983" r="23958" b="32399"/>
          <a:stretch/>
        </p:blipFill>
        <p:spPr>
          <a:xfrm>
            <a:off x="2260600" y="2407910"/>
            <a:ext cx="5829300" cy="3606800"/>
          </a:xfrm>
          <a:prstGeom prst="rect">
            <a:avLst/>
          </a:prstGeom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4178300" y="2052310"/>
            <a:ext cx="0" cy="1384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4"/>
          <p:cNvSpPr txBox="1"/>
          <p:nvPr/>
        </p:nvSpPr>
        <p:spPr>
          <a:xfrm>
            <a:off x="3549650" y="1477030"/>
            <a:ext cx="1257300" cy="523220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กดปุ่มนี้</a:t>
            </a:r>
            <a:endParaRPr lang="th-TH" dirty="0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7823200" y="4559300"/>
            <a:ext cx="1549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กล่องข้อความ 8"/>
          <p:cNvSpPr txBox="1"/>
          <p:nvPr/>
        </p:nvSpPr>
        <p:spPr>
          <a:xfrm>
            <a:off x="9550400" y="4297690"/>
            <a:ext cx="1765300" cy="523220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คัดลอก</a:t>
            </a:r>
            <a:r>
              <a:rPr lang="th-TH" dirty="0" err="1" smtClean="0"/>
              <a:t>ลิงก์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93750" y="376704"/>
            <a:ext cx="6769100" cy="707886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/>
              <a:t>วิธีการนำไปใส่ใน </a:t>
            </a:r>
            <a:r>
              <a:rPr lang="en-US" sz="4000" dirty="0" smtClean="0"/>
              <a:t>Google Classroom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6695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1667" t="15539" r="22917" b="11092"/>
          <a:stretch/>
        </p:blipFill>
        <p:spPr>
          <a:xfrm>
            <a:off x="336936" y="412750"/>
            <a:ext cx="6159243" cy="4584700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1358901" y="5257800"/>
            <a:ext cx="1282700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กดปุ่มนี้</a:t>
            </a:r>
            <a:endParaRPr lang="th-TH" dirty="0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V="1">
            <a:off x="1790700" y="4737100"/>
            <a:ext cx="0" cy="520700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/>
          <a:srcRect l="39792" t="39439" r="40729" b="35549"/>
          <a:stretch/>
        </p:blipFill>
        <p:spPr>
          <a:xfrm>
            <a:off x="8216900" y="647700"/>
            <a:ext cx="2374900" cy="1714500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10871200" y="1079500"/>
            <a:ext cx="1117600" cy="1384995"/>
          </a:xfrm>
          <a:prstGeom prst="rect">
            <a:avLst/>
          </a:prstGeom>
          <a:ln w="38100">
            <a:solidFill>
              <a:srgbClr val="66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วาง</a:t>
            </a:r>
            <a:r>
              <a:rPr lang="th-TH" dirty="0" err="1" smtClean="0"/>
              <a:t>ลิงก์</a:t>
            </a:r>
            <a:r>
              <a:rPr lang="th-TH" dirty="0" smtClean="0"/>
              <a:t>ที่</a:t>
            </a:r>
            <a:r>
              <a:rPr lang="th-TH" dirty="0" err="1" smtClean="0"/>
              <a:t>ก๊อป</a:t>
            </a:r>
            <a:r>
              <a:rPr lang="th-TH" dirty="0" smtClean="0"/>
              <a:t>มา</a:t>
            </a:r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9715500" y="2794000"/>
            <a:ext cx="1562100" cy="523220"/>
          </a:xfrm>
          <a:prstGeom prst="rect">
            <a:avLst/>
          </a:prstGeom>
          <a:ln w="38100">
            <a:solidFill>
              <a:srgbClr val="00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r>
              <a:rPr lang="th-TH" dirty="0" smtClean="0"/>
              <a:t>กดเพิ่ม</a:t>
            </a:r>
            <a:r>
              <a:rPr lang="th-TH" dirty="0" err="1" smtClean="0"/>
              <a:t>ลิงก์</a:t>
            </a:r>
            <a:endParaRPr lang="th-TH" dirty="0"/>
          </a:p>
        </p:txBody>
      </p:sp>
      <p:cxnSp>
        <p:nvCxnSpPr>
          <p:cNvPr id="10" name="ลูกศรเชื่อมต่อแบบตรง 9"/>
          <p:cNvCxnSpPr>
            <a:endCxn id="7" idx="1"/>
          </p:cNvCxnSpPr>
          <p:nvPr/>
        </p:nvCxnSpPr>
        <p:spPr>
          <a:xfrm>
            <a:off x="10401300" y="1556553"/>
            <a:ext cx="469900" cy="215445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10248900" y="2235200"/>
            <a:ext cx="0" cy="558800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4"/>
          <a:srcRect l="21457" t="49514" r="23960" b="11157"/>
          <a:stretch/>
        </p:blipFill>
        <p:spPr>
          <a:xfrm>
            <a:off x="3746500" y="3676650"/>
            <a:ext cx="6654800" cy="2641600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3965640" y="4397425"/>
            <a:ext cx="4406900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r>
              <a:rPr lang="th-TH" dirty="0" smtClean="0"/>
              <a:t>กดเครื่องหมายกากบาท </a:t>
            </a:r>
            <a:r>
              <a:rPr lang="en-US" dirty="0" smtClean="0"/>
              <a:t>Blank Quiz</a:t>
            </a:r>
            <a:endParaRPr lang="th-TH" dirty="0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6642100" y="5795030"/>
            <a:ext cx="1946340" cy="5232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r>
              <a:rPr lang="th-TH" dirty="0" smtClean="0"/>
              <a:t>กดมอบหมาย</a:t>
            </a:r>
            <a:endParaRPr lang="th-TH" dirty="0"/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>
            <a:off x="8486840" y="4659035"/>
            <a:ext cx="1012760" cy="0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83100" y="2498725"/>
            <a:ext cx="2844800" cy="1325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dirty="0" smtClean="0"/>
              <a:t>การสร้างคำถาม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55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2"/>
          <a:srcRect l="21667" t="17021" r="22708" b="13316"/>
          <a:stretch/>
        </p:blipFill>
        <p:spPr>
          <a:xfrm>
            <a:off x="1930400" y="441645"/>
            <a:ext cx="8737600" cy="6152318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4156075" y="1811618"/>
            <a:ext cx="133350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ใส่คำสั่ง</a:t>
            </a: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863975" y="3256194"/>
            <a:ext cx="325120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อธิบาย</a:t>
            </a:r>
            <a:r>
              <a:rPr lang="th-TH" dirty="0"/>
              <a:t>คำสั่ง(ไม่บังคับ)</a:t>
            </a: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1543844" y="4684077"/>
            <a:ext cx="596106" cy="38100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กล่องข้อความ 6"/>
          <p:cNvSpPr txBox="1"/>
          <p:nvPr/>
        </p:nvSpPr>
        <p:spPr>
          <a:xfrm>
            <a:off x="138113" y="4010629"/>
            <a:ext cx="1346200" cy="138499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r>
              <a:rPr lang="th-TH" dirty="0" smtClean="0"/>
              <a:t>ให้คะแนนเต็ม (ไม่บังคับ)</a:t>
            </a:r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425950" y="4010629"/>
            <a:ext cx="187325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r>
              <a:rPr lang="th-TH" dirty="0" smtClean="0"/>
              <a:t>กำหนดวันส่ง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267700" y="4441516"/>
            <a:ext cx="154940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</a:t>
            </a:r>
            <a:r>
              <a:rPr lang="th-TH" dirty="0" smtClean="0"/>
              <a:t>เลือกหัวข้อ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959600" y="5926672"/>
            <a:ext cx="116840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</a:t>
            </a:r>
            <a:r>
              <a:rPr lang="th-TH" dirty="0" smtClean="0"/>
              <a:t>กดถาม</a:t>
            </a:r>
            <a:endParaRPr lang="th-TH" dirty="0"/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>
            <a:off x="8204200" y="6188282"/>
            <a:ext cx="698500" cy="0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57700" y="2574925"/>
            <a:ext cx="2781300" cy="1325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การแก้ไขหัวข้อ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45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9906000" y="5313690"/>
            <a:ext cx="939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กด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870200" y="492780"/>
            <a:ext cx="15113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กด</a:t>
            </a:r>
            <a:r>
              <a:rPr lang="th-TH" dirty="0" err="1" smtClean="0"/>
              <a:t>สตรีม</a:t>
            </a:r>
            <a:endParaRPr lang="th-TH" dirty="0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2"/>
          <a:srcRect l="12604" t="9795" r="14062" b="11092"/>
          <a:stretch/>
        </p:blipFill>
        <p:spPr>
          <a:xfrm>
            <a:off x="317500" y="1257300"/>
            <a:ext cx="8940800" cy="5422900"/>
          </a:xfrm>
          <a:prstGeom prst="rect">
            <a:avLst/>
          </a:prstGeom>
        </p:spPr>
      </p:pic>
      <p:cxnSp>
        <p:nvCxnSpPr>
          <p:cNvPr id="8" name="ลูกศรเชื่อมต่อแบบตรง 7"/>
          <p:cNvCxnSpPr/>
          <p:nvPr/>
        </p:nvCxnSpPr>
        <p:spPr>
          <a:xfrm flipH="1">
            <a:off x="3390900" y="1016000"/>
            <a:ext cx="12700" cy="4826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9105900" y="5562600"/>
            <a:ext cx="800100" cy="127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กล่องข้อความ 13"/>
          <p:cNvSpPr txBox="1"/>
          <p:nvPr/>
        </p:nvSpPr>
        <p:spPr>
          <a:xfrm>
            <a:off x="9906000" y="6085820"/>
            <a:ext cx="1346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r>
              <a:rPr lang="th-TH" dirty="0" smtClean="0"/>
              <a:t>แก้ไข</a:t>
            </a:r>
            <a:endParaRPr lang="th-TH" dirty="0"/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>
            <a:off x="9105900" y="6238220"/>
            <a:ext cx="8001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247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1667" t="14241" r="22708" b="9981"/>
          <a:stretch/>
        </p:blipFill>
        <p:spPr>
          <a:xfrm>
            <a:off x="2082800" y="406709"/>
            <a:ext cx="7759700" cy="5943291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3994150" y="406709"/>
            <a:ext cx="177165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แก้ไขเนื้อหา</a:t>
            </a: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553200" y="5638800"/>
            <a:ext cx="151130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กดบันทึก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6381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เอกสารเพิ่มเติม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การสร้างแบบทดสอบก่อนเรียนและหลังเรียน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youtu.be/sS_oI0CAn7Q</a:t>
            </a:r>
            <a:endParaRPr lang="th-TH" dirty="0" smtClean="0"/>
          </a:p>
          <a:p>
            <a:r>
              <a:rPr lang="th-TH" dirty="0"/>
              <a:t>ตั้งค่าการตัด</a:t>
            </a:r>
            <a:r>
              <a:rPr lang="th-TH" dirty="0" smtClean="0"/>
              <a:t>เกรด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support.google.com/edu/classroom/answer/9184995?hl=th&amp;authuser=0</a:t>
            </a:r>
            <a:endParaRPr lang="en-US" dirty="0" smtClean="0"/>
          </a:p>
          <a:p>
            <a:r>
              <a:rPr lang="th-TH" dirty="0" smtClean="0"/>
              <a:t>การสร้าง </a:t>
            </a:r>
            <a:r>
              <a:rPr lang="en-US" dirty="0" smtClean="0"/>
              <a:t>Google Classroom </a:t>
            </a:r>
            <a:r>
              <a:rPr lang="th-TH" dirty="0" smtClean="0"/>
              <a:t>(เพิ่มเติม)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support.google.com/edu/classroom/answer/6020273?co=GENIE.Platform%3DDesktop&amp;hl=th</a:t>
            </a:r>
            <a:endParaRPr lang="th-TH" dirty="0" smtClean="0"/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7658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8542" t="9239" r="16250" b="26099"/>
          <a:stretch/>
        </p:blipFill>
        <p:spPr>
          <a:xfrm>
            <a:off x="1524000" y="1511300"/>
            <a:ext cx="7950200" cy="4432300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4870450" y="634137"/>
            <a:ext cx="1568450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dirty="0" smtClean="0"/>
              <a:t>  กดผู้คน</a:t>
            </a:r>
            <a:endParaRPr lang="th-TH" sz="4000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9620250" y="2349500"/>
            <a:ext cx="1168400" cy="523220"/>
          </a:xfrm>
          <a:prstGeom prst="rect">
            <a:avLst/>
          </a:prstGeom>
          <a:ln w="38100"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เพิ่มครู</a:t>
            </a:r>
            <a:endParaRPr lang="th-TH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9118600" y="3884940"/>
            <a:ext cx="1816100" cy="523220"/>
          </a:xfrm>
          <a:prstGeom prst="rect">
            <a:avLst/>
          </a:prstGeom>
          <a:ln w="38100">
            <a:solidFill>
              <a:srgbClr val="CC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เพิ่มนักเรียน</a:t>
            </a:r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962400" y="5943600"/>
            <a:ext cx="3568700" cy="523220"/>
          </a:xfrm>
          <a:prstGeom prst="rect">
            <a:avLst/>
          </a:prstGeom>
          <a:ln w="38100">
            <a:solidFill>
              <a:srgbClr val="CC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รหัสเข้าห้องเรียนสำหรับนักเรียน</a:t>
            </a:r>
            <a:endParaRPr lang="th-TH" dirty="0"/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 flipV="1">
            <a:off x="5746750" y="5295900"/>
            <a:ext cx="0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8648700" y="261111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>
            <a:endCxn id="5" idx="1"/>
          </p:cNvCxnSpPr>
          <p:nvPr/>
        </p:nvCxnSpPr>
        <p:spPr>
          <a:xfrm>
            <a:off x="8648700" y="4146550"/>
            <a:ext cx="4699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40100" y="2371725"/>
            <a:ext cx="4648200" cy="1325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/>
              <a:t>การแก้ไขการตั้งค่าชั้นเรียน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247805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0900" y="508000"/>
            <a:ext cx="4241800" cy="992188"/>
          </a:xfrm>
          <a:ln w="5715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dirty="0" smtClean="0"/>
              <a:t>การแก้ไขการตั้งค่าชั้นเรียน</a:t>
            </a:r>
            <a:endParaRPr lang="th-TH" sz="4000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17" r="5695" b="38677"/>
          <a:stretch/>
        </p:blipFill>
        <p:spPr>
          <a:xfrm>
            <a:off x="1435100" y="1927225"/>
            <a:ext cx="6934200" cy="3825875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>
            <a:off x="7937500" y="2743200"/>
            <a:ext cx="1384300" cy="127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กล่องข้อความ 6"/>
          <p:cNvSpPr txBox="1"/>
          <p:nvPr/>
        </p:nvSpPr>
        <p:spPr>
          <a:xfrm>
            <a:off x="9321800" y="2494290"/>
            <a:ext cx="1168400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dirty="0" smtClean="0"/>
              <a:t>กดปุ่มนี้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2968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082675"/>
          </a:xfrm>
          <a:ln w="5715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dirty="0" smtClean="0"/>
              <a:t>แก้ไขรายละเอียดชั้นเรียน</a:t>
            </a:r>
            <a:endParaRPr lang="th-TH" sz="4000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56" t="19038" r="24587" b="19059"/>
          <a:stretch/>
        </p:blipFill>
        <p:spPr>
          <a:xfrm>
            <a:off x="2387600" y="1690688"/>
            <a:ext cx="6807200" cy="45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3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5500" y="644525"/>
            <a:ext cx="2654300" cy="955675"/>
          </a:xfrm>
          <a:ln w="5715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dirty="0" smtClean="0"/>
              <a:t>การแก้ไขทั่วไป</a:t>
            </a:r>
            <a:endParaRPr lang="th-TH" sz="4000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24167" t="46665" r="25000" b="15168"/>
          <a:stretch/>
        </p:blipFill>
        <p:spPr>
          <a:xfrm>
            <a:off x="2730500" y="2590800"/>
            <a:ext cx="8750300" cy="3693774"/>
          </a:xfrm>
          <a:prstGeom prst="rect">
            <a:avLst/>
          </a:prstGeom>
        </p:spPr>
      </p:pic>
      <p:cxnSp>
        <p:nvCxnSpPr>
          <p:cNvPr id="7" name="ลูกศรเชื่อมต่อแบบตรง 6"/>
          <p:cNvCxnSpPr/>
          <p:nvPr/>
        </p:nvCxnSpPr>
        <p:spPr>
          <a:xfrm flipV="1">
            <a:off x="1803400" y="4424987"/>
            <a:ext cx="1117600" cy="254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406400" y="4188777"/>
            <a:ext cx="139700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กด</a:t>
            </a:r>
            <a:r>
              <a:rPr lang="th-TH" dirty="0" err="1" smtClean="0"/>
              <a:t>สตรีม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232650" y="3492500"/>
            <a:ext cx="3054350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เลือกตามความต้องการ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33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561</Words>
  <Application>Microsoft Office PowerPoint</Application>
  <PresentationFormat>แบบจอกว้าง</PresentationFormat>
  <Paragraphs>138</Paragraphs>
  <Slides>47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47</vt:i4>
      </vt:variant>
    </vt:vector>
  </HeadingPairs>
  <TitlesOfParts>
    <vt:vector size="53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สร้างชั้นเรียน</vt:lpstr>
      <vt:lpstr>งานนำเสนอ PowerPoint</vt:lpstr>
      <vt:lpstr>งานนำเสนอ PowerPoint</vt:lpstr>
      <vt:lpstr>งานนำเสนอ PowerPoint</vt:lpstr>
      <vt:lpstr>การแก้ไขการตั้งค่าชั้นเรียน</vt:lpstr>
      <vt:lpstr>การแก้ไขการตั้งค่าชั้นเรียน</vt:lpstr>
      <vt:lpstr>แก้ไขรายละเอียดชั้นเรียน</vt:lpstr>
      <vt:lpstr>การแก้ไขทั่วไป</vt:lpstr>
      <vt:lpstr>การแก้ไขทั่วไป(ต่อ)</vt:lpstr>
      <vt:lpstr>งานนำเสนอ PowerPoint</vt:lpstr>
      <vt:lpstr>การตัดเกรด</vt:lpstr>
      <vt:lpstr>งานนำเสนอ PowerPoint</vt:lpstr>
      <vt:lpstr>การสร้างหัวข้อการเรียนรู้</vt:lpstr>
      <vt:lpstr>งานนำเสนอ PowerPoint</vt:lpstr>
      <vt:lpstr>งานนำเสนอ PowerPoint</vt:lpstr>
      <vt:lpstr>การสร้างเนื้อหาการเรียนรู้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การมอบหมายงาน</vt:lpstr>
      <vt:lpstr>งานนำเสนอ PowerPoint</vt:lpstr>
      <vt:lpstr>งานนำเสนอ PowerPoint</vt:lpstr>
      <vt:lpstr>การสร้างแบบทดสอบก่อนเรียนและหลังเรียน</vt:lpstr>
      <vt:lpstr>งานนำเสนอ PowerPoint</vt:lpstr>
      <vt:lpstr>งานนำเสนอ PowerPoint</vt:lpstr>
      <vt:lpstr>การสร้างแบบทดสอบก่อนเรียนและหลังเรียน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เมื่อกดปุ่มตั้งค่าแล้วให้ทำตามนี้</vt:lpstr>
      <vt:lpstr>การสร้างคำถาม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การสร้างคำถาม</vt:lpstr>
      <vt:lpstr>งานนำเสนอ PowerPoint</vt:lpstr>
      <vt:lpstr>การแก้ไขหัวข้อ</vt:lpstr>
      <vt:lpstr>งานนำเสนอ PowerPoint</vt:lpstr>
      <vt:lpstr>งานนำเสนอ PowerPoint</vt:lpstr>
      <vt:lpstr>เอกสารเพิ่มเติม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Admin</cp:lastModifiedBy>
  <cp:revision>59</cp:revision>
  <dcterms:created xsi:type="dcterms:W3CDTF">2019-12-03T12:53:33Z</dcterms:created>
  <dcterms:modified xsi:type="dcterms:W3CDTF">2019-12-14T10:22:02Z</dcterms:modified>
</cp:coreProperties>
</file>