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B152B-6F7E-4170-A2E5-A96D437CFF6E}" type="datetimeFigureOut">
              <a:rPr lang="th-TH" smtClean="0"/>
              <a:t>23/01/63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A2F7C-77D2-4EAF-B03D-2D42B13859D6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470025"/>
          </a:xfrm>
          <a:blipFill>
            <a:blip r:embed="rId2"/>
            <a:tile tx="0" ty="0" sx="100000" sy="100000" flip="none" algn="tl"/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th-TH" u="sng" dirty="0" smtClean="0">
                <a:solidFill>
                  <a:schemeClr val="tx1"/>
                </a:solidFill>
              </a:rPr>
              <a:t> </a:t>
            </a:r>
            <a:r>
              <a:rPr lang="th-TH" b="1" u="sng" dirty="0">
                <a:solidFill>
                  <a:schemeClr val="tx1"/>
                </a:solidFill>
              </a:rPr>
              <a:t>แบบจำลองของแฮโรลด์ ดี </a:t>
            </a:r>
            <a:r>
              <a:rPr lang="th-TH" b="1" u="sng" dirty="0" smtClean="0">
                <a:solidFill>
                  <a:schemeClr val="tx1"/>
                </a:solidFill>
              </a:rPr>
              <a:t>ลาสเวลล์ </a:t>
            </a:r>
            <a:endParaRPr lang="th-TH" b="1" u="sng" dirty="0">
              <a:solidFill>
                <a:schemeClr val="tx1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14282" y="1928802"/>
            <a:ext cx="8715436" cy="4643470"/>
          </a:xfrm>
        </p:spPr>
        <p:txBody>
          <a:bodyPr>
            <a:normAutofit fontScale="85000" lnSpcReduction="10000"/>
          </a:bodyPr>
          <a:lstStyle/>
          <a:p>
            <a:endParaRPr lang="th-TH" dirty="0"/>
          </a:p>
          <a:p>
            <a:r>
              <a:rPr lang="th-TH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นำเสนอ</a:t>
            </a:r>
            <a:r>
              <a:rPr lang="th-TH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มุมมอง</a:t>
            </a:r>
            <a:r>
              <a:rPr lang="th-TH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การสื่อสาร</a:t>
            </a:r>
            <a:r>
              <a:rPr lang="th-TH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เชิง</a:t>
            </a:r>
            <a:r>
              <a:rPr lang="th-TH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รัฐศาสตร์ </a:t>
            </a:r>
            <a:r>
              <a:rPr lang="th-TH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โดย</a:t>
            </a:r>
            <a:r>
              <a:rPr lang="th-TH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อธิบาย ว่าวิธีการ</a:t>
            </a:r>
            <a:r>
              <a:rPr lang="th-TH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วิ</a:t>
            </a:r>
            <a:r>
              <a:rPr lang="th-TH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เคราะห์ อธิบายกระบวนการสื่อสาร </a:t>
            </a:r>
            <a:r>
              <a:rPr lang="th-TH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คือ ต้องตอบ </a:t>
            </a:r>
          </a:p>
          <a:p>
            <a:pPr algn="just"/>
            <a:r>
              <a:rPr lang="th-TH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คำถาม </a:t>
            </a:r>
            <a:r>
              <a:rPr lang="th-TH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+mj-cs"/>
              </a:rPr>
              <a:t>ดังนี้ </a:t>
            </a:r>
            <a:endParaRPr lang="th-TH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reflection blurRad="12700" stA="28000" endPos="45000" dist="1000" dir="5400000" sy="-100000" algn="bl" rotWithShape="0"/>
              </a:effectLst>
              <a:cs typeface="+mj-cs"/>
            </a:endParaRPr>
          </a:p>
          <a:p>
            <a:endParaRPr lang="th-TH" dirty="0">
              <a:solidFill>
                <a:schemeClr val="tx1"/>
              </a:solidFill>
            </a:endParaRPr>
          </a:p>
          <a:p>
            <a:pPr algn="just"/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1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 Who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?                                                       </a:t>
            </a:r>
            <a:r>
              <a:rPr lang="th-TH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ใคร </a:t>
            </a:r>
          </a:p>
          <a:p>
            <a:pPr algn="just"/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2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 Say what? 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                  พูด</a:t>
            </a:r>
            <a:r>
              <a:rPr lang="th-TH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อะไร </a:t>
            </a:r>
          </a:p>
          <a:p>
            <a:pPr algn="just"/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3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 In which channel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?                            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ผ่านสื่อ</a:t>
            </a:r>
            <a:r>
              <a:rPr lang="th-TH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ใด </a:t>
            </a:r>
          </a:p>
          <a:p>
            <a:pPr algn="just"/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4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 To whom? 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                 ถึง</a:t>
            </a:r>
            <a:r>
              <a:rPr lang="th-TH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ใคร </a:t>
            </a:r>
          </a:p>
          <a:p>
            <a:pPr algn="just"/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5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 With what effect? 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เพื่อให้</a:t>
            </a:r>
            <a:r>
              <a:rPr lang="th-TH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เกิดผลอะไร </a:t>
            </a:r>
            <a:endParaRPr lang="th-TH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The Lass well </a:t>
            </a:r>
            <a:r>
              <a:rPr lang="en-US" b="1" dirty="0">
                <a:solidFill>
                  <a:srgbClr val="FFFF00"/>
                </a:solidFill>
              </a:rPr>
              <a:t>Model </a:t>
            </a: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214282" y="2786058"/>
            <a:ext cx="1285884" cy="171451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ผู้ส่งสาร</a:t>
            </a:r>
          </a:p>
          <a:p>
            <a:pPr algn="ctr"/>
            <a:r>
              <a:rPr lang="th-TH" dirty="0" smtClean="0"/>
              <a:t>(ใคร)</a:t>
            </a:r>
            <a:endParaRPr lang="th-TH" dirty="0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857356" y="2786058"/>
            <a:ext cx="1214446" cy="17145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สาร</a:t>
            </a:r>
          </a:p>
          <a:p>
            <a:pPr algn="ctr"/>
            <a:r>
              <a:rPr lang="th-TH" dirty="0" smtClean="0"/>
              <a:t>(พูดอะไร)</a:t>
            </a: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428992" y="2714620"/>
            <a:ext cx="1357322" cy="17859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สื่อ</a:t>
            </a:r>
          </a:p>
          <a:p>
            <a:pPr algn="ctr"/>
            <a:r>
              <a:rPr lang="th-TH" dirty="0" smtClean="0"/>
              <a:t>(ผ่านสื่อใด)</a:t>
            </a: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143504" y="2714620"/>
            <a:ext cx="1357322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ผู้รับสาร</a:t>
            </a:r>
          </a:p>
          <a:p>
            <a:pPr algn="ctr"/>
            <a:r>
              <a:rPr lang="th-TH" dirty="0" smtClean="0"/>
              <a:t>(ถึงใคร)</a:t>
            </a: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7072330" y="2428868"/>
            <a:ext cx="1857388" cy="27146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ผลของการสื่อสาร</a:t>
            </a:r>
          </a:p>
          <a:p>
            <a:pPr algn="ctr"/>
            <a:r>
              <a:rPr lang="th-TH" dirty="0" smtClean="0"/>
              <a:t>(เพื่อให้เกิดผลอะไร)</a:t>
            </a:r>
          </a:p>
        </p:txBody>
      </p:sp>
      <p:sp>
        <p:nvSpPr>
          <p:cNvPr id="11" name="ลูกศรขวา 10"/>
          <p:cNvSpPr/>
          <p:nvPr/>
        </p:nvSpPr>
        <p:spPr>
          <a:xfrm>
            <a:off x="1571604" y="3429000"/>
            <a:ext cx="214314" cy="21431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ขวา 11"/>
          <p:cNvSpPr/>
          <p:nvPr/>
        </p:nvSpPr>
        <p:spPr>
          <a:xfrm>
            <a:off x="3143240" y="3429000"/>
            <a:ext cx="214314" cy="21431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ลูกศรขวา 12"/>
          <p:cNvSpPr/>
          <p:nvPr/>
        </p:nvSpPr>
        <p:spPr>
          <a:xfrm>
            <a:off x="4857752" y="3429000"/>
            <a:ext cx="214314" cy="21431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ลูกศรขวา 13"/>
          <p:cNvSpPr/>
          <p:nvPr/>
        </p:nvSpPr>
        <p:spPr>
          <a:xfrm>
            <a:off x="6643702" y="3429000"/>
            <a:ext cx="214314" cy="21431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104</Words>
  <Application>Microsoft Office PowerPoint</Application>
  <PresentationFormat>นำเสนอทางหน้าจอ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 แบบจำลองของแฮโรลด์ ดี ลาสเวลล์ </vt:lpstr>
      <vt:lpstr>The Lass well Model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แบบจำลองของแฮโรลด์ ดี ลาสเวลล์</dc:title>
  <dc:creator>Acer</dc:creator>
  <cp:lastModifiedBy>Acer</cp:lastModifiedBy>
  <cp:revision>6</cp:revision>
  <dcterms:created xsi:type="dcterms:W3CDTF">2020-01-23T14:51:27Z</dcterms:created>
  <dcterms:modified xsi:type="dcterms:W3CDTF">2020-01-23T15:46:13Z</dcterms:modified>
</cp:coreProperties>
</file>