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7392-D4DD-4AAA-94CA-2FE649BB8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75380-F618-4619-9C7F-E2627D238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28F6C-4E11-4D9A-A4B7-6F9425E4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9E1E9-2B1F-45C2-94C7-3CC2DB456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346B-1FD9-451B-93C6-9CF043B3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453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2BE7F-1688-468E-A64B-036D565E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DF4C9-B9B7-4443-95A7-2F60F42DE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2A767-0D90-45A0-BB6D-F47FCD59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447E1-8AA9-4A2D-A501-F190363E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96B24-362A-459C-BDB6-5F00EAE58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05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F4F8DE-CE07-497F-98E5-F177EEED2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D8CCC-01AD-4EB9-B94D-7B85C035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FA095-DEE8-4647-8AD4-6C36ED83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3E8E2-E2B4-4BDD-AD89-CF4F3195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394BD-6EFB-4AAB-BCE3-F34F991E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092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21C7-274B-4E51-B311-9F18E5CA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C214F-B459-4AD9-A9C9-8C037593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62BE2-F438-48D4-A6C2-25979B12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3B908-6707-4CCD-972E-CB08DF58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3185B-8BD6-4BD9-8708-E2C3A5A9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475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0B91C-EE77-4626-96CC-0B91E367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F3E3E-6718-4198-9BDA-964ADDDFA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D030A-3046-4DB9-AFD9-549C3B98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31148-05AD-43A0-A943-C8BD67F6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A18B5-6EDD-48F0-B6B5-D8309735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296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1D5C0-9142-4D56-819B-D0005112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4297E-3148-4740-83EC-B56FD8EDC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65938-B4B5-474F-AA05-C780AE822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FD1FC-A295-4C4D-9E51-F38B0C99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460F6-8C10-40B2-BDF9-AC8C5431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7D60F-860B-406A-BAF0-45FD6DC8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84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F71A-C487-4D60-9A60-CDF019BD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0363-A651-4907-A209-E334C91EA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752EE-E632-4B31-A443-1EE43D463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7340F2-D97A-43CF-AA1A-9D5E54C99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D0341-783D-4692-896B-8A7586965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19F8A8-6FD2-467D-9D7F-8E455797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9C17DA-021B-427D-BE0D-4EECF94E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A0AE63-FDCC-4191-907E-B805FF64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781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FBA9-3185-4449-8477-CBD5AC98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F0E38-4007-43F8-AA57-A483904A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E7FF0-2B5C-4430-BE46-3179E0FF8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9E20A-CB5C-4ED1-AC28-9E3ABE57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895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01B63-1067-45DF-9EB0-134F2905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F9BA6-C224-4894-9EBE-CA1997CA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C1020-DE81-47EC-A58A-5E8CA00D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019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5BFF-CE9A-420D-ABBC-47C00B13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2B354-307A-4825-995C-9EC14918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9D454-4D92-4808-A8F7-44059A14B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E3470-9A21-4083-9B91-3F735020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745DF-20DF-462C-9BA2-FD03480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96950-E7DA-4CE7-A0DF-EDB3589B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828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E33C-AF3B-42C8-B520-7ACD8926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F2B02-7B9D-4946-A935-F4E53A9E6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B121A-815D-45AB-A343-71ED26F23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E6E39-DD71-4B9F-9CA1-CC5E6231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048D4-AF04-453B-A21E-2B0F111B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F8A01-1501-4F00-9837-FF4A70302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949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01338-E3EB-413E-A8AD-932E812E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945A9-E86B-4A84-B23A-4395FC0C6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CD061-A2B5-44B3-8748-D4807566C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9FA2-D2CD-4D60-B686-CB9164CA9144}" type="datetimeFigureOut">
              <a:rPr lang="th-TH" smtClean="0"/>
              <a:t>30/03/62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01CA-CF02-4F3C-8C4E-8688829DF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9B041-713C-42BB-9279-A026932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C1459-3517-45F2-A7CA-03FBCC1C19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811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38DB1F4-F301-44C7-840B-0B09CE2D0B8F}"/>
              </a:ext>
            </a:extLst>
          </p:cNvPr>
          <p:cNvSpPr/>
          <p:nvPr/>
        </p:nvSpPr>
        <p:spPr>
          <a:xfrm>
            <a:off x="587428" y="721692"/>
            <a:ext cx="2759456" cy="2538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Phase 1</a:t>
            </a:r>
          </a:p>
          <a:p>
            <a:pPr algn="ctr"/>
            <a:r>
              <a:rPr lang="en-US" dirty="0"/>
              <a:t>Needs Assessment</a:t>
            </a:r>
            <a:endParaRPr lang="th-TH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90B2B4-6ED9-4CD5-81E6-DCD70C8F2D80}"/>
              </a:ext>
            </a:extLst>
          </p:cNvPr>
          <p:cNvSpPr/>
          <p:nvPr/>
        </p:nvSpPr>
        <p:spPr>
          <a:xfrm>
            <a:off x="4696289" y="721691"/>
            <a:ext cx="2583401" cy="2538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Phase 2</a:t>
            </a:r>
            <a:endParaRPr lang="en-US" b="1" dirty="0"/>
          </a:p>
          <a:p>
            <a:pPr algn="ctr"/>
            <a:r>
              <a:rPr lang="en-US" b="1" dirty="0"/>
              <a:t>Design</a:t>
            </a:r>
            <a:endParaRPr lang="th-TH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43E365-A2FD-408D-8666-BB5A4280ACF7}"/>
              </a:ext>
            </a:extLst>
          </p:cNvPr>
          <p:cNvSpPr/>
          <p:nvPr/>
        </p:nvSpPr>
        <p:spPr>
          <a:xfrm>
            <a:off x="8904306" y="721691"/>
            <a:ext cx="2583401" cy="2538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Phase 3</a:t>
            </a:r>
            <a:endParaRPr lang="en-US" b="1" dirty="0"/>
          </a:p>
          <a:p>
            <a:pPr algn="ctr"/>
            <a:r>
              <a:rPr lang="en-US" b="1" dirty="0"/>
              <a:t>Develop/</a:t>
            </a:r>
          </a:p>
          <a:p>
            <a:pPr algn="ctr"/>
            <a:r>
              <a:rPr lang="en-US" b="1" dirty="0"/>
              <a:t>Implement</a:t>
            </a:r>
            <a:endParaRPr lang="th-TH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DC4A390-F552-4FEC-AAC8-2C2C81214269}"/>
              </a:ext>
            </a:extLst>
          </p:cNvPr>
          <p:cNvSpPr/>
          <p:nvPr/>
        </p:nvSpPr>
        <p:spPr>
          <a:xfrm>
            <a:off x="4634142" y="3979333"/>
            <a:ext cx="2743201" cy="27432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Evaluation and Revision</a:t>
            </a:r>
            <a:endParaRPr lang="th-TH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399F37AC-80F4-41CB-9ADE-741CD21E79F5}"/>
              </a:ext>
            </a:extLst>
          </p:cNvPr>
          <p:cNvSpPr/>
          <p:nvPr/>
        </p:nvSpPr>
        <p:spPr>
          <a:xfrm>
            <a:off x="3586579" y="1511421"/>
            <a:ext cx="710213" cy="7546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470178D-E3A6-4CE2-98C6-4F41015A6FBC}"/>
              </a:ext>
            </a:extLst>
          </p:cNvPr>
          <p:cNvSpPr/>
          <p:nvPr/>
        </p:nvSpPr>
        <p:spPr>
          <a:xfrm>
            <a:off x="7714695" y="1511421"/>
            <a:ext cx="710213" cy="75460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3FA47A2-91C4-4D5C-AFCC-DB32C245BA04}"/>
              </a:ext>
            </a:extLst>
          </p:cNvPr>
          <p:cNvSpPr/>
          <p:nvPr/>
        </p:nvSpPr>
        <p:spPr>
          <a:xfrm rot="2924130">
            <a:off x="2854922" y="3639460"/>
            <a:ext cx="2157273" cy="31535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DA67E5F-5782-4C82-8BEC-A36844800A37}"/>
              </a:ext>
            </a:extLst>
          </p:cNvPr>
          <p:cNvSpPr/>
          <p:nvPr/>
        </p:nvSpPr>
        <p:spPr>
          <a:xfrm rot="13616589">
            <a:off x="2459055" y="3876111"/>
            <a:ext cx="2157273" cy="34000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E765EDF-04BB-4228-978B-02E27FF42B7E}"/>
              </a:ext>
            </a:extLst>
          </p:cNvPr>
          <p:cNvSpPr/>
          <p:nvPr/>
        </p:nvSpPr>
        <p:spPr>
          <a:xfrm rot="8213147">
            <a:off x="7185575" y="3576569"/>
            <a:ext cx="2157273" cy="29108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56F91EE-4748-4B5A-A2FE-4C90B0175EE2}"/>
              </a:ext>
            </a:extLst>
          </p:cNvPr>
          <p:cNvSpPr/>
          <p:nvPr/>
        </p:nvSpPr>
        <p:spPr>
          <a:xfrm rot="19043104">
            <a:off x="7572653" y="3833789"/>
            <a:ext cx="2157273" cy="29108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8316FBFF-3021-45D4-B97B-3AEF9920ABC4}"/>
              </a:ext>
            </a:extLst>
          </p:cNvPr>
          <p:cNvSpPr/>
          <p:nvPr/>
        </p:nvSpPr>
        <p:spPr>
          <a:xfrm>
            <a:off x="6117678" y="3297573"/>
            <a:ext cx="234382" cy="608301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259A26EA-9F96-4D7C-BF1F-54CD7C4F3B4E}"/>
              </a:ext>
            </a:extLst>
          </p:cNvPr>
          <p:cNvSpPr/>
          <p:nvPr/>
        </p:nvSpPr>
        <p:spPr>
          <a:xfrm rot="10800000">
            <a:off x="5753606" y="3315677"/>
            <a:ext cx="234382" cy="608301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13A581E-71F7-4A6C-BD4C-225020597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49" y="4436708"/>
            <a:ext cx="3144387" cy="214608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B7EA31F-8409-4E4C-86BD-9E9EB6D0FA4C}"/>
              </a:ext>
            </a:extLst>
          </p:cNvPr>
          <p:cNvSpPr txBox="1"/>
          <p:nvPr/>
        </p:nvSpPr>
        <p:spPr>
          <a:xfrm>
            <a:off x="4501043" y="38110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Hannafin</a:t>
            </a:r>
            <a:r>
              <a:rPr lang="en-US" sz="3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and Peck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03AE7A-F278-4BD5-A39D-C7D45AEE3FA4}"/>
              </a:ext>
            </a:extLst>
          </p:cNvPr>
          <p:cNvSpPr txBox="1"/>
          <p:nvPr/>
        </p:nvSpPr>
        <p:spPr>
          <a:xfrm>
            <a:off x="7791980" y="4816752"/>
            <a:ext cx="41376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จัดทำโดย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นายนพรัตน์ โคตรชาลี 	613861510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นายวัชรากรณ์ โรมขุนทด 	613861519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นางสาวสุปราณี ดีบ้านโสก 	613861526</a:t>
            </a:r>
          </a:p>
        </p:txBody>
      </p:sp>
    </p:spTree>
    <p:extLst>
      <p:ext uri="{BB962C8B-B14F-4D97-AF65-F5344CB8AC3E}">
        <p14:creationId xmlns:p14="http://schemas.microsoft.com/office/powerpoint/2010/main" val="27881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Nopparatalee kotch</dc:creator>
  <cp:lastModifiedBy>Nopparatalee kotch</cp:lastModifiedBy>
  <cp:revision>4</cp:revision>
  <dcterms:created xsi:type="dcterms:W3CDTF">2019-03-30T03:35:01Z</dcterms:created>
  <dcterms:modified xsi:type="dcterms:W3CDTF">2019-03-30T04:24:05Z</dcterms:modified>
</cp:coreProperties>
</file>