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71" r:id="rId5"/>
    <p:sldId id="258" r:id="rId6"/>
    <p:sldId id="265" r:id="rId7"/>
    <p:sldId id="266" r:id="rId8"/>
    <p:sldId id="267" r:id="rId9"/>
    <p:sldId id="272" r:id="rId10"/>
    <p:sldId id="273" r:id="rId11"/>
    <p:sldId id="264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65B3C6"/>
    <a:srgbClr val="EBA359"/>
    <a:srgbClr val="F09839"/>
    <a:srgbClr val="DD9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962D623-0635-4F47-8BA0-63F699A35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E7AC788-A2B2-4EE6-9E51-3D2F04F98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B9453BE-FF48-47A3-9ADE-39A92098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7C5F-E3A9-4007-AD11-71832382E4BF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FBE7E4E-4C31-4CFF-910E-2A2E6ED1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7DCC3E3-3B7E-4D47-89CE-C9EACD0C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E7A-1476-4882-BBC8-8978C6D8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7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E3DF97-AC50-431F-969D-E7985651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8B53E36-C27E-4143-BAD9-C12A03B02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FB86734-6F04-4498-96E5-E8CFFEA19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7C5F-E3A9-4007-AD11-71832382E4BF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8E68FC1-7CAE-420D-AA45-3B904D92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7F69B88-E8C8-40D3-8321-B7AE695D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E7A-1476-4882-BBC8-8978C6D8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3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A188FFFC-5240-40DF-B990-0B08D11DF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58E8F40-1685-4889-908D-0FBAE51AD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4C68A82-222D-45DB-9B90-E7A756C2B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7C5F-E3A9-4007-AD11-71832382E4BF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AC60A4E-93A3-4414-9167-B0D41D9D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5A1A6D2-8B99-46E8-ACE0-C34F8BCF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E7A-1476-4882-BBC8-8978C6D8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1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80A258D-9964-4BCA-AF3E-9D699732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01470AC-F257-4FB2-A0BD-D1D5FBA91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C791075-93D1-47EA-ACF9-32E8E0FA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7C5F-E3A9-4007-AD11-71832382E4BF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2A63AE3-6E7D-4CE2-92F7-FAF4E18F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D6E7073-9476-4FC8-835E-EA3BBEBC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E7A-1476-4882-BBC8-8978C6D8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F5F8F40-D8B4-4465-843C-DC26C4CD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C46C27-C0B8-4FC2-80AF-FD415B785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C584E42-B848-4E0B-B02D-2BC4ECE8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7C5F-E3A9-4007-AD11-71832382E4BF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CB72AFD-A710-4AA3-9918-E42254C83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997DF81-99E8-4107-9A21-BE0DF576E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E7A-1476-4882-BBC8-8978C6D8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1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0A554B1-B808-458D-9417-D898CE57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3C0F1B4-FEC7-446D-9961-E7C406FE2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DE31671-A440-45B4-99B8-E9A129EE1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1D1E545-78B7-421A-BCAE-DC3ABC0B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7C5F-E3A9-4007-AD11-71832382E4BF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E8B520E-7E28-4208-8400-76AA9B5E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45BD59C-3F9D-423E-AC66-83FE338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E7A-1476-4882-BBC8-8978C6D8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E49CCB2-75F5-4756-9E66-1A6623ACD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1EEFEAE-16B6-4312-A326-4C058BBCD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F0363D7-E41F-437E-9F3A-EB2794A1C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695FE7C2-9A5E-485F-B781-8F6C957C7F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28188A8A-768E-42C7-AC91-D518AB4B3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BBE713DA-33B6-4792-9661-82D9B8D76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7C5F-E3A9-4007-AD11-71832382E4BF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5F619962-FE8F-480E-B59A-B0389761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A01C2B4-AA5D-477E-AF62-50542822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E7A-1476-4882-BBC8-8978C6D8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2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AFD7EE8-F605-4E9C-BD66-ED4EB415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E07427E9-87D9-4F49-B51F-656B9EC2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7C5F-E3A9-4007-AD11-71832382E4BF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77680DA-3A6E-4E2A-BB2E-23C5A2465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9877E2B-3566-4BD5-AB16-2E3EF678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E7A-1476-4882-BBC8-8978C6D8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4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CFC2E710-1013-4305-8E90-16C02145D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7C5F-E3A9-4007-AD11-71832382E4BF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DA2D82A-21DB-49D2-AB7A-B9550F44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478EA9F-83BE-4AAB-A2FC-CD80D67A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E7A-1476-4882-BBC8-8978C6D8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D908552-0EEF-4DE2-9CF6-EBE37524C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7DE13D2-53E3-4942-B83A-55D2113E9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8EA28BE-C13B-4DF2-B196-8552166FC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E796101-145A-450A-876E-15D18BCA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7C5F-E3A9-4007-AD11-71832382E4BF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251B250-A216-4C0F-8799-F95191E5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2CD2B9F-65B2-4767-A06A-0D657E0D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E7A-1476-4882-BBC8-8978C6D8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D74924E-D494-46E1-9CF1-368B5F331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5DBA3584-9BB0-44E2-B4C4-E611AA52D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57E51E4-056D-40E5-A2A5-D3FB81F41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0ADA6C9-9004-4F08-9495-BBA872CB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7C5F-E3A9-4007-AD11-71832382E4BF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1C81F8E1-7BAE-4C71-A2DC-F589A1E5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71FD7B5-BA8B-4D01-B892-E5E608B3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CE7A-1476-4882-BBC8-8978C6D8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9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9F4E22C0-9DE5-4C01-BA2A-EC68D2731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A2E4E01-9D8C-4EF4-8F21-7BDF06976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8F4910E-E8B1-4278-9C97-DCB41F586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67C5F-E3A9-4007-AD11-71832382E4BF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114322-FD93-430A-BCCC-E872AF91A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4E36E41-B226-4E87-84ED-E56B6DBDF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CE7A-1476-4882-BBC8-8978C6D8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4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FBFB769F-4C59-4A73-96DB-ACE0083EC277}"/>
              </a:ext>
            </a:extLst>
          </p:cNvPr>
          <p:cNvSpPr/>
          <p:nvPr/>
        </p:nvSpPr>
        <p:spPr>
          <a:xfrm>
            <a:off x="0" y="0"/>
            <a:ext cx="515509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sland background with pirate and treasure">
            <a:extLst>
              <a:ext uri="{FF2B5EF4-FFF2-40B4-BE49-F238E27FC236}">
                <a16:creationId xmlns:a16="http://schemas.microsoft.com/office/drawing/2014/main" id="{B31680C2-2FF4-4620-80FA-A01518CE7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96" y="0"/>
            <a:ext cx="7036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E368F498-1CC5-49E1-8421-D97C12EF943A}"/>
              </a:ext>
            </a:extLst>
          </p:cNvPr>
          <p:cNvSpPr/>
          <p:nvPr/>
        </p:nvSpPr>
        <p:spPr>
          <a:xfrm>
            <a:off x="7010399" y="6255026"/>
            <a:ext cx="2968488" cy="450574"/>
          </a:xfrm>
          <a:prstGeom prst="rect">
            <a:avLst/>
          </a:prstGeom>
          <a:solidFill>
            <a:srgbClr val="DD9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FBD2CEEB-D091-4085-80BE-4AED53A56FFD}"/>
              </a:ext>
            </a:extLst>
          </p:cNvPr>
          <p:cNvSpPr txBox="1"/>
          <p:nvPr/>
        </p:nvSpPr>
        <p:spPr>
          <a:xfrm>
            <a:off x="273288" y="658510"/>
            <a:ext cx="470632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เกมการ์ด</a:t>
            </a:r>
          </a:p>
          <a:p>
            <a:pPr algn="thaiDist"/>
            <a:r>
              <a:rPr lang="th-TH" sz="96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โจรสลัดแห่งรัตนโกสินทร์</a:t>
            </a:r>
            <a:endParaRPr lang="en-US" sz="10900" b="1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93DCCAB2-09C5-48AA-A284-CB4CBD6E4940}"/>
              </a:ext>
            </a:extLst>
          </p:cNvPr>
          <p:cNvSpPr/>
          <p:nvPr/>
        </p:nvSpPr>
        <p:spPr>
          <a:xfrm>
            <a:off x="8512517" y="392810"/>
            <a:ext cx="3212568" cy="1189757"/>
          </a:xfrm>
          <a:prstGeom prst="roundRect">
            <a:avLst>
              <a:gd name="adj" fmla="val 9984"/>
            </a:avLst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667CAC7D-0801-40BA-814A-70C6EF672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68" y="514786"/>
            <a:ext cx="974035" cy="97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F86B6290-A7B6-4A25-95E0-F10385400368}"/>
              </a:ext>
            </a:extLst>
          </p:cNvPr>
          <p:cNvSpPr txBox="1">
            <a:spLocks/>
          </p:cNvSpPr>
          <p:nvPr/>
        </p:nvSpPr>
        <p:spPr>
          <a:xfrm>
            <a:off x="9550662" y="369762"/>
            <a:ext cx="1950939" cy="7993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>
                <a:latin typeface="TH Baijam" panose="02000506000000020004" pitchFamily="2" charset="-34"/>
                <a:cs typeface="TH Baijam" panose="02000506000000020004" pitchFamily="2" charset="-34"/>
              </a:rPr>
              <a:t>นายแสน</a:t>
            </a:r>
            <a:endParaRPr lang="en-US" sz="54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8721722B-97FF-42A0-962B-3B80B84265EF}"/>
              </a:ext>
            </a:extLst>
          </p:cNvPr>
          <p:cNvSpPr txBox="1">
            <a:spLocks/>
          </p:cNvSpPr>
          <p:nvPr/>
        </p:nvSpPr>
        <p:spPr>
          <a:xfrm>
            <a:off x="9550662" y="783194"/>
            <a:ext cx="2270427" cy="7993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TH Baijam" panose="02000506000000020004" pitchFamily="2" charset="-34"/>
                <a:cs typeface="TH Baijam" panose="02000506000000020004" pitchFamily="2" charset="-34"/>
              </a:rPr>
              <a:t>Facilitator</a:t>
            </a:r>
          </a:p>
        </p:txBody>
      </p: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FB3D66E4-B217-4246-A0FA-ACB9ECA3D3A6}"/>
              </a:ext>
            </a:extLst>
          </p:cNvPr>
          <p:cNvSpPr/>
          <p:nvPr/>
        </p:nvSpPr>
        <p:spPr>
          <a:xfrm>
            <a:off x="225286" y="356510"/>
            <a:ext cx="4706325" cy="6123803"/>
          </a:xfrm>
          <a:prstGeom prst="roundRect">
            <a:avLst>
              <a:gd name="adj" fmla="val 9627"/>
            </a:avLst>
          </a:prstGeom>
          <a:noFill/>
          <a:ln w="76200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02912B8-609F-4006-834D-230ABBE9AB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15" b="272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7A0E426-DEDA-4BA9-8F0A-0622CC0D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ขอบคุณภาพประกอบจาก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www.freepik.com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77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1D58485-E51C-4A3A-95D1-FD688D71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th-TH" b="1" dirty="0"/>
              <a:t>สำหรับปริ</a:t>
            </a:r>
            <a:r>
              <a:rPr lang="th-TH" b="1" dirty="0" err="1"/>
              <a:t>้น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8879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E8132942-F0DD-43CC-8274-F16BC1A32679}"/>
              </a:ext>
            </a:extLst>
          </p:cNvPr>
          <p:cNvSpPr/>
          <p:nvPr/>
        </p:nvSpPr>
        <p:spPr>
          <a:xfrm>
            <a:off x="795131" y="410817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4EBA02E-FA2A-4F23-919A-0AE61D06B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84" t="15606" r="14439" b="7049"/>
          <a:stretch/>
        </p:blipFill>
        <p:spPr>
          <a:xfrm>
            <a:off x="795131" y="884583"/>
            <a:ext cx="2491407" cy="2358887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51CF9EB-E586-4168-B03D-698DA573822C}"/>
              </a:ext>
            </a:extLst>
          </p:cNvPr>
          <p:cNvSpPr txBox="1"/>
          <p:nvPr/>
        </p:nvSpPr>
        <p:spPr>
          <a:xfrm>
            <a:off x="1027043" y="250688"/>
            <a:ext cx="200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3617FA0C-63CF-4026-9FA9-C45FD611F842}"/>
              </a:ext>
            </a:extLst>
          </p:cNvPr>
          <p:cNvSpPr/>
          <p:nvPr/>
        </p:nvSpPr>
        <p:spPr>
          <a:xfrm>
            <a:off x="3518450" y="410817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61A6550-D1FD-4D28-85B2-23B430734D01}"/>
              </a:ext>
            </a:extLst>
          </p:cNvPr>
          <p:cNvSpPr txBox="1"/>
          <p:nvPr/>
        </p:nvSpPr>
        <p:spPr>
          <a:xfrm>
            <a:off x="3750362" y="250688"/>
            <a:ext cx="200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2D448FA0-2E4F-4E73-A8EE-98662569D180}"/>
              </a:ext>
            </a:extLst>
          </p:cNvPr>
          <p:cNvSpPr/>
          <p:nvPr/>
        </p:nvSpPr>
        <p:spPr>
          <a:xfrm>
            <a:off x="6215263" y="410817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E6C6C201-1717-4FD6-B55C-C12D89590B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3" t="2445" r="5549" b="6654"/>
          <a:stretch/>
        </p:blipFill>
        <p:spPr>
          <a:xfrm>
            <a:off x="6215264" y="884583"/>
            <a:ext cx="2491408" cy="2358887"/>
          </a:xfrm>
          <a:prstGeom prst="rect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7E05ED3D-B68C-40E7-8599-138B2F4FD18A}"/>
              </a:ext>
            </a:extLst>
          </p:cNvPr>
          <p:cNvSpPr txBox="1"/>
          <p:nvPr/>
        </p:nvSpPr>
        <p:spPr>
          <a:xfrm>
            <a:off x="6447175" y="277192"/>
            <a:ext cx="200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ล้างสถานะ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77D1280C-C7B5-472B-B3E6-2A8204A0F3F7}"/>
              </a:ext>
            </a:extLst>
          </p:cNvPr>
          <p:cNvSpPr/>
          <p:nvPr/>
        </p:nvSpPr>
        <p:spPr>
          <a:xfrm>
            <a:off x="3518449" y="3567834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74D5FFAB-396D-4D08-A5E6-9308FBF750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51" r="9551" b="15273"/>
          <a:stretch/>
        </p:blipFill>
        <p:spPr>
          <a:xfrm>
            <a:off x="3491944" y="4022036"/>
            <a:ext cx="2517913" cy="2358887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496B5383-F9AB-46EA-8ED2-443276879644}"/>
              </a:ext>
            </a:extLst>
          </p:cNvPr>
          <p:cNvSpPr txBox="1"/>
          <p:nvPr/>
        </p:nvSpPr>
        <p:spPr>
          <a:xfrm>
            <a:off x="3750361" y="3487217"/>
            <a:ext cx="2001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มอบกรรมสิทธิ์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EF56F8AB-370A-4FC0-B8DA-3DB3FAB7FF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551" t="10111" r="8661" b="8161"/>
          <a:stretch/>
        </p:blipFill>
        <p:spPr>
          <a:xfrm>
            <a:off x="3518449" y="865018"/>
            <a:ext cx="2491408" cy="2358887"/>
          </a:xfrm>
          <a:prstGeom prst="rect">
            <a:avLst/>
          </a:prstGeom>
        </p:spPr>
      </p:pic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F382FC58-E303-471B-8C76-FB676CB525EF}"/>
              </a:ext>
            </a:extLst>
          </p:cNvPr>
          <p:cNvSpPr/>
          <p:nvPr/>
        </p:nvSpPr>
        <p:spPr>
          <a:xfrm>
            <a:off x="795130" y="3565938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B56EB3A1-DFC5-4C49-A74A-08D5FEFDB0D7}"/>
              </a:ext>
            </a:extLst>
          </p:cNvPr>
          <p:cNvSpPr txBox="1"/>
          <p:nvPr/>
        </p:nvSpPr>
        <p:spPr>
          <a:xfrm>
            <a:off x="1053546" y="3445565"/>
            <a:ext cx="200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จับใหม่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317E16A0-9477-446E-886E-716F201EED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27" r="6216" b="6999"/>
          <a:stretch/>
        </p:blipFill>
        <p:spPr>
          <a:xfrm>
            <a:off x="795130" y="4022036"/>
            <a:ext cx="2491408" cy="2358887"/>
          </a:xfrm>
          <a:prstGeom prst="rect">
            <a:avLst/>
          </a:prstGeom>
        </p:spPr>
      </p:pic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170ABC51-DDAC-4328-BABA-392C38464FC7}"/>
              </a:ext>
            </a:extLst>
          </p:cNvPr>
          <p:cNvSpPr/>
          <p:nvPr/>
        </p:nvSpPr>
        <p:spPr>
          <a:xfrm>
            <a:off x="6215262" y="3565938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D2CACED8-1D13-45F6-A009-7D7A529670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84" t="15606" r="14439" b="7049"/>
          <a:stretch/>
        </p:blipFill>
        <p:spPr>
          <a:xfrm>
            <a:off x="6215262" y="4039704"/>
            <a:ext cx="2491407" cy="2358887"/>
          </a:xfrm>
          <a:prstGeom prst="rect">
            <a:avLst/>
          </a:prstGeom>
        </p:spPr>
      </p:pic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84C602D1-2266-4EF7-9C30-CF29684BE942}"/>
              </a:ext>
            </a:extLst>
          </p:cNvPr>
          <p:cNvSpPr txBox="1"/>
          <p:nvPr/>
        </p:nvSpPr>
        <p:spPr>
          <a:xfrm>
            <a:off x="6447174" y="3405809"/>
            <a:ext cx="200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A2328078-DEA0-429E-A36D-52EE78AF733F}"/>
              </a:ext>
            </a:extLst>
          </p:cNvPr>
          <p:cNvSpPr/>
          <p:nvPr/>
        </p:nvSpPr>
        <p:spPr>
          <a:xfrm>
            <a:off x="8885569" y="410817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F6099B8B-C0A5-4161-A7F6-6DCA4EE5D642}"/>
              </a:ext>
            </a:extLst>
          </p:cNvPr>
          <p:cNvSpPr txBox="1"/>
          <p:nvPr/>
        </p:nvSpPr>
        <p:spPr>
          <a:xfrm>
            <a:off x="9117481" y="250688"/>
            <a:ext cx="200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938B8B18-1862-4D77-B97B-8A10E0C818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551" t="10111" r="8661" b="8161"/>
          <a:stretch/>
        </p:blipFill>
        <p:spPr>
          <a:xfrm>
            <a:off x="8885568" y="865018"/>
            <a:ext cx="2491408" cy="2358887"/>
          </a:xfrm>
          <a:prstGeom prst="rect">
            <a:avLst/>
          </a:prstGeom>
        </p:spPr>
      </p:pic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8F05000C-8D9C-4603-A75C-D1B1662A5C74}"/>
              </a:ext>
            </a:extLst>
          </p:cNvPr>
          <p:cNvSpPr/>
          <p:nvPr/>
        </p:nvSpPr>
        <p:spPr>
          <a:xfrm>
            <a:off x="8885567" y="3562625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74206854-B387-45A3-9BB6-3E44AD8A5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3" t="2445" r="5549" b="6654"/>
          <a:stretch/>
        </p:blipFill>
        <p:spPr>
          <a:xfrm>
            <a:off x="8885568" y="4036391"/>
            <a:ext cx="2491408" cy="2358887"/>
          </a:xfrm>
          <a:prstGeom prst="rect">
            <a:avLst/>
          </a:prstGeom>
        </p:spPr>
      </p:pic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650958AE-5F97-42B7-8445-4505B60FD501}"/>
              </a:ext>
            </a:extLst>
          </p:cNvPr>
          <p:cNvSpPr txBox="1"/>
          <p:nvPr/>
        </p:nvSpPr>
        <p:spPr>
          <a:xfrm>
            <a:off x="9117479" y="3429000"/>
            <a:ext cx="200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ล้างสถานะ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954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rate ship background in flat design">
            <a:extLst>
              <a:ext uri="{FF2B5EF4-FFF2-40B4-BE49-F238E27FC236}">
                <a16:creationId xmlns:a16="http://schemas.microsoft.com/office/drawing/2014/main" id="{FF0B9AD6-F681-4BBA-85EA-679F797E1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2" b="1160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3C2209A-014D-4669-878C-D94E81B51A02}"/>
              </a:ext>
            </a:extLst>
          </p:cNvPr>
          <p:cNvSpPr/>
          <p:nvPr/>
        </p:nvSpPr>
        <p:spPr>
          <a:xfrm>
            <a:off x="1" y="3995668"/>
            <a:ext cx="12192000" cy="2862322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"กาลครั้งหนึ่ง นานมา</a:t>
            </a:r>
            <a:r>
              <a:rPr lang="th-TH" sz="3600" dirty="0" err="1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เเล้ว</a:t>
            </a:r>
            <a:r>
              <a:rPr lang="th-TH" sz="36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นับ 200 ปี ทั่วโลกเต็มไปด้วยโจรสลัด โจรสลัดบางกลุ่มเป็นคนดี บางกลุ่มเป็นคนไม่ดี มีสงครามแย่งชิงลูกเรือกันอยู่เสมอ โจรสลัดแต่ละกลุ่มจะมีกัปตันเรือ ต้นหนเรือ และลูกน้องในเรือ โดยกำหนดให้นักเรียนแต่ละคน ให้จับกลุ่ม กลุ่มละ 5-6 คน เพื่อตั้งเป็นกลุ่มโจรสลัด 1 กลุ่ม ซึ่งมีเงื่อนไขเพิ่มเติมว่า จะต้องตั้งกัปตันโจรสลัด ต้นหนเรือ และที่เหลือเป็นลูกน้องในเรือ จากนั้นให้ตั้งชื่อกลุ่มโจรสลัดของตนเอง ให้เวลา 2 นาที "จับเวลา"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2" descr="Island background with pirate and treasure">
            <a:extLst>
              <a:ext uri="{FF2B5EF4-FFF2-40B4-BE49-F238E27FC236}">
                <a16:creationId xmlns:a16="http://schemas.microsoft.com/office/drawing/2014/main" id="{ECB80D2B-3DCB-4DE1-BB8D-CBFC08D16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7" t="32464" r="19209" b="23671"/>
          <a:stretch/>
        </p:blipFill>
        <p:spPr bwMode="auto">
          <a:xfrm>
            <a:off x="7951304" y="251791"/>
            <a:ext cx="3843130" cy="30082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45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071D89F6-C800-45FB-826E-F4340400BD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527A357-DC9A-4DA0-B1F7-AE0D79282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081" y="3609975"/>
            <a:ext cx="5446643" cy="324802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3A7C91B0-1729-4B7B-98FE-27E67DF9115B}"/>
              </a:ext>
            </a:extLst>
          </p:cNvPr>
          <p:cNvSpPr/>
          <p:nvPr/>
        </p:nvSpPr>
        <p:spPr>
          <a:xfrm>
            <a:off x="649357" y="674400"/>
            <a:ext cx="54466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"โจรสลัดทุกกลุ่มจะต้องทำศึกสงครามแย่งชิงลูกเรือระหว่างกัน กลุ่มไหนที่สามารถแย่งชิงลูกเรือได้มากที่สุด จะได้เป็นราชาแห่งโจรสลัด ในขณะเดียวกัน กลุ่มไหนที่ถูกแย่งชิงลูกเรือไปมากที่สุด จะแพ้ไปในที่สุด โดย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สงครามในยุคนี้นั้น 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เเต่ละ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กลุ่มต้องมาตอบคำถามให้ถูกต้อง เกี่ยวกับเนื้อหาที่เราจะเรียนในวันนี้ คือ พัฒนาการของไทยสมัยรัตนโกสินทร์ หากคำตอบถามใต้การ์ด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นั้นๆ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ถูก จะมีสิทธิ์เปิดการ์ดแห่งหีบสมบัติ แต่หากตอบผิดจะต้องเสียลูกเรือไปครั้งละ 1 คน จนจบกระดานเกม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424EC7C-3305-4595-A44E-5AFD252D11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166" b="9272"/>
          <a:stretch/>
        </p:blipFill>
        <p:spPr>
          <a:xfrm>
            <a:off x="6490966" y="835715"/>
            <a:ext cx="5178871" cy="259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8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E1512473-5404-429F-8895-C72FD7D054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893A2B6-ACE0-4C48-BB80-D66E948A7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" y="2473988"/>
            <a:ext cx="5008098" cy="4384012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12853F20-4BB6-4F17-9559-DA57C165E77D}"/>
              </a:ext>
            </a:extLst>
          </p:cNvPr>
          <p:cNvSpPr/>
          <p:nvPr/>
        </p:nvSpPr>
        <p:spPr>
          <a:xfrm>
            <a:off x="3829874" y="394251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DAECB8B-BCF1-4756-AF2F-6E875ECB6C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84" t="15606" r="14439" b="7049"/>
          <a:stretch/>
        </p:blipFill>
        <p:spPr>
          <a:xfrm>
            <a:off x="3829874" y="868017"/>
            <a:ext cx="2491407" cy="2358887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E698C314-F717-4C39-8EFF-00D577E660E7}"/>
              </a:ext>
            </a:extLst>
          </p:cNvPr>
          <p:cNvSpPr txBox="1"/>
          <p:nvPr/>
        </p:nvSpPr>
        <p:spPr>
          <a:xfrm>
            <a:off x="4061786" y="234122"/>
            <a:ext cx="200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08901139-4B4C-487E-9AB5-275C5EE63DAF}"/>
              </a:ext>
            </a:extLst>
          </p:cNvPr>
          <p:cNvSpPr/>
          <p:nvPr/>
        </p:nvSpPr>
        <p:spPr>
          <a:xfrm>
            <a:off x="6553193" y="394251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E5ADD7C4-AE5C-4301-BB4C-498983C6D3A0}"/>
              </a:ext>
            </a:extLst>
          </p:cNvPr>
          <p:cNvSpPr txBox="1"/>
          <p:nvPr/>
        </p:nvSpPr>
        <p:spPr>
          <a:xfrm>
            <a:off x="6785105" y="234122"/>
            <a:ext cx="200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0E69B805-2404-4559-A78B-BA0877474231}"/>
              </a:ext>
            </a:extLst>
          </p:cNvPr>
          <p:cNvSpPr/>
          <p:nvPr/>
        </p:nvSpPr>
        <p:spPr>
          <a:xfrm>
            <a:off x="9216883" y="3522327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213C1E0C-1AB5-4AAC-B0AD-A1D941E1E6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51" r="9551" b="15273"/>
          <a:stretch/>
        </p:blipFill>
        <p:spPr>
          <a:xfrm>
            <a:off x="9190378" y="3976529"/>
            <a:ext cx="2517913" cy="2358887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F06B650C-2DAF-42EE-8977-F95CF8C49FCF}"/>
              </a:ext>
            </a:extLst>
          </p:cNvPr>
          <p:cNvSpPr txBox="1"/>
          <p:nvPr/>
        </p:nvSpPr>
        <p:spPr>
          <a:xfrm>
            <a:off x="9448795" y="3441710"/>
            <a:ext cx="2001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มอบกรรมสิทธิ์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B8D6CC6D-A0A2-427B-8082-6F2CFC40CB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551" t="10111" r="8661" b="8161"/>
          <a:stretch/>
        </p:blipFill>
        <p:spPr>
          <a:xfrm>
            <a:off x="6553192" y="848452"/>
            <a:ext cx="2491408" cy="2358887"/>
          </a:xfrm>
          <a:prstGeom prst="rect">
            <a:avLst/>
          </a:prstGeom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283B6366-13A4-45A6-A0C3-34A2CA04B691}"/>
              </a:ext>
            </a:extLst>
          </p:cNvPr>
          <p:cNvSpPr/>
          <p:nvPr/>
        </p:nvSpPr>
        <p:spPr>
          <a:xfrm>
            <a:off x="6493564" y="3520431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3D0026E7-0BE1-4AEB-8851-243293DA4EEE}"/>
              </a:ext>
            </a:extLst>
          </p:cNvPr>
          <p:cNvSpPr txBox="1"/>
          <p:nvPr/>
        </p:nvSpPr>
        <p:spPr>
          <a:xfrm>
            <a:off x="6751980" y="3400058"/>
            <a:ext cx="200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จับใหม่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3078A054-9F5A-4960-82F7-C8586FF497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27" r="6216" b="6999"/>
          <a:stretch/>
        </p:blipFill>
        <p:spPr>
          <a:xfrm>
            <a:off x="6493564" y="3976529"/>
            <a:ext cx="2491408" cy="2358887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7616C23E-D143-4F24-8882-CF49EF5EBF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342"/>
          <a:stretch/>
        </p:blipFill>
        <p:spPr>
          <a:xfrm>
            <a:off x="9216883" y="363871"/>
            <a:ext cx="2491408" cy="2971802"/>
          </a:xfrm>
          <a:prstGeom prst="rect">
            <a:avLst/>
          </a:prstGeom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48AEE1D5-3442-4B74-87F2-72FC916DB4B1}"/>
              </a:ext>
            </a:extLst>
          </p:cNvPr>
          <p:cNvSpPr txBox="1"/>
          <p:nvPr/>
        </p:nvSpPr>
        <p:spPr>
          <a:xfrm>
            <a:off x="337934" y="1200167"/>
            <a:ext cx="3405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การ์ดหีบสมบัติ</a:t>
            </a:r>
            <a:endParaRPr lang="en-US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611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5A61222-ACAD-4691-A0DE-73EAD0348DA5}"/>
              </a:ext>
            </a:extLst>
          </p:cNvPr>
          <p:cNvSpPr/>
          <p:nvPr/>
        </p:nvSpPr>
        <p:spPr>
          <a:xfrm>
            <a:off x="596349" y="354496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FB52E33-F519-46F6-B67E-18DF22BF5AB6}"/>
              </a:ext>
            </a:extLst>
          </p:cNvPr>
          <p:cNvSpPr txBox="1"/>
          <p:nvPr/>
        </p:nvSpPr>
        <p:spPr>
          <a:xfrm>
            <a:off x="841514" y="989498"/>
            <a:ext cx="2001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รัตนโกสินทร์แปลว่าอะไร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2021B673-EC8E-4079-BF84-A9165634A239}"/>
              </a:ext>
            </a:extLst>
          </p:cNvPr>
          <p:cNvSpPr/>
          <p:nvPr/>
        </p:nvSpPr>
        <p:spPr>
          <a:xfrm>
            <a:off x="3332922" y="354496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C6E7C09-820E-47C9-8A0C-286FAE45116D}"/>
              </a:ext>
            </a:extLst>
          </p:cNvPr>
          <p:cNvSpPr txBox="1"/>
          <p:nvPr/>
        </p:nvSpPr>
        <p:spPr>
          <a:xfrm>
            <a:off x="3544956" y="777463"/>
            <a:ext cx="2067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ปัจจุบันราชวงศ์จักกรีมีกี่รัชการ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1253B05-C152-4A26-8E31-20B6C04E402E}"/>
              </a:ext>
            </a:extLst>
          </p:cNvPr>
          <p:cNvSpPr/>
          <p:nvPr/>
        </p:nvSpPr>
        <p:spPr>
          <a:xfrm>
            <a:off x="6096000" y="354496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E6F2030-396A-45E7-8910-62D125C476D3}"/>
              </a:ext>
            </a:extLst>
          </p:cNvPr>
          <p:cNvSpPr txBox="1"/>
          <p:nvPr/>
        </p:nvSpPr>
        <p:spPr>
          <a:xfrm>
            <a:off x="6341165" y="574719"/>
            <a:ext cx="20010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ปัจจุบันกรุงรัตนโกสินทร์มีกษัตริย์กี่พระองค์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AFC50259-B77C-490D-B214-C4D419944C1F}"/>
              </a:ext>
            </a:extLst>
          </p:cNvPr>
          <p:cNvSpPr/>
          <p:nvPr/>
        </p:nvSpPr>
        <p:spPr>
          <a:xfrm>
            <a:off x="8832573" y="354496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D94FDCC5-8237-4AF2-9720-73525857FEE3}"/>
              </a:ext>
            </a:extLst>
          </p:cNvPr>
          <p:cNvSpPr txBox="1"/>
          <p:nvPr/>
        </p:nvSpPr>
        <p:spPr>
          <a:xfrm>
            <a:off x="9037981" y="870229"/>
            <a:ext cx="2001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กษัตริย์พระองค์แรก ชื่อว่า ?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26ADF5EF-221E-4885-A4DB-1F64E2AA325C}"/>
              </a:ext>
            </a:extLst>
          </p:cNvPr>
          <p:cNvSpPr/>
          <p:nvPr/>
        </p:nvSpPr>
        <p:spPr>
          <a:xfrm>
            <a:off x="596349" y="3554896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D3CA9874-FF3A-4D57-AE5E-9A37673DA24B}"/>
              </a:ext>
            </a:extLst>
          </p:cNvPr>
          <p:cNvSpPr txBox="1"/>
          <p:nvPr/>
        </p:nvSpPr>
        <p:spPr>
          <a:xfrm>
            <a:off x="791818" y="4390672"/>
            <a:ext cx="2100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กษัตริย์องค์ปัจจุบันชื่อว่า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6A1A8BD-E416-4399-9533-DFB98D524AEF}"/>
              </a:ext>
            </a:extLst>
          </p:cNvPr>
          <p:cNvSpPr/>
          <p:nvPr/>
        </p:nvSpPr>
        <p:spPr>
          <a:xfrm>
            <a:off x="3332922" y="3590237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38D6ABF6-474B-47CD-BFD2-3FD1C4C1833B}"/>
              </a:ext>
            </a:extLst>
          </p:cNvPr>
          <p:cNvSpPr txBox="1"/>
          <p:nvPr/>
        </p:nvSpPr>
        <p:spPr>
          <a:xfrm>
            <a:off x="3521764" y="4390671"/>
            <a:ext cx="2113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การเลิกทาส มีขึ้นรัชการใด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F6AF774E-DA2D-4554-B873-0CAA5EC8C602}"/>
              </a:ext>
            </a:extLst>
          </p:cNvPr>
          <p:cNvSpPr/>
          <p:nvPr/>
        </p:nvSpPr>
        <p:spPr>
          <a:xfrm>
            <a:off x="6096000" y="3590237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57D7EFE5-2E23-4CB4-A448-4A4B232CCFD2}"/>
              </a:ext>
            </a:extLst>
          </p:cNvPr>
          <p:cNvSpPr txBox="1"/>
          <p:nvPr/>
        </p:nvSpPr>
        <p:spPr>
          <a:xfrm>
            <a:off x="6284842" y="4390671"/>
            <a:ext cx="2113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การเลิกไพร่ มีขึ้นรัชการใด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4EA126A3-B476-4128-AA10-D0E44A81C4BC}"/>
              </a:ext>
            </a:extLst>
          </p:cNvPr>
          <p:cNvSpPr/>
          <p:nvPr/>
        </p:nvSpPr>
        <p:spPr>
          <a:xfrm>
            <a:off x="8817665" y="3590237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FBAED748-CBB9-4492-8F0E-0E4CFF03C56C}"/>
              </a:ext>
            </a:extLst>
          </p:cNvPr>
          <p:cNvSpPr txBox="1"/>
          <p:nvPr/>
        </p:nvSpPr>
        <p:spPr>
          <a:xfrm>
            <a:off x="9024725" y="4344288"/>
            <a:ext cx="2113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คิดว่าใครในห้องหล่อที่สุด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5156B720-6FC7-4DB3-B8F0-F5A5FA07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9" y="354497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455D1653-224C-41AA-85DA-5DDFB5DDD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70" y="354496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28306290-BC35-42D7-890F-A10E946ED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52" y="354497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E0D6256F-9433-4607-9AB3-91E24ACF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73" y="354496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A553A732-260B-4264-953A-57DC69EF8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9" y="3590237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BA12544C-0CEF-4B40-8CC8-6FE4D7F34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70" y="3590236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4C7481A8-1788-4DE5-988F-5FE189896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52" y="3590237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619395C2-7E28-43AD-BBED-B77E27DD1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73" y="3590236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4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5A61222-ACAD-4691-A0DE-73EAD0348DA5}"/>
              </a:ext>
            </a:extLst>
          </p:cNvPr>
          <p:cNvSpPr/>
          <p:nvPr/>
        </p:nvSpPr>
        <p:spPr>
          <a:xfrm>
            <a:off x="596349" y="354496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FB52E33-F519-46F6-B67E-18DF22BF5AB6}"/>
              </a:ext>
            </a:extLst>
          </p:cNvPr>
          <p:cNvSpPr txBox="1"/>
          <p:nvPr/>
        </p:nvSpPr>
        <p:spPr>
          <a:xfrm>
            <a:off x="791818" y="858889"/>
            <a:ext cx="20010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ชอบการเปลี่ยนแปลงเรื่องใดมากที่สุดเพราะอะไร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2021B673-EC8E-4079-BF84-A9165634A239}"/>
              </a:ext>
            </a:extLst>
          </p:cNvPr>
          <p:cNvSpPr/>
          <p:nvPr/>
        </p:nvSpPr>
        <p:spPr>
          <a:xfrm>
            <a:off x="3332922" y="354496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C6E7C09-820E-47C9-8A0C-286FAE45116D}"/>
              </a:ext>
            </a:extLst>
          </p:cNvPr>
          <p:cNvSpPr txBox="1"/>
          <p:nvPr/>
        </p:nvSpPr>
        <p:spPr>
          <a:xfrm>
            <a:off x="3533358" y="837260"/>
            <a:ext cx="2090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แม่น้ำสายหลักของรัตนโกสินทร์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1253B05-C152-4A26-8E31-20B6C04E402E}"/>
              </a:ext>
            </a:extLst>
          </p:cNvPr>
          <p:cNvSpPr/>
          <p:nvPr/>
        </p:nvSpPr>
        <p:spPr>
          <a:xfrm>
            <a:off x="6096000" y="354496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E6F2030-396A-45E7-8910-62D125C476D3}"/>
              </a:ext>
            </a:extLst>
          </p:cNvPr>
          <p:cNvSpPr txBox="1"/>
          <p:nvPr/>
        </p:nvSpPr>
        <p:spPr>
          <a:xfrm>
            <a:off x="6341163" y="780126"/>
            <a:ext cx="2001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สงคราม 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ทัพ เกิดขึ้นในรัชกาลใด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AFC50259-B77C-490D-B214-C4D419944C1F}"/>
              </a:ext>
            </a:extLst>
          </p:cNvPr>
          <p:cNvSpPr/>
          <p:nvPr/>
        </p:nvSpPr>
        <p:spPr>
          <a:xfrm>
            <a:off x="8832573" y="354496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D94FDCC5-8237-4AF2-9720-73525857FEE3}"/>
              </a:ext>
            </a:extLst>
          </p:cNvPr>
          <p:cNvSpPr txBox="1"/>
          <p:nvPr/>
        </p:nvSpPr>
        <p:spPr>
          <a:xfrm>
            <a:off x="8978346" y="882496"/>
            <a:ext cx="21799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ถ้าย้อนเวลากลับไปอดีตได้ อยากอยู่ในช่วงรัชกาลใด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26ADF5EF-221E-4885-A4DB-1F64E2AA325C}"/>
              </a:ext>
            </a:extLst>
          </p:cNvPr>
          <p:cNvSpPr/>
          <p:nvPr/>
        </p:nvSpPr>
        <p:spPr>
          <a:xfrm>
            <a:off x="596349" y="3554896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D3CA9874-FF3A-4D57-AE5E-9A37673DA24B}"/>
              </a:ext>
            </a:extLst>
          </p:cNvPr>
          <p:cNvSpPr txBox="1"/>
          <p:nvPr/>
        </p:nvSpPr>
        <p:spPr>
          <a:xfrm>
            <a:off x="742122" y="4048779"/>
            <a:ext cx="2100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ลูกเสือ เกิดขึ้นในรัชกาลใด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6A1A8BD-E416-4399-9533-DFB98D524AEF}"/>
              </a:ext>
            </a:extLst>
          </p:cNvPr>
          <p:cNvSpPr/>
          <p:nvPr/>
        </p:nvSpPr>
        <p:spPr>
          <a:xfrm>
            <a:off x="3332922" y="3590237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38D6ABF6-474B-47CD-BFD2-3FD1C4C1833B}"/>
              </a:ext>
            </a:extLst>
          </p:cNvPr>
          <p:cNvSpPr txBox="1"/>
          <p:nvPr/>
        </p:nvSpPr>
        <p:spPr>
          <a:xfrm>
            <a:off x="3521762" y="3741002"/>
            <a:ext cx="21137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ระบอบประชาธิปไตย</a:t>
            </a:r>
          </a:p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เกิดขึ้นในรัชกาลใด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F6AF774E-DA2D-4554-B873-0CAA5EC8C602}"/>
              </a:ext>
            </a:extLst>
          </p:cNvPr>
          <p:cNvSpPr/>
          <p:nvPr/>
        </p:nvSpPr>
        <p:spPr>
          <a:xfrm>
            <a:off x="6096000" y="3590237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57D7EFE5-2E23-4CB4-A448-4A4B232CCFD2}"/>
              </a:ext>
            </a:extLst>
          </p:cNvPr>
          <p:cNvSpPr txBox="1"/>
          <p:nvPr/>
        </p:nvSpPr>
        <p:spPr>
          <a:xfrm>
            <a:off x="6284841" y="4048778"/>
            <a:ext cx="2113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ทางรถไฟ เกิดขึ้นในรัชกาลใด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4EA126A3-B476-4128-AA10-D0E44A81C4BC}"/>
              </a:ext>
            </a:extLst>
          </p:cNvPr>
          <p:cNvSpPr/>
          <p:nvPr/>
        </p:nvSpPr>
        <p:spPr>
          <a:xfrm>
            <a:off x="8817665" y="3590237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FBAED748-CBB9-4492-8F0E-0E4CFF03C56C}"/>
              </a:ext>
            </a:extLst>
          </p:cNvPr>
          <p:cNvSpPr txBox="1"/>
          <p:nvPr/>
        </p:nvSpPr>
        <p:spPr>
          <a:xfrm>
            <a:off x="8817665" y="4356554"/>
            <a:ext cx="2491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ถนนคอนกรีต เกิดขึ้นรัชกาลใด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E824BB05-1ED6-44CF-B410-227674B74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7" y="353382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CDB0EDE1-4083-4BAF-A7CD-C6555CBC3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70" y="354496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3D4178AD-1A98-4FA2-9AC4-967AF3129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52" y="365975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144FC85C-531D-4428-8C0F-A5C419F86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665" y="365975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F51A1A3C-3E00-496B-906E-994C85CE4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7" y="3554896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B5919C5C-F3CE-4308-93D8-2E71D385C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70" y="3590236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EA6F0BB4-49B8-49CE-B4D6-D83FF157B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52" y="3590237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FC6E26ED-E0EE-4A31-BC6B-5862AEC6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73" y="3590236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00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5A61222-ACAD-4691-A0DE-73EAD0348DA5}"/>
              </a:ext>
            </a:extLst>
          </p:cNvPr>
          <p:cNvSpPr/>
          <p:nvPr/>
        </p:nvSpPr>
        <p:spPr>
          <a:xfrm>
            <a:off x="596349" y="354496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FB52E33-F519-46F6-B67E-18DF22BF5AB6}"/>
              </a:ext>
            </a:extLst>
          </p:cNvPr>
          <p:cNvSpPr txBox="1"/>
          <p:nvPr/>
        </p:nvSpPr>
        <p:spPr>
          <a:xfrm>
            <a:off x="791818" y="882495"/>
            <a:ext cx="2246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หนังสือพิมพ์ เกิดขึ้นในรัชกาลใด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2021B673-EC8E-4079-BF84-A9165634A239}"/>
              </a:ext>
            </a:extLst>
          </p:cNvPr>
          <p:cNvSpPr/>
          <p:nvPr/>
        </p:nvSpPr>
        <p:spPr>
          <a:xfrm>
            <a:off x="3332922" y="354496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C6E7C09-820E-47C9-8A0C-286FAE45116D}"/>
              </a:ext>
            </a:extLst>
          </p:cNvPr>
          <p:cNvSpPr txBox="1"/>
          <p:nvPr/>
        </p:nvSpPr>
        <p:spPr>
          <a:xfrm>
            <a:off x="3544954" y="974827"/>
            <a:ext cx="2067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เพื่อนคนไหนที่ไม่ชอบอาบน้ำมาโรงเรียน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1253B05-C152-4A26-8E31-20B6C04E402E}"/>
              </a:ext>
            </a:extLst>
          </p:cNvPr>
          <p:cNvSpPr/>
          <p:nvPr/>
        </p:nvSpPr>
        <p:spPr>
          <a:xfrm>
            <a:off x="6096000" y="354496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E6F2030-396A-45E7-8910-62D125C476D3}"/>
              </a:ext>
            </a:extLst>
          </p:cNvPr>
          <p:cNvSpPr txBox="1"/>
          <p:nvPr/>
        </p:nvSpPr>
        <p:spPr>
          <a:xfrm>
            <a:off x="6341163" y="777463"/>
            <a:ext cx="2001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รัชกาลที่ 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ทรงมีพระนามว่าอย่างไร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AFC50259-B77C-490D-B214-C4D419944C1F}"/>
              </a:ext>
            </a:extLst>
          </p:cNvPr>
          <p:cNvSpPr/>
          <p:nvPr/>
        </p:nvSpPr>
        <p:spPr>
          <a:xfrm>
            <a:off x="8832573" y="354496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D94FDCC5-8237-4AF2-9720-73525857FEE3}"/>
              </a:ext>
            </a:extLst>
          </p:cNvPr>
          <p:cNvSpPr txBox="1"/>
          <p:nvPr/>
        </p:nvSpPr>
        <p:spPr>
          <a:xfrm>
            <a:off x="9051233" y="574718"/>
            <a:ext cx="20010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</a:t>
            </a:r>
            <a:r>
              <a:rPr lang="th-TH" sz="40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ปิ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ยะมหาราช เป็นชื่อเรียกรัชกาลใด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26ADF5EF-221E-4885-A4DB-1F64E2AA325C}"/>
              </a:ext>
            </a:extLst>
          </p:cNvPr>
          <p:cNvSpPr/>
          <p:nvPr/>
        </p:nvSpPr>
        <p:spPr>
          <a:xfrm>
            <a:off x="596349" y="3554896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D3CA9874-FF3A-4D57-AE5E-9A37673DA24B}"/>
              </a:ext>
            </a:extLst>
          </p:cNvPr>
          <p:cNvSpPr txBox="1"/>
          <p:nvPr/>
        </p:nvSpPr>
        <p:spPr>
          <a:xfrm>
            <a:off x="834887" y="4082894"/>
            <a:ext cx="2100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รัชกาลที่ 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มีพระนามว่าอะไร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6A1A8BD-E416-4399-9533-DFB98D524AEF}"/>
              </a:ext>
            </a:extLst>
          </p:cNvPr>
          <p:cNvSpPr/>
          <p:nvPr/>
        </p:nvSpPr>
        <p:spPr>
          <a:xfrm>
            <a:off x="3332922" y="3590237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38D6ABF6-474B-47CD-BFD2-3FD1C4C1833B}"/>
              </a:ext>
            </a:extLst>
          </p:cNvPr>
          <p:cNvSpPr txBox="1"/>
          <p:nvPr/>
        </p:nvSpPr>
        <p:spPr>
          <a:xfrm>
            <a:off x="3521764" y="4012219"/>
            <a:ext cx="2113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ในห้องเรียนเพื่อคนไหนน่ารักที่สุด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F6AF774E-DA2D-4554-B873-0CAA5EC8C602}"/>
              </a:ext>
            </a:extLst>
          </p:cNvPr>
          <p:cNvSpPr/>
          <p:nvPr/>
        </p:nvSpPr>
        <p:spPr>
          <a:xfrm>
            <a:off x="6096000" y="3590237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57D7EFE5-2E23-4CB4-A448-4A4B232CCFD2}"/>
              </a:ext>
            </a:extLst>
          </p:cNvPr>
          <p:cNvSpPr txBox="1"/>
          <p:nvPr/>
        </p:nvSpPr>
        <p:spPr>
          <a:xfrm>
            <a:off x="6284841" y="4141545"/>
            <a:ext cx="2113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ธนาคารออมสิน เกิดขึ้นในรัชกาลใด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4EA126A3-B476-4128-AA10-D0E44A81C4BC}"/>
              </a:ext>
            </a:extLst>
          </p:cNvPr>
          <p:cNvSpPr/>
          <p:nvPr/>
        </p:nvSpPr>
        <p:spPr>
          <a:xfrm>
            <a:off x="8817665" y="3590237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FBAED748-CBB9-4492-8F0E-0E4CFF03C56C}"/>
              </a:ext>
            </a:extLst>
          </p:cNvPr>
          <p:cNvSpPr txBox="1"/>
          <p:nvPr/>
        </p:nvSpPr>
        <p:spPr>
          <a:xfrm>
            <a:off x="8994911" y="3775117"/>
            <a:ext cx="21137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เศรษฐกิจพอเพียง เป็นแนวคิดของรัชกาลใด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5851C809-D203-4293-AD76-03F0BFFD2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7" y="372167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4516B944-1796-491E-9F8B-EBE736919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68" y="372167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C2433DDB-16FB-4E57-BD7F-4938A45D6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52" y="354496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E4100F4C-CDB2-439C-8E10-920536C6C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73" y="372167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BC16A78B-97A3-4D24-AD6C-23C62E6C5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9" y="3590237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BF4BDBF5-BB82-449A-9326-050DCA66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70" y="3590236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DD767418-9054-49FF-A948-901586BFB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52" y="3590237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C0A5E6A4-ADDA-4D66-8F6F-8F5B8DEE2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078" y="3589010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5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5A61222-ACAD-4691-A0DE-73EAD0348DA5}"/>
              </a:ext>
            </a:extLst>
          </p:cNvPr>
          <p:cNvSpPr/>
          <p:nvPr/>
        </p:nvSpPr>
        <p:spPr>
          <a:xfrm>
            <a:off x="596349" y="354496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FB52E33-F519-46F6-B67E-18DF22BF5AB6}"/>
              </a:ext>
            </a:extLst>
          </p:cNvPr>
          <p:cNvSpPr txBox="1"/>
          <p:nvPr/>
        </p:nvSpPr>
        <p:spPr>
          <a:xfrm>
            <a:off x="816666" y="1085239"/>
            <a:ext cx="2050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รัชกาลใดมีสนมมากที่สุด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2021B673-EC8E-4079-BF84-A9165634A239}"/>
              </a:ext>
            </a:extLst>
          </p:cNvPr>
          <p:cNvSpPr/>
          <p:nvPr/>
        </p:nvSpPr>
        <p:spPr>
          <a:xfrm>
            <a:off x="3332922" y="354496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C6E7C09-820E-47C9-8A0C-286FAE45116D}"/>
              </a:ext>
            </a:extLst>
          </p:cNvPr>
          <p:cNvSpPr txBox="1"/>
          <p:nvPr/>
        </p:nvSpPr>
        <p:spPr>
          <a:xfrm>
            <a:off x="3544956" y="777463"/>
            <a:ext cx="2067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รัชกาลใด </a:t>
            </a:r>
          </a:p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มีกษัตริย์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1253B05-C152-4A26-8E31-20B6C04E402E}"/>
              </a:ext>
            </a:extLst>
          </p:cNvPr>
          <p:cNvSpPr/>
          <p:nvPr/>
        </p:nvSpPr>
        <p:spPr>
          <a:xfrm>
            <a:off x="6096000" y="354496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E6F2030-396A-45E7-8910-62D125C476D3}"/>
              </a:ext>
            </a:extLst>
          </p:cNvPr>
          <p:cNvSpPr txBox="1"/>
          <p:nvPr/>
        </p:nvSpPr>
        <p:spPr>
          <a:xfrm>
            <a:off x="6245085" y="1208349"/>
            <a:ext cx="2153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เพื่อนคนไหนที่เล่นเกมส์เก่งที่สุด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AFC50259-B77C-490D-B214-C4D419944C1F}"/>
              </a:ext>
            </a:extLst>
          </p:cNvPr>
          <p:cNvSpPr/>
          <p:nvPr/>
        </p:nvSpPr>
        <p:spPr>
          <a:xfrm>
            <a:off x="8832573" y="354496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D94FDCC5-8237-4AF2-9720-73525857FEE3}"/>
              </a:ext>
            </a:extLst>
          </p:cNvPr>
          <p:cNvSpPr txBox="1"/>
          <p:nvPr/>
        </p:nvSpPr>
        <p:spPr>
          <a:xfrm>
            <a:off x="9037981" y="870229"/>
            <a:ext cx="2001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กษัตริย์พระองค์แรก ชื่อว่า ?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26ADF5EF-221E-4885-A4DB-1F64E2AA325C}"/>
              </a:ext>
            </a:extLst>
          </p:cNvPr>
          <p:cNvSpPr/>
          <p:nvPr/>
        </p:nvSpPr>
        <p:spPr>
          <a:xfrm>
            <a:off x="596349" y="3554896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D3CA9874-FF3A-4D57-AE5E-9A37673DA24B}"/>
              </a:ext>
            </a:extLst>
          </p:cNvPr>
          <p:cNvSpPr txBox="1"/>
          <p:nvPr/>
        </p:nvSpPr>
        <p:spPr>
          <a:xfrm>
            <a:off x="791818" y="4390672"/>
            <a:ext cx="2100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กษัตริย์องค์ปัจจุบันชื่อว่า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6A1A8BD-E416-4399-9533-DFB98D524AEF}"/>
              </a:ext>
            </a:extLst>
          </p:cNvPr>
          <p:cNvSpPr/>
          <p:nvPr/>
        </p:nvSpPr>
        <p:spPr>
          <a:xfrm>
            <a:off x="3332922" y="3590237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38D6ABF6-474B-47CD-BFD2-3FD1C4C1833B}"/>
              </a:ext>
            </a:extLst>
          </p:cNvPr>
          <p:cNvSpPr txBox="1"/>
          <p:nvPr/>
        </p:nvSpPr>
        <p:spPr>
          <a:xfrm>
            <a:off x="3521764" y="4390671"/>
            <a:ext cx="2113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การเลิกทาส มีขึ้นรัชการใด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F6AF774E-DA2D-4554-B873-0CAA5EC8C602}"/>
              </a:ext>
            </a:extLst>
          </p:cNvPr>
          <p:cNvSpPr/>
          <p:nvPr/>
        </p:nvSpPr>
        <p:spPr>
          <a:xfrm>
            <a:off x="6096000" y="3590237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57D7EFE5-2E23-4CB4-A448-4A4B232CCFD2}"/>
              </a:ext>
            </a:extLst>
          </p:cNvPr>
          <p:cNvSpPr txBox="1"/>
          <p:nvPr/>
        </p:nvSpPr>
        <p:spPr>
          <a:xfrm>
            <a:off x="6284842" y="4390671"/>
            <a:ext cx="2113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การเลิกไพร่ มีขึ้นรัชการใด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4EA126A3-B476-4128-AA10-D0E44A81C4BC}"/>
              </a:ext>
            </a:extLst>
          </p:cNvPr>
          <p:cNvSpPr/>
          <p:nvPr/>
        </p:nvSpPr>
        <p:spPr>
          <a:xfrm>
            <a:off x="8817665" y="3590237"/>
            <a:ext cx="2491408" cy="29949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FBAED748-CBB9-4492-8F0E-0E4CFF03C56C}"/>
              </a:ext>
            </a:extLst>
          </p:cNvPr>
          <p:cNvSpPr txBox="1"/>
          <p:nvPr/>
        </p:nvSpPr>
        <p:spPr>
          <a:xfrm>
            <a:off x="8981659" y="4356555"/>
            <a:ext cx="2113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ใครที่ตลกที่สุดในห้อง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773AC978-395C-49F5-B3F6-96744FB1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9" y="354497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6DC9B9F5-7C0A-4ADC-B159-D18CEF454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70" y="354496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BFDD6EE6-3FD7-4B2B-BDB5-3E6D215CF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52" y="354496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7A5293DD-8C4B-44FF-B61D-74AF7034E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73" y="354496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8BE82AA1-BDA1-4CCD-8C59-735C6144C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9" y="3590237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DA356FC0-A6A1-4413-BCF2-61815075D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70" y="3590236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9B53EF40-1289-40BC-BE12-BDAA78D4F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52" y="3590237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id="{1D6ABDA0-E6BE-489C-849A-D8C1026B8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665" y="3590236"/>
            <a:ext cx="2491408" cy="2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3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920D0C9-9B69-49BA-B8C9-8D620C63F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8E6A83E-F9D4-477F-8B82-96851C054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081" y="3609975"/>
            <a:ext cx="5446643" cy="3248025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3FB38D9-2EFD-4B61-802B-DBAC3F208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สรุปกิจกรรม</a:t>
            </a:r>
            <a:endParaRPr lang="en-US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D3E49F9-9999-4484-8ED6-3A4868645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รัตนโกสินทร์ แปลว่า แก้วของพระอินทร์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รัตนโกสินทร์มีพัฒนาการต่อมาจากอาณาจักรธนบุรี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ปัจจุบันเราอยู่ในรัชสมัยของ สมเด็จพระเจ้าอยู่หัวมหาวชิราลงกรณ์ บดินทรเทพ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ยว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รางกูร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รัตนโกสินทร์มีการเปลี่ยนแปลงมากมายจึงได้แบ่งเป็น สมัยสมบูรณายาสิทธิราชย์ และสมัยประชาธิปไตย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แต่ละยุคสมัยของรัตนโกสินทร์ แต่ละรัชกาล ล้วน</a:t>
            </a:r>
            <a:b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มีความเปลี่ยนแปลงอยู่เสมอ</a:t>
            </a:r>
          </a:p>
        </p:txBody>
      </p:sp>
    </p:spTree>
    <p:extLst>
      <p:ext uri="{BB962C8B-B14F-4D97-AF65-F5344CB8AC3E}">
        <p14:creationId xmlns:p14="http://schemas.microsoft.com/office/powerpoint/2010/main" val="234042160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435</Words>
  <Application>Microsoft Office PowerPoint</Application>
  <PresentationFormat>แบบจอกว้าง</PresentationFormat>
  <Paragraphs>63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TH Baijam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สรุปกิจกรรม</vt:lpstr>
      <vt:lpstr>ขอบคุณภาพประกอบจาก www.freepik.com</vt:lpstr>
      <vt:lpstr>สำหรับปริ้น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thirawut</dc:creator>
  <cp:lastModifiedBy>thirawut</cp:lastModifiedBy>
  <cp:revision>2</cp:revision>
  <dcterms:created xsi:type="dcterms:W3CDTF">2019-03-18T16:59:49Z</dcterms:created>
  <dcterms:modified xsi:type="dcterms:W3CDTF">2019-03-18T17:02:58Z</dcterms:modified>
</cp:coreProperties>
</file>