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78" r:id="rId4"/>
    <p:sldId id="279" r:id="rId5"/>
    <p:sldId id="280" r:id="rId6"/>
    <p:sldId id="281" r:id="rId7"/>
    <p:sldId id="282" r:id="rId8"/>
    <p:sldId id="256" r:id="rId9"/>
    <p:sldId id="274" r:id="rId10"/>
    <p:sldId id="322" r:id="rId11"/>
    <p:sldId id="271" r:id="rId12"/>
    <p:sldId id="272" r:id="rId13"/>
    <p:sldId id="320" r:id="rId14"/>
    <p:sldId id="273" r:id="rId15"/>
    <p:sldId id="318" r:id="rId16"/>
    <p:sldId id="311" r:id="rId17"/>
    <p:sldId id="290" r:id="rId18"/>
    <p:sldId id="292" r:id="rId19"/>
    <p:sldId id="300" r:id="rId20"/>
    <p:sldId id="301" r:id="rId21"/>
    <p:sldId id="312" r:id="rId22"/>
    <p:sldId id="313" r:id="rId23"/>
    <p:sldId id="314" r:id="rId24"/>
    <p:sldId id="315" r:id="rId25"/>
    <p:sldId id="316" r:id="rId26"/>
    <p:sldId id="317" r:id="rId27"/>
    <p:sldId id="319" r:id="rId28"/>
    <p:sldId id="321" r:id="rId29"/>
    <p:sldId id="283" r:id="rId30"/>
    <p:sldId id="27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6"/>
    <a:srgbClr val="E70012"/>
    <a:srgbClr val="FED0B8"/>
    <a:srgbClr val="D3D3D3"/>
    <a:srgbClr val="FFD1B9"/>
    <a:srgbClr val="FF99CC"/>
    <a:srgbClr val="F94960"/>
    <a:srgbClr val="CC0066"/>
    <a:srgbClr val="FF505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3EF6C6E-23A7-4E28-82D5-85E80625BD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E1078293-218C-47FA-B4A3-46292BD9D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7EAA467-F700-4F14-B329-CFD091FC2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FC16-2459-4B4E-9AA2-83A6872BA84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7C4BA7A-60E1-4059-8468-D02036F55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7139A31-E7BA-40FB-A83A-79C07672E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886-79F1-48EB-BED6-F09E7702A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55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1F39BFD-C762-4053-8174-4776FE810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AA31831B-D7A3-4EC4-874A-D814E6EEC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C12326B-130F-4227-A1E3-F6B3110C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FC16-2459-4B4E-9AA2-83A6872BA84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763DD62-A6E9-4FC9-B1FB-CCEE4AA5A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C345F59-27A3-4132-A6A4-40F83B8C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886-79F1-48EB-BED6-F09E7702A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55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234075A6-11D9-481B-AFF6-C46A94B255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C8014236-A18B-44F8-900E-6A077A4BD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40F4E9B-7054-4C14-A9E4-07C33AD74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FC16-2459-4B4E-9AA2-83A6872BA84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E113BC6-A78F-4818-8917-3B093943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745DA75E-6BC8-4BBE-9F75-0ED9A7D61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886-79F1-48EB-BED6-F09E7702A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54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43E9931-88BA-4D8C-978D-236A51412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5EF1BA5-652A-47A3-98F9-1537F34E8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6135A8C-6AA1-410F-A15D-60E7E2D10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FC16-2459-4B4E-9AA2-83A6872BA84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C75B88E-13D7-4BF2-AF3D-C66F0494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6813BA6-2F5A-449D-8A8C-30B841A3B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886-79F1-48EB-BED6-F09E7702A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80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C7174B1-51A5-4952-9BF3-F146065E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E3A6940E-D54D-42C8-ADA1-64F80A73D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47C7197-B47A-4C07-9BA1-BC3C0FE03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FC16-2459-4B4E-9AA2-83A6872BA84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DA4EA2F-9208-4964-81DB-04A125EC0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1AEBC5C-E5DD-415A-8DD8-62A4BB904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886-79F1-48EB-BED6-F09E7702A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70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345D7C8-D6EC-4C3F-AE04-6F6B7C1C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E32F25A-E23E-42DB-AD66-C388F868A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7D972741-0040-4E33-98E6-7DBE17324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AAAD261C-9D7C-4FF8-BB6E-7B43D6141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FC16-2459-4B4E-9AA2-83A6872BA84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2F8049CD-6BE9-4F60-BCD7-474981D9D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3956B496-273E-4DD7-A2A0-4BAA619F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886-79F1-48EB-BED6-F09E7702A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0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76B2F25-E404-46FC-BBC5-6E189D6F3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5834961-1286-4CDE-B229-80C8E4D4E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5CA7A9FE-FB50-47DC-89DD-F4E5B6D76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5CFA63BA-CC82-4242-B53F-0F57D4E5A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C3999255-2CED-445E-AFA1-B4BAE63161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01DD1AFD-13F2-40D9-B324-F9F5C2C8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FC16-2459-4B4E-9AA2-83A6872BA84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0ABA6863-2521-4EDB-A777-5980A990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3F99C515-2880-48F1-B926-8D233FA1D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886-79F1-48EB-BED6-F09E7702A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5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1D8A168-C775-4670-A64F-811C06A74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74EC485-47C6-48F8-9DC9-BAD017238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FC16-2459-4B4E-9AA2-83A6872BA84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66E4BA5A-67FB-4948-884B-15C1E789A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2A826A5B-DA47-4953-BA84-C67FBAA4D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886-79F1-48EB-BED6-F09E7702A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2292396A-20FB-4C54-8880-89EC63D08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FC16-2459-4B4E-9AA2-83A6872BA84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B6E0109B-8099-41CD-9175-852610855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D89C1F5-2C73-4025-95C3-5971C5847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886-79F1-48EB-BED6-F09E7702A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5731DAC-C5D4-42D0-AFAB-2A7FC9CBA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782CB53-C917-45C2-85CA-6164C6782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D6A1C253-94C3-4AEE-93DE-479B98F2F8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2B7C4C8-F131-4ECD-A304-EA695FCC0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FC16-2459-4B4E-9AA2-83A6872BA84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F1E5B258-BDD8-43A3-9BB7-79C4DFC2D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EEA8AA0-0568-4999-9690-6BE4EF828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886-79F1-48EB-BED6-F09E7702A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04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1CAE1DF-F16D-4EEA-8D3D-F10D1972E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BF020EF2-EE42-4D82-898D-E7D3EB70C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8B9A1B94-B99F-43AE-B170-CA55F9D35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978AA39-C2EE-41F3-9053-CF0248F19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FC16-2459-4B4E-9AA2-83A6872BA84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2A82F6D5-981D-4F50-8118-46FD653E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2D8DE147-D49E-4A51-9576-FA228EB5E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886-79F1-48EB-BED6-F09E7702A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6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9D6C1FD6-AF14-4FBB-A9A0-E4E4C22F0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DA650120-F004-4B5F-B607-5E85567D0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44CF0E6-1C68-44C9-B867-8190EF3D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8FC16-2459-4B4E-9AA2-83A6872BA84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9EE05A9-0233-4E3B-B4E7-B5DA44F3B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DCFF718-9CF9-4EBE-B6EC-75484D0D3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53886-79F1-48EB-BED6-F09E7702A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7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7.wdp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 descr="รูปภาพประกอบด้วย สัตว์&#10;&#10;คำอธิบายที่สร้างขึ้นโดยมีความน่าเชื่อถือสูง">
            <a:extLst>
              <a:ext uri="{FF2B5EF4-FFF2-40B4-BE49-F238E27FC236}">
                <a16:creationId xmlns:a16="http://schemas.microsoft.com/office/drawing/2014/main" id="{E2364D35-0E55-4489-B5BE-E249CE1B3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33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68BDA9C-23C7-45CF-B6D9-BDC41D8643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35" b="151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05C3D7C5-D742-4579-B06D-58734EB5DA82}"/>
              </a:ext>
            </a:extLst>
          </p:cNvPr>
          <p:cNvSpPr/>
          <p:nvPr/>
        </p:nvSpPr>
        <p:spPr>
          <a:xfrm>
            <a:off x="-1" y="0"/>
            <a:ext cx="2815771" cy="685800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id="{89E16377-4EC1-4917-A01C-6A7A719D969B}"/>
              </a:ext>
            </a:extLst>
          </p:cNvPr>
          <p:cNvSpPr/>
          <p:nvPr/>
        </p:nvSpPr>
        <p:spPr>
          <a:xfrm>
            <a:off x="313671" y="1953405"/>
            <a:ext cx="4789712" cy="477759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A378955-1C4B-4A0C-9352-A5813B851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73" y="1656233"/>
            <a:ext cx="4889710" cy="4889710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5AE93EB8-D00F-4345-B3BE-17C2AD7DBCC9}"/>
              </a:ext>
            </a:extLst>
          </p:cNvPr>
          <p:cNvSpPr txBox="1"/>
          <p:nvPr/>
        </p:nvSpPr>
        <p:spPr>
          <a:xfrm>
            <a:off x="6029073" y="397241"/>
            <a:ext cx="5849256" cy="175432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ผู้คนในอาณาจักรแห่งนี้ ต่างอยู่ร่วมกันอย่างมีความสุข ภายใต้การปกครองของพระราชา ที่เปี่ยมด้วยเมตตา และการพัฒนาอย่างเท่าเทียม</a:t>
            </a:r>
            <a:endParaRPr lang="en-US" sz="3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4182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à¸£à¸¹à¸à¸ à¸²à¸à¸à¸µà¹à¹à¸à¸µà¹à¸¢à¸§à¸à¹à¸­à¸">
            <a:extLst>
              <a:ext uri="{FF2B5EF4-FFF2-40B4-BE49-F238E27FC236}">
                <a16:creationId xmlns:a16="http://schemas.microsoft.com/office/drawing/2014/main" id="{D130B8DF-42A2-41C2-919F-41E4C8783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2856"/>
            <a:ext cx="12192000" cy="477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DD30E786-26A8-448C-A461-01D64DF2C7F7}"/>
              </a:ext>
            </a:extLst>
          </p:cNvPr>
          <p:cNvSpPr/>
          <p:nvPr/>
        </p:nvSpPr>
        <p:spPr>
          <a:xfrm>
            <a:off x="0" y="-1"/>
            <a:ext cx="12192000" cy="2264230"/>
          </a:xfrm>
          <a:prstGeom prst="rect">
            <a:avLst/>
          </a:prstGeom>
          <a:solidFill>
            <a:srgbClr val="BF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วงรี 4">
            <a:extLst>
              <a:ext uri="{FF2B5EF4-FFF2-40B4-BE49-F238E27FC236}">
                <a16:creationId xmlns:a16="http://schemas.microsoft.com/office/drawing/2014/main" id="{4D93A3F4-36AF-4292-8DC7-9AE9690D00F4}"/>
              </a:ext>
            </a:extLst>
          </p:cNvPr>
          <p:cNvSpPr/>
          <p:nvPr/>
        </p:nvSpPr>
        <p:spPr>
          <a:xfrm>
            <a:off x="698730" y="186290"/>
            <a:ext cx="4789712" cy="477759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à¸£à¸¹à¸à¸ à¸²à¸à¸à¸µà¹à¹à¸à¸µà¹à¸¢à¸§à¸à¹à¸­à¸">
            <a:extLst>
              <a:ext uri="{FF2B5EF4-FFF2-40B4-BE49-F238E27FC236}">
                <a16:creationId xmlns:a16="http://schemas.microsoft.com/office/drawing/2014/main" id="{1AB930C1-C70F-4E3A-91C0-F1FCD11ED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30" y="316919"/>
            <a:ext cx="4932815" cy="654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595793CE-D68C-4F55-A7EB-3857464F30D4}"/>
              </a:ext>
            </a:extLst>
          </p:cNvPr>
          <p:cNvSpPr txBox="1"/>
          <p:nvPr/>
        </p:nvSpPr>
        <p:spPr>
          <a:xfrm>
            <a:off x="5907314" y="348530"/>
            <a:ext cx="6037942" cy="120032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พระราชามีธิดาองค์หนึ่งชื่อ “เจ้า</a:t>
            </a:r>
            <a:r>
              <a:rPr lang="th-TH" sz="36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หญิ</a:t>
            </a: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งอ</a:t>
            </a:r>
            <a:r>
              <a:rPr lang="th-TH" sz="36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ลิส</a:t>
            </a: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 มีรูปโฉมงดงาม เป็นขวัญใจ ของประชาชนทั้งเมือง</a:t>
            </a:r>
            <a:endParaRPr lang="en-US" sz="3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04856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1C3D407-0DEA-404A-B0C3-F5C4A03C8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C9A2384-A8B7-4010-AF9C-7E3F6568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86" y="268515"/>
            <a:ext cx="4365171" cy="291011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49DE4A23-CE71-41E4-A124-3AC6CFE7D40F}"/>
              </a:ext>
            </a:extLst>
          </p:cNvPr>
          <p:cNvSpPr txBox="1"/>
          <p:nvPr/>
        </p:nvSpPr>
        <p:spPr>
          <a:xfrm>
            <a:off x="5515428" y="4751527"/>
            <a:ext cx="6333872" cy="175432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วันหนึ่ง และแล้วเหตุการณ์ที่ไม่คาดคิดก็เกิดขึ้น มีมังกรร้ายบุกเข้ามาทำลายบ้านเมือง ผู้คนบากเจ็บล้มตายจำนวนมาก และมันยังจับตัวเจ้า</a:t>
            </a:r>
            <a:r>
              <a:rPr lang="th-TH" sz="36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หญิ</a:t>
            </a: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งอ</a:t>
            </a:r>
            <a:r>
              <a:rPr lang="th-TH" sz="36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ลิส</a:t>
            </a: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ไปด้วย</a:t>
            </a:r>
            <a:endParaRPr lang="en-US" sz="3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23324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5417CFD5-0C7C-4950-9FC3-FDF386F4C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13F75A16-B0D5-4111-8C93-5CA70D3F764F}"/>
              </a:ext>
            </a:extLst>
          </p:cNvPr>
          <p:cNvSpPr/>
          <p:nvPr/>
        </p:nvSpPr>
        <p:spPr>
          <a:xfrm>
            <a:off x="1815" y="2972428"/>
            <a:ext cx="12190185" cy="3936440"/>
          </a:xfrm>
          <a:prstGeom prst="rect">
            <a:avLst/>
          </a:prstGeom>
          <a:pattFill prst="shingle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วงรี 34">
            <a:extLst>
              <a:ext uri="{FF2B5EF4-FFF2-40B4-BE49-F238E27FC236}">
                <a16:creationId xmlns:a16="http://schemas.microsoft.com/office/drawing/2014/main" id="{7708C721-B1BD-4BEA-9E8A-069536B30049}"/>
              </a:ext>
            </a:extLst>
          </p:cNvPr>
          <p:cNvSpPr/>
          <p:nvPr/>
        </p:nvSpPr>
        <p:spPr>
          <a:xfrm>
            <a:off x="8003380" y="405145"/>
            <a:ext cx="3561667" cy="34511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3BA9E20-014C-4682-9BB2-4B3129789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4" b="99102" l="3385" r="97692">
                        <a14:foregroundMark x1="51077" y1="5689" x2="53385" y2="12575"/>
                        <a14:foregroundMark x1="55077" y1="3443" x2="59692" y2="7335"/>
                        <a14:foregroundMark x1="9385" y1="54042" x2="7077" y2="63473"/>
                        <a14:foregroundMark x1="7077" y1="63473" x2="8462" y2="68862"/>
                        <a14:foregroundMark x1="2000" y1="58234" x2="3538" y2="67515"/>
                        <a14:foregroundMark x1="3538" y1="67515" x2="4769" y2="67964"/>
                        <a14:foregroundMark x1="28308" y1="71856" x2="24000" y2="79491"/>
                        <a14:foregroundMark x1="24000" y1="79491" x2="24000" y2="87874"/>
                        <a14:foregroundMark x1="24000" y1="87874" x2="26308" y2="93862"/>
                        <a14:foregroundMark x1="35692" y1="95060" x2="37846" y2="98204"/>
                        <a14:foregroundMark x1="69231" y1="98353" x2="70154" y2="99401"/>
                        <a14:foregroundMark x1="89846" y1="35329" x2="93385" y2="44162"/>
                        <a14:foregroundMark x1="79692" y1="51647" x2="82462" y2="50898"/>
                        <a14:foregroundMark x1="90769" y1="52096" x2="91077" y2="53443"/>
                        <a14:foregroundMark x1="83231" y1="55240" x2="84769" y2="55240"/>
                        <a14:foregroundMark x1="60769" y1="35629" x2="62000" y2="37725"/>
                        <a14:foregroundMark x1="97692" y1="32485" x2="96923" y2="34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3736" y="2399113"/>
            <a:ext cx="1644196" cy="1689727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0E491D50-C783-42FF-81BB-720734ACE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4" b="99102" l="3385" r="97692">
                        <a14:foregroundMark x1="51077" y1="5689" x2="53385" y2="12575"/>
                        <a14:foregroundMark x1="55077" y1="3443" x2="59692" y2="7335"/>
                        <a14:foregroundMark x1="9385" y1="54042" x2="7077" y2="63473"/>
                        <a14:foregroundMark x1="7077" y1="63473" x2="8462" y2="68862"/>
                        <a14:foregroundMark x1="2000" y1="58234" x2="3538" y2="67515"/>
                        <a14:foregroundMark x1="3538" y1="67515" x2="4769" y2="67964"/>
                        <a14:foregroundMark x1="28308" y1="71856" x2="24000" y2="79491"/>
                        <a14:foregroundMark x1="24000" y1="79491" x2="24000" y2="87874"/>
                        <a14:foregroundMark x1="24000" y1="87874" x2="26308" y2="93862"/>
                        <a14:foregroundMark x1="35692" y1="95060" x2="37846" y2="98204"/>
                        <a14:foregroundMark x1="69231" y1="98353" x2="70154" y2="99401"/>
                        <a14:foregroundMark x1="89846" y1="35329" x2="93385" y2="44162"/>
                        <a14:foregroundMark x1="79692" y1="51647" x2="82462" y2="50898"/>
                        <a14:foregroundMark x1="90769" y1="52096" x2="91077" y2="53443"/>
                        <a14:foregroundMark x1="83231" y1="55240" x2="84769" y2="55240"/>
                        <a14:foregroundMark x1="60769" y1="35629" x2="62000" y2="37725"/>
                        <a14:foregroundMark x1="97692" y1="32485" x2="96923" y2="34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7736" y="2740199"/>
            <a:ext cx="1644196" cy="1689727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FB1EDC9D-DB0F-4C73-A5E8-F9275A2C9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4" b="99102" l="3385" r="97692">
                        <a14:foregroundMark x1="51077" y1="5689" x2="53385" y2="12575"/>
                        <a14:foregroundMark x1="55077" y1="3443" x2="59692" y2="7335"/>
                        <a14:foregroundMark x1="9385" y1="54042" x2="7077" y2="63473"/>
                        <a14:foregroundMark x1="7077" y1="63473" x2="8462" y2="68862"/>
                        <a14:foregroundMark x1="2000" y1="58234" x2="3538" y2="67515"/>
                        <a14:foregroundMark x1="3538" y1="67515" x2="4769" y2="67964"/>
                        <a14:foregroundMark x1="28308" y1="71856" x2="24000" y2="79491"/>
                        <a14:foregroundMark x1="24000" y1="79491" x2="24000" y2="87874"/>
                        <a14:foregroundMark x1="24000" y1="87874" x2="26308" y2="93862"/>
                        <a14:foregroundMark x1="35692" y1="95060" x2="37846" y2="98204"/>
                        <a14:foregroundMark x1="69231" y1="98353" x2="70154" y2="99401"/>
                        <a14:foregroundMark x1="89846" y1="35329" x2="93385" y2="44162"/>
                        <a14:foregroundMark x1="79692" y1="51647" x2="82462" y2="50898"/>
                        <a14:foregroundMark x1="90769" y1="52096" x2="91077" y2="53443"/>
                        <a14:foregroundMark x1="83231" y1="55240" x2="84769" y2="55240"/>
                        <a14:foregroundMark x1="60769" y1="35629" x2="62000" y2="37725"/>
                        <a14:foregroundMark x1="97692" y1="32485" x2="96923" y2="34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1736" y="3157798"/>
            <a:ext cx="1644196" cy="1689727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03B57DA0-AF6F-451D-A18E-B9CD43100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4" b="99102" l="3385" r="97692">
                        <a14:foregroundMark x1="51077" y1="5689" x2="53385" y2="12575"/>
                        <a14:foregroundMark x1="55077" y1="3443" x2="59692" y2="7335"/>
                        <a14:foregroundMark x1="9385" y1="54042" x2="7077" y2="63473"/>
                        <a14:foregroundMark x1="7077" y1="63473" x2="8462" y2="68862"/>
                        <a14:foregroundMark x1="2000" y1="58234" x2="3538" y2="67515"/>
                        <a14:foregroundMark x1="3538" y1="67515" x2="4769" y2="67964"/>
                        <a14:foregroundMark x1="28308" y1="71856" x2="24000" y2="79491"/>
                        <a14:foregroundMark x1="24000" y1="79491" x2="24000" y2="87874"/>
                        <a14:foregroundMark x1="24000" y1="87874" x2="26308" y2="93862"/>
                        <a14:foregroundMark x1="35692" y1="95060" x2="37846" y2="98204"/>
                        <a14:foregroundMark x1="69231" y1="98353" x2="70154" y2="99401"/>
                        <a14:foregroundMark x1="89846" y1="35329" x2="93385" y2="44162"/>
                        <a14:foregroundMark x1="79692" y1="51647" x2="82462" y2="50898"/>
                        <a14:foregroundMark x1="90769" y1="52096" x2="91077" y2="53443"/>
                        <a14:foregroundMark x1="83231" y1="55240" x2="84769" y2="55240"/>
                        <a14:foregroundMark x1="60769" y1="35629" x2="62000" y2="37725"/>
                        <a14:foregroundMark x1="97692" y1="32485" x2="96923" y2="34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2834" y="3690257"/>
            <a:ext cx="1644196" cy="1689727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524CECEF-0CB5-45A3-B4A5-A340566FD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4" b="99102" l="3385" r="97692">
                        <a14:foregroundMark x1="51077" y1="5689" x2="53385" y2="12575"/>
                        <a14:foregroundMark x1="55077" y1="3443" x2="59692" y2="7335"/>
                        <a14:foregroundMark x1="9385" y1="54042" x2="7077" y2="63473"/>
                        <a14:foregroundMark x1="7077" y1="63473" x2="8462" y2="68862"/>
                        <a14:foregroundMark x1="2000" y1="58234" x2="3538" y2="67515"/>
                        <a14:foregroundMark x1="3538" y1="67515" x2="4769" y2="67964"/>
                        <a14:foregroundMark x1="28308" y1="71856" x2="24000" y2="79491"/>
                        <a14:foregroundMark x1="24000" y1="79491" x2="24000" y2="87874"/>
                        <a14:foregroundMark x1="24000" y1="87874" x2="26308" y2="93862"/>
                        <a14:foregroundMark x1="35692" y1="95060" x2="37846" y2="98204"/>
                        <a14:foregroundMark x1="69231" y1="98353" x2="70154" y2="99401"/>
                        <a14:foregroundMark x1="89846" y1="35329" x2="93385" y2="44162"/>
                        <a14:foregroundMark x1="79692" y1="51647" x2="82462" y2="50898"/>
                        <a14:foregroundMark x1="90769" y1="52096" x2="91077" y2="53443"/>
                        <a14:foregroundMark x1="83231" y1="55240" x2="84769" y2="55240"/>
                        <a14:foregroundMark x1="60769" y1="35629" x2="62000" y2="37725"/>
                        <a14:foregroundMark x1="97692" y1="32485" x2="96923" y2="34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6834" y="4031343"/>
            <a:ext cx="1644196" cy="1689727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14C71B31-E80D-40EF-9FD5-15C990038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4" b="99102" l="3385" r="97692">
                        <a14:foregroundMark x1="51077" y1="5689" x2="53385" y2="12575"/>
                        <a14:foregroundMark x1="55077" y1="3443" x2="59692" y2="7335"/>
                        <a14:foregroundMark x1="9385" y1="54042" x2="7077" y2="63473"/>
                        <a14:foregroundMark x1="7077" y1="63473" x2="8462" y2="68862"/>
                        <a14:foregroundMark x1="2000" y1="58234" x2="3538" y2="67515"/>
                        <a14:foregroundMark x1="3538" y1="67515" x2="4769" y2="67964"/>
                        <a14:foregroundMark x1="28308" y1="71856" x2="24000" y2="79491"/>
                        <a14:foregroundMark x1="24000" y1="79491" x2="24000" y2="87874"/>
                        <a14:foregroundMark x1="24000" y1="87874" x2="26308" y2="93862"/>
                        <a14:foregroundMark x1="35692" y1="95060" x2="37846" y2="98204"/>
                        <a14:foregroundMark x1="69231" y1="98353" x2="70154" y2="99401"/>
                        <a14:foregroundMark x1="89846" y1="35329" x2="93385" y2="44162"/>
                        <a14:foregroundMark x1="79692" y1="51647" x2="82462" y2="50898"/>
                        <a14:foregroundMark x1="90769" y1="52096" x2="91077" y2="53443"/>
                        <a14:foregroundMark x1="83231" y1="55240" x2="84769" y2="55240"/>
                        <a14:foregroundMark x1="60769" y1="35629" x2="62000" y2="37725"/>
                        <a14:foregroundMark x1="97692" y1="32485" x2="96923" y2="34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0834" y="4448942"/>
            <a:ext cx="1644196" cy="1689727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5698CF85-6A05-468F-8E9F-714514845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4" b="99102" l="3385" r="97692">
                        <a14:foregroundMark x1="51077" y1="5689" x2="53385" y2="12575"/>
                        <a14:foregroundMark x1="55077" y1="3443" x2="59692" y2="7335"/>
                        <a14:foregroundMark x1="9385" y1="54042" x2="7077" y2="63473"/>
                        <a14:foregroundMark x1="7077" y1="63473" x2="8462" y2="68862"/>
                        <a14:foregroundMark x1="2000" y1="58234" x2="3538" y2="67515"/>
                        <a14:foregroundMark x1="3538" y1="67515" x2="4769" y2="67964"/>
                        <a14:foregroundMark x1="28308" y1="71856" x2="24000" y2="79491"/>
                        <a14:foregroundMark x1="24000" y1="79491" x2="24000" y2="87874"/>
                        <a14:foregroundMark x1="24000" y1="87874" x2="26308" y2="93862"/>
                        <a14:foregroundMark x1="35692" y1="95060" x2="37846" y2="98204"/>
                        <a14:foregroundMark x1="69231" y1="98353" x2="70154" y2="99401"/>
                        <a14:foregroundMark x1="89846" y1="35329" x2="93385" y2="44162"/>
                        <a14:foregroundMark x1="79692" y1="51647" x2="82462" y2="50898"/>
                        <a14:foregroundMark x1="90769" y1="52096" x2="91077" y2="53443"/>
                        <a14:foregroundMark x1="83231" y1="55240" x2="84769" y2="55240"/>
                        <a14:foregroundMark x1="60769" y1="35629" x2="62000" y2="37725"/>
                        <a14:foregroundMark x1="97692" y1="32485" x2="96923" y2="34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215" y="2972428"/>
            <a:ext cx="1644196" cy="1689727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880CC3E9-091B-403B-8F8F-39F0E1C8F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4" b="99102" l="3385" r="97692">
                        <a14:foregroundMark x1="51077" y1="5689" x2="53385" y2="12575"/>
                        <a14:foregroundMark x1="55077" y1="3443" x2="59692" y2="7335"/>
                        <a14:foregroundMark x1="9385" y1="54042" x2="7077" y2="63473"/>
                        <a14:foregroundMark x1="7077" y1="63473" x2="8462" y2="68862"/>
                        <a14:foregroundMark x1="2000" y1="58234" x2="3538" y2="67515"/>
                        <a14:foregroundMark x1="3538" y1="67515" x2="4769" y2="67964"/>
                        <a14:foregroundMark x1="28308" y1="71856" x2="24000" y2="79491"/>
                        <a14:foregroundMark x1="24000" y1="79491" x2="24000" y2="87874"/>
                        <a14:foregroundMark x1="24000" y1="87874" x2="26308" y2="93862"/>
                        <a14:foregroundMark x1="35692" y1="95060" x2="37846" y2="98204"/>
                        <a14:foregroundMark x1="69231" y1="98353" x2="70154" y2="99401"/>
                        <a14:foregroundMark x1="89846" y1="35329" x2="93385" y2="44162"/>
                        <a14:foregroundMark x1="79692" y1="51647" x2="82462" y2="50898"/>
                        <a14:foregroundMark x1="90769" y1="52096" x2="91077" y2="53443"/>
                        <a14:foregroundMark x1="83231" y1="55240" x2="84769" y2="55240"/>
                        <a14:foregroundMark x1="60769" y1="35629" x2="62000" y2="37725"/>
                        <a14:foregroundMark x1="97692" y1="32485" x2="96923" y2="34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215" y="3313514"/>
            <a:ext cx="1644196" cy="1689727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33058F3B-4792-4606-8741-8FE1B1B0F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4" b="99102" l="3385" r="97692">
                        <a14:foregroundMark x1="51077" y1="5689" x2="53385" y2="12575"/>
                        <a14:foregroundMark x1="55077" y1="3443" x2="59692" y2="7335"/>
                        <a14:foregroundMark x1="9385" y1="54042" x2="7077" y2="63473"/>
                        <a14:foregroundMark x1="7077" y1="63473" x2="8462" y2="68862"/>
                        <a14:foregroundMark x1="2000" y1="58234" x2="3538" y2="67515"/>
                        <a14:foregroundMark x1="3538" y1="67515" x2="4769" y2="67964"/>
                        <a14:foregroundMark x1="28308" y1="71856" x2="24000" y2="79491"/>
                        <a14:foregroundMark x1="24000" y1="79491" x2="24000" y2="87874"/>
                        <a14:foregroundMark x1="24000" y1="87874" x2="26308" y2="93862"/>
                        <a14:foregroundMark x1="35692" y1="95060" x2="37846" y2="98204"/>
                        <a14:foregroundMark x1="69231" y1="98353" x2="70154" y2="99401"/>
                        <a14:foregroundMark x1="89846" y1="35329" x2="93385" y2="44162"/>
                        <a14:foregroundMark x1="79692" y1="51647" x2="82462" y2="50898"/>
                        <a14:foregroundMark x1="90769" y1="52096" x2="91077" y2="53443"/>
                        <a14:foregroundMark x1="83231" y1="55240" x2="84769" y2="55240"/>
                        <a14:foregroundMark x1="60769" y1="35629" x2="62000" y2="37725"/>
                        <a14:foregroundMark x1="97692" y1="32485" x2="96923" y2="34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215" y="3731113"/>
            <a:ext cx="1644196" cy="1689727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616D0A91-A8D4-4F13-A4F8-3692B9540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4" b="99102" l="3385" r="97692">
                        <a14:foregroundMark x1="51077" y1="5689" x2="53385" y2="12575"/>
                        <a14:foregroundMark x1="55077" y1="3443" x2="59692" y2="7335"/>
                        <a14:foregroundMark x1="9385" y1="54042" x2="7077" y2="63473"/>
                        <a14:foregroundMark x1="7077" y1="63473" x2="8462" y2="68862"/>
                        <a14:foregroundMark x1="2000" y1="58234" x2="3538" y2="67515"/>
                        <a14:foregroundMark x1="3538" y1="67515" x2="4769" y2="67964"/>
                        <a14:foregroundMark x1="28308" y1="71856" x2="24000" y2="79491"/>
                        <a14:foregroundMark x1="24000" y1="79491" x2="24000" y2="87874"/>
                        <a14:foregroundMark x1="24000" y1="87874" x2="26308" y2="93862"/>
                        <a14:foregroundMark x1="35692" y1="95060" x2="37846" y2="98204"/>
                        <a14:foregroundMark x1="69231" y1="98353" x2="70154" y2="99401"/>
                        <a14:foregroundMark x1="89846" y1="35329" x2="93385" y2="44162"/>
                        <a14:foregroundMark x1="79692" y1="51647" x2="82462" y2="50898"/>
                        <a14:foregroundMark x1="90769" y1="52096" x2="91077" y2="53443"/>
                        <a14:foregroundMark x1="83231" y1="55240" x2="84769" y2="55240"/>
                        <a14:foregroundMark x1="60769" y1="35629" x2="62000" y2="37725"/>
                        <a14:foregroundMark x1="97692" y1="32485" x2="96923" y2="34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7313" y="4263572"/>
            <a:ext cx="1644196" cy="1689727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FF805F10-F9BE-4E59-8EF1-A72795EFA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4" b="99102" l="3385" r="97692">
                        <a14:foregroundMark x1="51077" y1="5689" x2="53385" y2="12575"/>
                        <a14:foregroundMark x1="55077" y1="3443" x2="59692" y2="7335"/>
                        <a14:foregroundMark x1="9385" y1="54042" x2="7077" y2="63473"/>
                        <a14:foregroundMark x1="7077" y1="63473" x2="8462" y2="68862"/>
                        <a14:foregroundMark x1="2000" y1="58234" x2="3538" y2="67515"/>
                        <a14:foregroundMark x1="3538" y1="67515" x2="4769" y2="67964"/>
                        <a14:foregroundMark x1="28308" y1="71856" x2="24000" y2="79491"/>
                        <a14:foregroundMark x1="24000" y1="79491" x2="24000" y2="87874"/>
                        <a14:foregroundMark x1="24000" y1="87874" x2="26308" y2="93862"/>
                        <a14:foregroundMark x1="35692" y1="95060" x2="37846" y2="98204"/>
                        <a14:foregroundMark x1="69231" y1="98353" x2="70154" y2="99401"/>
                        <a14:foregroundMark x1="89846" y1="35329" x2="93385" y2="44162"/>
                        <a14:foregroundMark x1="79692" y1="51647" x2="82462" y2="50898"/>
                        <a14:foregroundMark x1="90769" y1="52096" x2="91077" y2="53443"/>
                        <a14:foregroundMark x1="83231" y1="55240" x2="84769" y2="55240"/>
                        <a14:foregroundMark x1="60769" y1="35629" x2="62000" y2="37725"/>
                        <a14:foregroundMark x1="97692" y1="32485" x2="96923" y2="34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1313" y="4604658"/>
            <a:ext cx="1644196" cy="1689727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8DD21A3A-91F0-4897-BD93-96D63405E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4" b="99102" l="3385" r="97692">
                        <a14:foregroundMark x1="51077" y1="5689" x2="53385" y2="12575"/>
                        <a14:foregroundMark x1="55077" y1="3443" x2="59692" y2="7335"/>
                        <a14:foregroundMark x1="9385" y1="54042" x2="7077" y2="63473"/>
                        <a14:foregroundMark x1="7077" y1="63473" x2="8462" y2="68862"/>
                        <a14:foregroundMark x1="2000" y1="58234" x2="3538" y2="67515"/>
                        <a14:foregroundMark x1="3538" y1="67515" x2="4769" y2="67964"/>
                        <a14:foregroundMark x1="28308" y1="71856" x2="24000" y2="79491"/>
                        <a14:foregroundMark x1="24000" y1="79491" x2="24000" y2="87874"/>
                        <a14:foregroundMark x1="24000" y1="87874" x2="26308" y2="93862"/>
                        <a14:foregroundMark x1="35692" y1="95060" x2="37846" y2="98204"/>
                        <a14:foregroundMark x1="69231" y1="98353" x2="70154" y2="99401"/>
                        <a14:foregroundMark x1="89846" y1="35329" x2="93385" y2="44162"/>
                        <a14:foregroundMark x1="79692" y1="51647" x2="82462" y2="50898"/>
                        <a14:foregroundMark x1="90769" y1="52096" x2="91077" y2="53443"/>
                        <a14:foregroundMark x1="83231" y1="55240" x2="84769" y2="55240"/>
                        <a14:foregroundMark x1="60769" y1="35629" x2="62000" y2="37725"/>
                        <a14:foregroundMark x1="97692" y1="32485" x2="96923" y2="34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5313" y="5022257"/>
            <a:ext cx="1644196" cy="1689727"/>
          </a:xfrm>
          <a:prstGeom prst="rect">
            <a:avLst/>
          </a:prstGeom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E9B7ABC1-AD44-4BB5-8F51-01525166D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4" b="99102" l="3385" r="97692">
                        <a14:foregroundMark x1="51077" y1="5689" x2="53385" y2="12575"/>
                        <a14:foregroundMark x1="55077" y1="3443" x2="59692" y2="7335"/>
                        <a14:foregroundMark x1="9385" y1="54042" x2="7077" y2="63473"/>
                        <a14:foregroundMark x1="7077" y1="63473" x2="8462" y2="68862"/>
                        <a14:foregroundMark x1="2000" y1="58234" x2="3538" y2="67515"/>
                        <a14:foregroundMark x1="3538" y1="67515" x2="4769" y2="67964"/>
                        <a14:foregroundMark x1="28308" y1="71856" x2="24000" y2="79491"/>
                        <a14:foregroundMark x1="24000" y1="79491" x2="24000" y2="87874"/>
                        <a14:foregroundMark x1="24000" y1="87874" x2="26308" y2="93862"/>
                        <a14:foregroundMark x1="35692" y1="95060" x2="37846" y2="98204"/>
                        <a14:foregroundMark x1="69231" y1="98353" x2="70154" y2="99401"/>
                        <a14:foregroundMark x1="89846" y1="35329" x2="93385" y2="44162"/>
                        <a14:foregroundMark x1="79692" y1="51647" x2="82462" y2="50898"/>
                        <a14:foregroundMark x1="90769" y1="52096" x2="91077" y2="53443"/>
                        <a14:foregroundMark x1="83231" y1="55240" x2="84769" y2="55240"/>
                        <a14:foregroundMark x1="60769" y1="35629" x2="62000" y2="37725"/>
                        <a14:foregroundMark x1="97692" y1="32485" x2="96923" y2="34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9301" y="2439969"/>
            <a:ext cx="1644196" cy="1689727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5853C92-3D59-447E-9E94-A849F117E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4" b="99102" l="3385" r="97692">
                        <a14:foregroundMark x1="51077" y1="5689" x2="53385" y2="12575"/>
                        <a14:foregroundMark x1="55077" y1="3443" x2="59692" y2="7335"/>
                        <a14:foregroundMark x1="9385" y1="54042" x2="7077" y2="63473"/>
                        <a14:foregroundMark x1="7077" y1="63473" x2="8462" y2="68862"/>
                        <a14:foregroundMark x1="2000" y1="58234" x2="3538" y2="67515"/>
                        <a14:foregroundMark x1="3538" y1="67515" x2="4769" y2="67964"/>
                        <a14:foregroundMark x1="28308" y1="71856" x2="24000" y2="79491"/>
                        <a14:foregroundMark x1="24000" y1="79491" x2="24000" y2="87874"/>
                        <a14:foregroundMark x1="24000" y1="87874" x2="26308" y2="93862"/>
                        <a14:foregroundMark x1="35692" y1="95060" x2="37846" y2="98204"/>
                        <a14:foregroundMark x1="69231" y1="98353" x2="70154" y2="99401"/>
                        <a14:foregroundMark x1="89846" y1="35329" x2="93385" y2="44162"/>
                        <a14:foregroundMark x1="79692" y1="51647" x2="82462" y2="50898"/>
                        <a14:foregroundMark x1="90769" y1="52096" x2="91077" y2="53443"/>
                        <a14:foregroundMark x1="83231" y1="55240" x2="84769" y2="55240"/>
                        <a14:foregroundMark x1="60769" y1="35629" x2="62000" y2="37725"/>
                        <a14:foregroundMark x1="97692" y1="32485" x2="96923" y2="34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3301" y="2857568"/>
            <a:ext cx="1644196" cy="1689727"/>
          </a:xfrm>
          <a:prstGeom prst="rect">
            <a:avLst/>
          </a:prstGeom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8D4674F2-098B-4D75-A56A-89A8B962B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4" b="99102" l="3385" r="97692">
                        <a14:foregroundMark x1="51077" y1="5689" x2="53385" y2="12575"/>
                        <a14:foregroundMark x1="55077" y1="3443" x2="59692" y2="7335"/>
                        <a14:foregroundMark x1="9385" y1="54042" x2="7077" y2="63473"/>
                        <a14:foregroundMark x1="7077" y1="63473" x2="8462" y2="68862"/>
                        <a14:foregroundMark x1="2000" y1="58234" x2="3538" y2="67515"/>
                        <a14:foregroundMark x1="3538" y1="67515" x2="4769" y2="67964"/>
                        <a14:foregroundMark x1="28308" y1="71856" x2="24000" y2="79491"/>
                        <a14:foregroundMark x1="24000" y1="79491" x2="24000" y2="87874"/>
                        <a14:foregroundMark x1="24000" y1="87874" x2="26308" y2="93862"/>
                        <a14:foregroundMark x1="35692" y1="95060" x2="37846" y2="98204"/>
                        <a14:foregroundMark x1="69231" y1="98353" x2="70154" y2="99401"/>
                        <a14:foregroundMark x1="89846" y1="35329" x2="93385" y2="44162"/>
                        <a14:foregroundMark x1="79692" y1="51647" x2="82462" y2="50898"/>
                        <a14:foregroundMark x1="90769" y1="52096" x2="91077" y2="53443"/>
                        <a14:foregroundMark x1="83231" y1="55240" x2="84769" y2="55240"/>
                        <a14:foregroundMark x1="60769" y1="35629" x2="62000" y2="37725"/>
                        <a14:foregroundMark x1="97692" y1="32485" x2="96923" y2="34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4399" y="3390027"/>
            <a:ext cx="1644196" cy="1689727"/>
          </a:xfrm>
          <a:prstGeom prst="rect">
            <a:avLst/>
          </a:prstGeom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289EAEDD-3097-4244-8A10-9D43740D7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4" b="99102" l="3385" r="97692">
                        <a14:foregroundMark x1="51077" y1="5689" x2="53385" y2="12575"/>
                        <a14:foregroundMark x1="55077" y1="3443" x2="59692" y2="7335"/>
                        <a14:foregroundMark x1="9385" y1="54042" x2="7077" y2="63473"/>
                        <a14:foregroundMark x1="7077" y1="63473" x2="8462" y2="68862"/>
                        <a14:foregroundMark x1="2000" y1="58234" x2="3538" y2="67515"/>
                        <a14:foregroundMark x1="3538" y1="67515" x2="4769" y2="67964"/>
                        <a14:foregroundMark x1="28308" y1="71856" x2="24000" y2="79491"/>
                        <a14:foregroundMark x1="24000" y1="79491" x2="24000" y2="87874"/>
                        <a14:foregroundMark x1="24000" y1="87874" x2="26308" y2="93862"/>
                        <a14:foregroundMark x1="35692" y1="95060" x2="37846" y2="98204"/>
                        <a14:foregroundMark x1="69231" y1="98353" x2="70154" y2="99401"/>
                        <a14:foregroundMark x1="89846" y1="35329" x2="93385" y2="44162"/>
                        <a14:foregroundMark x1="79692" y1="51647" x2="82462" y2="50898"/>
                        <a14:foregroundMark x1="90769" y1="52096" x2="91077" y2="53443"/>
                        <a14:foregroundMark x1="83231" y1="55240" x2="84769" y2="55240"/>
                        <a14:foregroundMark x1="60769" y1="35629" x2="62000" y2="37725"/>
                        <a14:foregroundMark x1="97692" y1="32485" x2="96923" y2="34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8399" y="3731113"/>
            <a:ext cx="1644196" cy="1689727"/>
          </a:xfrm>
          <a:prstGeom prst="rect">
            <a:avLst/>
          </a:prstGeom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B4AE6CEA-61E5-4D0E-AA1B-53BAD7515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4" b="99102" l="3385" r="97692">
                        <a14:foregroundMark x1="51077" y1="5689" x2="53385" y2="12575"/>
                        <a14:foregroundMark x1="55077" y1="3443" x2="59692" y2="7335"/>
                        <a14:foregroundMark x1="9385" y1="54042" x2="7077" y2="63473"/>
                        <a14:foregroundMark x1="7077" y1="63473" x2="8462" y2="68862"/>
                        <a14:foregroundMark x1="2000" y1="58234" x2="3538" y2="67515"/>
                        <a14:foregroundMark x1="3538" y1="67515" x2="4769" y2="67964"/>
                        <a14:foregroundMark x1="28308" y1="71856" x2="24000" y2="79491"/>
                        <a14:foregroundMark x1="24000" y1="79491" x2="24000" y2="87874"/>
                        <a14:foregroundMark x1="24000" y1="87874" x2="26308" y2="93862"/>
                        <a14:foregroundMark x1="35692" y1="95060" x2="37846" y2="98204"/>
                        <a14:foregroundMark x1="69231" y1="98353" x2="70154" y2="99401"/>
                        <a14:foregroundMark x1="89846" y1="35329" x2="93385" y2="44162"/>
                        <a14:foregroundMark x1="79692" y1="51647" x2="82462" y2="50898"/>
                        <a14:foregroundMark x1="90769" y1="52096" x2="91077" y2="53443"/>
                        <a14:foregroundMark x1="83231" y1="55240" x2="84769" y2="55240"/>
                        <a14:foregroundMark x1="60769" y1="35629" x2="62000" y2="37725"/>
                        <a14:foregroundMark x1="97692" y1="32485" x2="96923" y2="34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2399" y="4148712"/>
            <a:ext cx="1644196" cy="1689727"/>
          </a:xfrm>
          <a:prstGeom prst="rect">
            <a:avLst/>
          </a:prstGeom>
        </p:spPr>
      </p:pic>
      <p:sp>
        <p:nvSpPr>
          <p:cNvPr id="61" name="วงรี 60">
            <a:extLst>
              <a:ext uri="{FF2B5EF4-FFF2-40B4-BE49-F238E27FC236}">
                <a16:creationId xmlns:a16="http://schemas.microsoft.com/office/drawing/2014/main" id="{FE127BFC-3DD8-4F26-A6C2-5B2D7C896EE4}"/>
              </a:ext>
            </a:extLst>
          </p:cNvPr>
          <p:cNvSpPr/>
          <p:nvPr/>
        </p:nvSpPr>
        <p:spPr>
          <a:xfrm>
            <a:off x="8613568" y="4244556"/>
            <a:ext cx="2662217" cy="1176284"/>
          </a:xfrm>
          <a:prstGeom prst="ellipse">
            <a:avLst/>
          </a:prstGeom>
          <a:solidFill>
            <a:schemeClr val="bg2">
              <a:lumMod val="5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09D4CF80-DB5A-4142-A635-141CD477D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31" b="96457" l="6533" r="97990">
                        <a14:foregroundMark x1="33668" y1="17717" x2="49246" y2="31890"/>
                        <a14:foregroundMark x1="57286" y1="14173" x2="50754" y2="25591"/>
                        <a14:foregroundMark x1="50754" y1="25591" x2="53769" y2="29528"/>
                        <a14:foregroundMark x1="35176" y1="5906" x2="54271" y2="7480"/>
                        <a14:foregroundMark x1="38191" y1="4724" x2="54774" y2="5512"/>
                        <a14:foregroundMark x1="7035" y1="40157" x2="14070" y2="50000"/>
                        <a14:foregroundMark x1="14070" y1="50000" x2="27136" y2="60236"/>
                        <a14:foregroundMark x1="9045" y1="61024" x2="33668" y2="58268"/>
                        <a14:foregroundMark x1="9548" y1="53150" x2="13065" y2="59843"/>
                        <a14:foregroundMark x1="91960" y1="31890" x2="82412" y2="42520"/>
                        <a14:foregroundMark x1="82412" y1="42520" x2="79899" y2="53150"/>
                        <a14:foregroundMark x1="79899" y1="53150" x2="80402" y2="55118"/>
                        <a14:foregroundMark x1="70352" y1="44094" x2="82915" y2="61024"/>
                        <a14:foregroundMark x1="82915" y1="61024" x2="82915" y2="61417"/>
                        <a14:foregroundMark x1="80905" y1="61417" x2="89950" y2="59449"/>
                        <a14:foregroundMark x1="89950" y1="46457" x2="89447" y2="60236"/>
                        <a14:foregroundMark x1="92462" y1="31890" x2="97990" y2="35039"/>
                        <a14:foregroundMark x1="41709" y1="88583" x2="33166" y2="90551"/>
                        <a14:foregroundMark x1="63819" y1="90945" x2="71357" y2="96063"/>
                        <a14:foregroundMark x1="28141" y1="96457" x2="39698" y2="95276"/>
                        <a14:foregroundMark x1="39698" y1="62598" x2="56784" y2="72047"/>
                        <a14:foregroundMark x1="97990" y1="22047" x2="97990" y2="220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0312" y="631875"/>
            <a:ext cx="3456669" cy="4412030"/>
          </a:xfrm>
          <a:prstGeom prst="rect">
            <a:avLst/>
          </a:prstGeom>
        </p:spPr>
      </p:pic>
      <p:sp>
        <p:nvSpPr>
          <p:cNvPr id="62" name="กล่องข้อความ 61">
            <a:extLst>
              <a:ext uri="{FF2B5EF4-FFF2-40B4-BE49-F238E27FC236}">
                <a16:creationId xmlns:a16="http://schemas.microsoft.com/office/drawing/2014/main" id="{EEDF72B3-7E2D-46D3-BC32-491CF48DF0EA}"/>
              </a:ext>
            </a:extLst>
          </p:cNvPr>
          <p:cNvSpPr txBox="1"/>
          <p:nvPr/>
        </p:nvSpPr>
        <p:spPr>
          <a:xfrm>
            <a:off x="413897" y="325148"/>
            <a:ext cx="6578697" cy="175432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พระราชาและรวมไพร่พลผู้รอดชีวิต ให้ออกไปนำตัวเจ้าหญิงกลับคืนมาให้ได้ โดยแบ่งออกเป็น</a:t>
            </a:r>
            <a:r>
              <a:rPr lang="en-US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……..</a:t>
            </a: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 แต่ละหน่วยจะมีอัศวิน ๔ ทิศ อยู่แนวหน้า</a:t>
            </a:r>
            <a:endParaRPr lang="en-US" sz="3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3" name="กล่องข้อความ 62">
            <a:extLst>
              <a:ext uri="{FF2B5EF4-FFF2-40B4-BE49-F238E27FC236}">
                <a16:creationId xmlns:a16="http://schemas.microsoft.com/office/drawing/2014/main" id="{1374FC69-C839-487A-9E08-3A1B816EA2AC}"/>
              </a:ext>
            </a:extLst>
          </p:cNvPr>
          <p:cNvSpPr txBox="1"/>
          <p:nvPr/>
        </p:nvSpPr>
        <p:spPr>
          <a:xfrm>
            <a:off x="7319165" y="5485966"/>
            <a:ext cx="4610982" cy="646331"/>
          </a:xfrm>
          <a:prstGeom prst="wedgeRectCallout">
            <a:avLst>
              <a:gd name="adj1" fmla="val 11480"/>
              <a:gd name="adj2" fmla="val -114906"/>
            </a:avLst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ตามตัวเจ้าหญิงกลับคืนมาให้ได้ </a:t>
            </a:r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!!!!</a:t>
            </a:r>
          </a:p>
        </p:txBody>
      </p:sp>
    </p:spTree>
    <p:extLst>
      <p:ext uri="{BB962C8B-B14F-4D97-AF65-F5344CB8AC3E}">
        <p14:creationId xmlns:p14="http://schemas.microsoft.com/office/powerpoint/2010/main" val="59383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44EA6C85-5A3F-4880-8352-4BE9AD548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  <p:pic>
        <p:nvPicPr>
          <p:cNvPr id="11" name="รูปภาพ 10" descr="รูปภาพประกอบด้วย หญ้า, ข้อความ, หนังสือ&#10;&#10;คำอธิบายที่สร้างขึ้นโดยมีความน่าเชื่อถือสูง">
            <a:extLst>
              <a:ext uri="{FF2B5EF4-FFF2-40B4-BE49-F238E27FC236}">
                <a16:creationId xmlns:a16="http://schemas.microsoft.com/office/drawing/2014/main" id="{11B71334-ECF7-432D-B92A-BED9F2001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629211"/>
            <a:ext cx="2560320" cy="3593431"/>
          </a:xfrm>
          <a:prstGeom prst="rect">
            <a:avLst/>
          </a:prstGeom>
        </p:spPr>
      </p:pic>
      <p:pic>
        <p:nvPicPr>
          <p:cNvPr id="7" name="รูปภาพ 6" descr="รูปภาพประกอบด้วย ข้อความ, หนังสือ&#10;&#10;คำอธิบายที่สร้างขึ้นโดยมีความน่าเชื่อถือสูง">
            <a:extLst>
              <a:ext uri="{FF2B5EF4-FFF2-40B4-BE49-F238E27FC236}">
                <a16:creationId xmlns:a16="http://schemas.microsoft.com/office/drawing/2014/main" id="{84D28343-3C27-4032-9B1D-70A9648722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31" y="1629211"/>
            <a:ext cx="2560320" cy="359343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4A0F787-41FB-4F9D-84F8-E897DD41C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26" y="1629211"/>
            <a:ext cx="2560320" cy="3593431"/>
          </a:xfrm>
          <a:prstGeom prst="rect">
            <a:avLst/>
          </a:prstGeom>
        </p:spPr>
      </p:pic>
      <p:pic>
        <p:nvPicPr>
          <p:cNvPr id="5" name="รูปภาพ 4" descr="รูปภาพประกอบด้วย นกล่าเหยื่อ, สัตว์&#10;&#10;คำอธิบายที่สร้างขึ้นโดยมีความน่าเชื่อถือสูง">
            <a:extLst>
              <a:ext uri="{FF2B5EF4-FFF2-40B4-BE49-F238E27FC236}">
                <a16:creationId xmlns:a16="http://schemas.microsoft.com/office/drawing/2014/main" id="{8318996B-59FA-4F71-A27F-20E82E1504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62" y="1629211"/>
            <a:ext cx="2560320" cy="3593431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80697162-099B-496D-A262-F8DA945AE708}"/>
              </a:ext>
            </a:extLst>
          </p:cNvPr>
          <p:cNvSpPr txBox="1"/>
          <p:nvPr/>
        </p:nvSpPr>
        <p:spPr>
          <a:xfrm>
            <a:off x="4149456" y="0"/>
            <a:ext cx="3846278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6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อัศวิน ๔</a:t>
            </a:r>
            <a:r>
              <a:rPr lang="en-US" sz="6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6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ทิศ</a:t>
            </a:r>
            <a:endParaRPr lang="en-US" sz="6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9455ED95-4D0D-49F1-9292-7D1CF45482D0}"/>
              </a:ext>
            </a:extLst>
          </p:cNvPr>
          <p:cNvSpPr/>
          <p:nvPr/>
        </p:nvSpPr>
        <p:spPr>
          <a:xfrm>
            <a:off x="188687" y="1306287"/>
            <a:ext cx="11727542" cy="4267200"/>
          </a:xfrm>
          <a:prstGeom prst="roundRect">
            <a:avLst>
              <a:gd name="adj" fmla="val 9524"/>
            </a:avLst>
          </a:pr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50894D43-F12B-4534-B20B-28037E18B4BD}"/>
              </a:ext>
            </a:extLst>
          </p:cNvPr>
          <p:cNvSpPr txBox="1"/>
          <p:nvPr/>
        </p:nvSpPr>
        <p:spPr>
          <a:xfrm>
            <a:off x="2084271" y="5892578"/>
            <a:ext cx="7936374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600" i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อัศวินทั้ง ๔ ทิศ คือ กำลังสำคัญในการเอาชนะปีศาจในแต่ละครั้ง</a:t>
            </a:r>
            <a:endParaRPr lang="en-US" sz="3600" i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7466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BBFD59D-06F5-464E-8628-A86B5D863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47E7ED8-7F98-4A9C-A8DE-C1CE989638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82" b="98066" l="3800" r="96800">
                        <a14:foregroundMark x1="33000" y1="94004" x2="55200" y2="94971"/>
                        <a14:foregroundMark x1="30600" y1="98259" x2="61200" y2="98259"/>
                        <a14:foregroundMark x1="8200" y1="64023" x2="8200" y2="64023"/>
                        <a14:foregroundMark x1="4400" y1="69246" x2="4400" y2="69246"/>
                        <a14:foregroundMark x1="3800" y1="49710" x2="3800" y2="49710"/>
                        <a14:foregroundMark x1="20800" y1="8124" x2="20800" y2="8124"/>
                        <a14:foregroundMark x1="18200" y1="4642" x2="18200" y2="4642"/>
                        <a14:foregroundMark x1="96800" y1="44874" x2="96800" y2="44874"/>
                        <a14:foregroundMark x1="18400" y1="3482" x2="18400" y2="3482"/>
                        <a14:foregroundMark x1="4000" y1="70793" x2="4000" y2="70793"/>
                        <a14:backgroundMark x1="93200" y1="42360" x2="93200" y2="42360"/>
                        <a14:backgroundMark x1="18200" y1="4642" x2="18200" y2="4642"/>
                      </a14:backgroundRemoval>
                    </a14:imgEffect>
                  </a14:imgLayer>
                </a14:imgProps>
              </a:ext>
            </a:extLst>
          </a:blip>
          <a:srcRect r="519"/>
          <a:stretch/>
        </p:blipFill>
        <p:spPr>
          <a:xfrm>
            <a:off x="113026" y="2451914"/>
            <a:ext cx="4217674" cy="4383854"/>
          </a:xfrm>
          <a:prstGeom prst="rect">
            <a:avLst/>
          </a:prstGeom>
        </p:spPr>
      </p:pic>
      <p:pic>
        <p:nvPicPr>
          <p:cNvPr id="6" name="Picture 2" descr="à¸à¸¥à¸à¸²à¸£à¸à¹à¸à¸«à¸²à¸£à¸¹à¸à¸ à¸²à¸à¸ªà¸³à¸«à¸£à¸±à¸ à¸«à¸¥à¸±à¸à¸à¸²à¸£à¹à¸">
            <a:extLst>
              <a:ext uri="{FF2B5EF4-FFF2-40B4-BE49-F238E27FC236}">
                <a16:creationId xmlns:a16="http://schemas.microsoft.com/office/drawing/2014/main" id="{6E1E724E-3390-4C4B-9D08-BB5896D54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390" y="1160778"/>
            <a:ext cx="1775792" cy="230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à¸à¸¥à¸à¸²à¸£à¸à¹à¸à¸«à¸²à¸£à¸¹à¸à¸ à¸²à¸à¸ªà¸³à¸«à¸£à¸±à¸ à¸«à¸¥à¸±à¸à¸à¸²à¸£à¹à¸">
            <a:extLst>
              <a:ext uri="{FF2B5EF4-FFF2-40B4-BE49-F238E27FC236}">
                <a16:creationId xmlns:a16="http://schemas.microsoft.com/office/drawing/2014/main" id="{325C6881-DC0B-4046-81F9-8910BB71C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07" y="1160777"/>
            <a:ext cx="1775792" cy="230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à¸à¸¥à¸à¸²à¸£à¸à¹à¸à¸«à¸²à¸£à¸¹à¸à¸ à¸²à¸à¸ªà¸³à¸«à¸£à¸±à¸ à¸«à¸¥à¸±à¸à¸à¸²à¸£à¹à¸">
            <a:extLst>
              <a:ext uri="{FF2B5EF4-FFF2-40B4-BE49-F238E27FC236}">
                <a16:creationId xmlns:a16="http://schemas.microsoft.com/office/drawing/2014/main" id="{B9A9A6BC-9E9A-4B70-A205-A64758FE8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224" y="1160776"/>
            <a:ext cx="1775792" cy="230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à¸à¸¥à¸à¸²à¸£à¸à¹à¸à¸«à¸²à¸£à¸¹à¸à¸ à¸²à¸à¸ªà¸³à¸«à¸£à¸±à¸ à¸«à¸¥à¸±à¸à¸à¸²à¸£à¹à¸">
            <a:extLst>
              <a:ext uri="{FF2B5EF4-FFF2-40B4-BE49-F238E27FC236}">
                <a16:creationId xmlns:a16="http://schemas.microsoft.com/office/drawing/2014/main" id="{AC7A29C0-4E90-4B9B-B0B6-43AC80394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141" y="1160776"/>
            <a:ext cx="1775792" cy="230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à¸à¸¥à¸à¸²à¸£à¸à¹à¸à¸«à¸²à¸£à¸¹à¸à¸ à¸²à¸à¸ªà¸³à¸«à¸£à¸±à¸ à¸«à¸¥à¸±à¸à¸à¸²à¸£à¹à¸">
            <a:extLst>
              <a:ext uri="{FF2B5EF4-FFF2-40B4-BE49-F238E27FC236}">
                <a16:creationId xmlns:a16="http://schemas.microsoft.com/office/drawing/2014/main" id="{98D88196-ED24-4B22-B9CC-934EEE22F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964" y="3524351"/>
            <a:ext cx="1775792" cy="230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à¸à¸¥à¸à¸²à¸£à¸à¹à¸à¸«à¸²à¸£à¸¹à¸à¸ à¸²à¸à¸ªà¸³à¸«à¸£à¸±à¸ à¸«à¸¥à¸±à¸à¸à¸²à¸£à¹à¸">
            <a:extLst>
              <a:ext uri="{FF2B5EF4-FFF2-40B4-BE49-F238E27FC236}">
                <a16:creationId xmlns:a16="http://schemas.microsoft.com/office/drawing/2014/main" id="{D18B3744-A350-4456-A12D-ABD488648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881" y="3524350"/>
            <a:ext cx="1775792" cy="230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à¸à¸¥à¸à¸²à¸£à¸à¹à¸à¸«à¸²à¸£à¸¹à¸à¸ à¸²à¸à¸ªà¸³à¸«à¸£à¸±à¸ à¸«à¸¥à¸±à¸à¸à¸²à¸£à¹à¸">
            <a:extLst>
              <a:ext uri="{FF2B5EF4-FFF2-40B4-BE49-F238E27FC236}">
                <a16:creationId xmlns:a16="http://schemas.microsoft.com/office/drawing/2014/main" id="{997655FE-355F-4C9D-BD06-AED5B4832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798" y="3524349"/>
            <a:ext cx="1775792" cy="230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à¸à¸¥à¸à¸²à¸£à¸à¹à¸à¸«à¸²à¸£à¸¹à¸à¸ à¸²à¸à¸ªà¸³à¸«à¸£à¸±à¸ à¸«à¸¥à¸±à¸à¸à¸²à¸£à¹à¸">
            <a:extLst>
              <a:ext uri="{FF2B5EF4-FFF2-40B4-BE49-F238E27FC236}">
                <a16:creationId xmlns:a16="http://schemas.microsoft.com/office/drawing/2014/main" id="{DC011254-493B-4D63-B5A9-9F5557D7E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036" y="3524350"/>
            <a:ext cx="1775792" cy="230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à¸à¸¥à¸à¸²à¸£à¸à¹à¸à¸«à¸²à¸£à¸¹à¸à¸ à¸²à¸à¸ªà¸³à¸«à¸£à¸±à¸ à¸«à¸¥à¸±à¸à¸à¸²à¸£à¹à¸">
            <a:extLst>
              <a:ext uri="{FF2B5EF4-FFF2-40B4-BE49-F238E27FC236}">
                <a16:creationId xmlns:a16="http://schemas.microsoft.com/office/drawing/2014/main" id="{9ED36988-79C3-4126-A5CC-3A948AFDD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274" y="1160775"/>
            <a:ext cx="1775792" cy="230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à¸à¸¥à¸à¸²à¸£à¸à¹à¸à¸«à¸²à¸£à¸¹à¸à¸ à¸²à¸à¸ªà¸³à¸«à¸£à¸±à¸ à¸«à¸¥à¸±à¸à¸à¸²à¸£à¹à¸">
            <a:extLst>
              <a:ext uri="{FF2B5EF4-FFF2-40B4-BE49-F238E27FC236}">
                <a16:creationId xmlns:a16="http://schemas.microsoft.com/office/drawing/2014/main" id="{833CA362-C589-41AE-8AB2-92A3889B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169" y="3524349"/>
            <a:ext cx="1775792" cy="230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วงรี 15">
            <a:extLst>
              <a:ext uri="{FF2B5EF4-FFF2-40B4-BE49-F238E27FC236}">
                <a16:creationId xmlns:a16="http://schemas.microsoft.com/office/drawing/2014/main" id="{FDD6BD9E-E8AE-4A4D-828B-B72F7228E154}"/>
              </a:ext>
            </a:extLst>
          </p:cNvPr>
          <p:cNvSpPr/>
          <p:nvPr/>
        </p:nvSpPr>
        <p:spPr>
          <a:xfrm>
            <a:off x="3126225" y="707788"/>
            <a:ext cx="939552" cy="90597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C1BB813A-559E-4C7C-9778-2E1CE0908E19}"/>
              </a:ext>
            </a:extLst>
          </p:cNvPr>
          <p:cNvSpPr txBox="1"/>
          <p:nvPr/>
        </p:nvSpPr>
        <p:spPr>
          <a:xfrm>
            <a:off x="3042014" y="-383359"/>
            <a:ext cx="10865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600" b="1" dirty="0"/>
              <a:t>๑</a:t>
            </a:r>
            <a:endParaRPr lang="en-US" sz="16600" b="1" dirty="0"/>
          </a:p>
        </p:txBody>
      </p:sp>
      <p:sp>
        <p:nvSpPr>
          <p:cNvPr id="18" name="วงรี 17">
            <a:extLst>
              <a:ext uri="{FF2B5EF4-FFF2-40B4-BE49-F238E27FC236}">
                <a16:creationId xmlns:a16="http://schemas.microsoft.com/office/drawing/2014/main" id="{563FF60C-F29B-4B8B-A84B-483955F5EA19}"/>
              </a:ext>
            </a:extLst>
          </p:cNvPr>
          <p:cNvSpPr/>
          <p:nvPr/>
        </p:nvSpPr>
        <p:spPr>
          <a:xfrm>
            <a:off x="4965150" y="707788"/>
            <a:ext cx="939552" cy="90597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AE1F3D66-E473-4B93-84A6-B677D460C523}"/>
              </a:ext>
            </a:extLst>
          </p:cNvPr>
          <p:cNvSpPr txBox="1"/>
          <p:nvPr/>
        </p:nvSpPr>
        <p:spPr>
          <a:xfrm>
            <a:off x="4822883" y="-383359"/>
            <a:ext cx="10865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600" b="1" dirty="0"/>
              <a:t>๒</a:t>
            </a:r>
            <a:endParaRPr lang="en-US" sz="16600" b="1" dirty="0"/>
          </a:p>
        </p:txBody>
      </p:sp>
      <p:sp>
        <p:nvSpPr>
          <p:cNvPr id="20" name="วงรี 19">
            <a:extLst>
              <a:ext uri="{FF2B5EF4-FFF2-40B4-BE49-F238E27FC236}">
                <a16:creationId xmlns:a16="http://schemas.microsoft.com/office/drawing/2014/main" id="{E0FAC46D-399A-4F3A-B46F-2524ED6C3E84}"/>
              </a:ext>
            </a:extLst>
          </p:cNvPr>
          <p:cNvSpPr/>
          <p:nvPr/>
        </p:nvSpPr>
        <p:spPr>
          <a:xfrm>
            <a:off x="6843608" y="658381"/>
            <a:ext cx="939552" cy="90597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B0B5785F-B7E7-47D1-810F-20DDB2415EB2}"/>
              </a:ext>
            </a:extLst>
          </p:cNvPr>
          <p:cNvSpPr txBox="1"/>
          <p:nvPr/>
        </p:nvSpPr>
        <p:spPr>
          <a:xfrm>
            <a:off x="6759397" y="-432766"/>
            <a:ext cx="10865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600" b="1" dirty="0"/>
              <a:t>๓</a:t>
            </a:r>
            <a:endParaRPr lang="en-US" sz="16600" b="1" dirty="0"/>
          </a:p>
        </p:txBody>
      </p:sp>
      <p:sp>
        <p:nvSpPr>
          <p:cNvPr id="22" name="วงรี 21">
            <a:extLst>
              <a:ext uri="{FF2B5EF4-FFF2-40B4-BE49-F238E27FC236}">
                <a16:creationId xmlns:a16="http://schemas.microsoft.com/office/drawing/2014/main" id="{34932490-5E74-425F-B376-6104E25F18D4}"/>
              </a:ext>
            </a:extLst>
          </p:cNvPr>
          <p:cNvSpPr/>
          <p:nvPr/>
        </p:nvSpPr>
        <p:spPr>
          <a:xfrm>
            <a:off x="8703582" y="616556"/>
            <a:ext cx="939552" cy="90597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24199136-9BDA-40C0-8445-F91F7D11CC58}"/>
              </a:ext>
            </a:extLst>
          </p:cNvPr>
          <p:cNvSpPr txBox="1"/>
          <p:nvPr/>
        </p:nvSpPr>
        <p:spPr>
          <a:xfrm>
            <a:off x="8619371" y="-474591"/>
            <a:ext cx="10865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600" b="1" dirty="0"/>
              <a:t>๔</a:t>
            </a:r>
            <a:endParaRPr lang="en-US" sz="16600" b="1" dirty="0"/>
          </a:p>
        </p:txBody>
      </p:sp>
      <p:sp>
        <p:nvSpPr>
          <p:cNvPr id="24" name="วงรี 23">
            <a:extLst>
              <a:ext uri="{FF2B5EF4-FFF2-40B4-BE49-F238E27FC236}">
                <a16:creationId xmlns:a16="http://schemas.microsoft.com/office/drawing/2014/main" id="{DCE5385E-0ACD-4615-8CD1-3319A6E99385}"/>
              </a:ext>
            </a:extLst>
          </p:cNvPr>
          <p:cNvSpPr/>
          <p:nvPr/>
        </p:nvSpPr>
        <p:spPr>
          <a:xfrm>
            <a:off x="10546499" y="616555"/>
            <a:ext cx="939552" cy="90597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A0C2787A-65CA-4204-AF72-5509AC1DFF90}"/>
              </a:ext>
            </a:extLst>
          </p:cNvPr>
          <p:cNvSpPr txBox="1"/>
          <p:nvPr/>
        </p:nvSpPr>
        <p:spPr>
          <a:xfrm>
            <a:off x="10462288" y="-474592"/>
            <a:ext cx="10865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600" b="1" dirty="0"/>
              <a:t>๕</a:t>
            </a:r>
            <a:endParaRPr lang="en-US" sz="16600" b="1" dirty="0"/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22A83319-CCCC-4817-974A-30089A7A51BF}"/>
              </a:ext>
            </a:extLst>
          </p:cNvPr>
          <p:cNvSpPr/>
          <p:nvPr/>
        </p:nvSpPr>
        <p:spPr>
          <a:xfrm>
            <a:off x="3126225" y="5368993"/>
            <a:ext cx="939552" cy="90597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B77CA63C-2A80-4849-8F42-7A4CA688B00D}"/>
              </a:ext>
            </a:extLst>
          </p:cNvPr>
          <p:cNvSpPr txBox="1"/>
          <p:nvPr/>
        </p:nvSpPr>
        <p:spPr>
          <a:xfrm>
            <a:off x="3042014" y="4277846"/>
            <a:ext cx="10865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600" b="1" dirty="0"/>
              <a:t>๖</a:t>
            </a:r>
            <a:endParaRPr lang="en-US" sz="16600" b="1" dirty="0"/>
          </a:p>
        </p:txBody>
      </p:sp>
      <p:sp>
        <p:nvSpPr>
          <p:cNvPr id="28" name="วงรี 27">
            <a:extLst>
              <a:ext uri="{FF2B5EF4-FFF2-40B4-BE49-F238E27FC236}">
                <a16:creationId xmlns:a16="http://schemas.microsoft.com/office/drawing/2014/main" id="{2D579C1B-8235-4C39-B0AC-B2FAEC2C7359}"/>
              </a:ext>
            </a:extLst>
          </p:cNvPr>
          <p:cNvSpPr/>
          <p:nvPr/>
        </p:nvSpPr>
        <p:spPr>
          <a:xfrm>
            <a:off x="4965150" y="5368993"/>
            <a:ext cx="939552" cy="90597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5BD59037-F03A-4145-BE30-3D3EFC7AFF58}"/>
              </a:ext>
            </a:extLst>
          </p:cNvPr>
          <p:cNvSpPr txBox="1"/>
          <p:nvPr/>
        </p:nvSpPr>
        <p:spPr>
          <a:xfrm>
            <a:off x="4782463" y="4277846"/>
            <a:ext cx="10865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600" b="1" dirty="0"/>
              <a:t>๗</a:t>
            </a:r>
            <a:endParaRPr lang="en-US" sz="16600" b="1" dirty="0"/>
          </a:p>
        </p:txBody>
      </p:sp>
      <p:sp>
        <p:nvSpPr>
          <p:cNvPr id="30" name="วงรี 29">
            <a:extLst>
              <a:ext uri="{FF2B5EF4-FFF2-40B4-BE49-F238E27FC236}">
                <a16:creationId xmlns:a16="http://schemas.microsoft.com/office/drawing/2014/main" id="{EDB5DBFC-FE75-423A-8CEE-3EA2AA0AC1C7}"/>
              </a:ext>
            </a:extLst>
          </p:cNvPr>
          <p:cNvSpPr/>
          <p:nvPr/>
        </p:nvSpPr>
        <p:spPr>
          <a:xfrm>
            <a:off x="6857806" y="5354681"/>
            <a:ext cx="939552" cy="90597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96188B33-E36C-447B-9914-A4025240DF0A}"/>
              </a:ext>
            </a:extLst>
          </p:cNvPr>
          <p:cNvSpPr txBox="1"/>
          <p:nvPr/>
        </p:nvSpPr>
        <p:spPr>
          <a:xfrm>
            <a:off x="6773595" y="4263534"/>
            <a:ext cx="10865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600" b="1" dirty="0"/>
              <a:t>๘</a:t>
            </a:r>
            <a:endParaRPr lang="en-US" sz="16600" b="1" dirty="0"/>
          </a:p>
        </p:txBody>
      </p:sp>
      <p:sp>
        <p:nvSpPr>
          <p:cNvPr id="32" name="วงรี 31">
            <a:extLst>
              <a:ext uri="{FF2B5EF4-FFF2-40B4-BE49-F238E27FC236}">
                <a16:creationId xmlns:a16="http://schemas.microsoft.com/office/drawing/2014/main" id="{B0106998-CAEB-4F55-BD03-51966583F25D}"/>
              </a:ext>
            </a:extLst>
          </p:cNvPr>
          <p:cNvSpPr/>
          <p:nvPr/>
        </p:nvSpPr>
        <p:spPr>
          <a:xfrm>
            <a:off x="8669322" y="5396507"/>
            <a:ext cx="939552" cy="90597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BB2DD2FA-57E4-4143-8F40-1C531C9BD91D}"/>
              </a:ext>
            </a:extLst>
          </p:cNvPr>
          <p:cNvSpPr txBox="1"/>
          <p:nvPr/>
        </p:nvSpPr>
        <p:spPr>
          <a:xfrm>
            <a:off x="8585111" y="4305360"/>
            <a:ext cx="10865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600" b="1" dirty="0"/>
              <a:t>๙</a:t>
            </a:r>
            <a:endParaRPr lang="en-US" sz="16600" b="1" dirty="0"/>
          </a:p>
        </p:txBody>
      </p:sp>
      <p:sp>
        <p:nvSpPr>
          <p:cNvPr id="34" name="วงรี 33">
            <a:extLst>
              <a:ext uri="{FF2B5EF4-FFF2-40B4-BE49-F238E27FC236}">
                <a16:creationId xmlns:a16="http://schemas.microsoft.com/office/drawing/2014/main" id="{C18E0164-0671-42AA-8C32-9E63187B2201}"/>
              </a:ext>
            </a:extLst>
          </p:cNvPr>
          <p:cNvSpPr/>
          <p:nvPr/>
        </p:nvSpPr>
        <p:spPr>
          <a:xfrm>
            <a:off x="10561978" y="5368993"/>
            <a:ext cx="939552" cy="90597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8B942725-1304-4AE1-9E77-3F0F39362DE7}"/>
              </a:ext>
            </a:extLst>
          </p:cNvPr>
          <p:cNvSpPr txBox="1"/>
          <p:nvPr/>
        </p:nvSpPr>
        <p:spPr>
          <a:xfrm>
            <a:off x="10420084" y="4946391"/>
            <a:ext cx="1483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b="1" dirty="0"/>
              <a:t>๑๐</a:t>
            </a:r>
            <a:endParaRPr lang="en-US" sz="9600" b="1" dirty="0"/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B108D26D-AB34-4FF8-9750-015897440FD6}"/>
              </a:ext>
            </a:extLst>
          </p:cNvPr>
          <p:cNvSpPr txBox="1"/>
          <p:nvPr/>
        </p:nvSpPr>
        <p:spPr>
          <a:xfrm>
            <a:off x="-14516" y="1160774"/>
            <a:ext cx="2508023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Mission</a:t>
            </a: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C3AAD70E-67DE-418F-A76B-3361338AD892}"/>
              </a:ext>
            </a:extLst>
          </p:cNvPr>
          <p:cNvSpPr txBox="1"/>
          <p:nvPr/>
        </p:nvSpPr>
        <p:spPr>
          <a:xfrm>
            <a:off x="113026" y="2263519"/>
            <a:ext cx="23802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เอาชนะปีศาจลูกน้องของมังกรให้ได้ ๑๐ ด่าน หน่วยไหนที่สามารถเอาชนะได้มากที่สุด จะสามารถเข้าไปนำตัวเจ้าหญิงออกมาได้</a:t>
            </a:r>
            <a:endParaRPr lang="en-US" sz="3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033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03C6403B-9623-426B-B8C8-1E8E28FE0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2AB5003F-B1D6-4B9F-8FE9-81F69A074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" y="1701806"/>
            <a:ext cx="2560320" cy="344824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77F37D0-3C93-4DDB-BFC5-F1A67D1FA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631" y="1701806"/>
            <a:ext cx="2560320" cy="344824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D6238A25-BA47-46F0-9F9E-B11D94EB2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726" y="1701806"/>
            <a:ext cx="2560320" cy="3448241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5C09098E-AB04-43F1-84DD-A3B48D6FA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662" y="1719048"/>
            <a:ext cx="2560320" cy="3413758"/>
          </a:xfrm>
          <a:prstGeom prst="rect">
            <a:avLst/>
          </a:prstGeom>
        </p:spPr>
      </p:pic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818370F9-1CB5-4A3E-8F36-54B120102966}"/>
              </a:ext>
            </a:extLst>
          </p:cNvPr>
          <p:cNvSpPr/>
          <p:nvPr/>
        </p:nvSpPr>
        <p:spPr>
          <a:xfrm>
            <a:off x="188687" y="1434905"/>
            <a:ext cx="11727542" cy="3854547"/>
          </a:xfrm>
          <a:prstGeom prst="roundRect">
            <a:avLst>
              <a:gd name="adj" fmla="val 9524"/>
            </a:avLst>
          </a:pr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EFB03118-C304-4EFC-986B-A684A076B672}"/>
              </a:ext>
            </a:extLst>
          </p:cNvPr>
          <p:cNvSpPr txBox="1"/>
          <p:nvPr/>
        </p:nvSpPr>
        <p:spPr>
          <a:xfrm>
            <a:off x="4172861" y="0"/>
            <a:ext cx="3846278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6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ปีศาจ ๔</a:t>
            </a:r>
            <a:r>
              <a:rPr lang="en-US" sz="6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6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ตัว</a:t>
            </a:r>
            <a:endParaRPr lang="en-US" sz="6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F7660F96-87CC-4524-B634-377EF0FCD76E}"/>
              </a:ext>
            </a:extLst>
          </p:cNvPr>
          <p:cNvSpPr txBox="1"/>
          <p:nvPr/>
        </p:nvSpPr>
        <p:spPr>
          <a:xfrm>
            <a:off x="333484" y="5750560"/>
            <a:ext cx="11506545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600" i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ปีศาจทั้ง ๔ ทิศ คือ คู่ปรับตลอดกาลของอัศวินแต่ละทิศ ซึ่งแต่ละตัวก็มีคุณสมบัติต่างกันออกไป</a:t>
            </a:r>
            <a:endParaRPr lang="en-US" sz="3600" i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4687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5115001-C680-4EA6-929B-1D8C225E3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  <p:sp>
        <p:nvSpPr>
          <p:cNvPr id="19" name="วงรี 18">
            <a:extLst>
              <a:ext uri="{FF2B5EF4-FFF2-40B4-BE49-F238E27FC236}">
                <a16:creationId xmlns:a16="http://schemas.microsoft.com/office/drawing/2014/main" id="{D28A0D78-1DA8-4DA5-B6CE-42FAF437AF6A}"/>
              </a:ext>
            </a:extLst>
          </p:cNvPr>
          <p:cNvSpPr/>
          <p:nvPr/>
        </p:nvSpPr>
        <p:spPr>
          <a:xfrm>
            <a:off x="417095" y="220579"/>
            <a:ext cx="2358189" cy="22980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วงรี 15">
            <a:extLst>
              <a:ext uri="{FF2B5EF4-FFF2-40B4-BE49-F238E27FC236}">
                <a16:creationId xmlns:a16="http://schemas.microsoft.com/office/drawing/2014/main" id="{3106EDB9-D959-4217-9416-93EB76A2ED5F}"/>
              </a:ext>
            </a:extLst>
          </p:cNvPr>
          <p:cNvSpPr/>
          <p:nvPr/>
        </p:nvSpPr>
        <p:spPr>
          <a:xfrm>
            <a:off x="5181600" y="112294"/>
            <a:ext cx="6641432" cy="663341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วงรี 16">
            <a:extLst>
              <a:ext uri="{FF2B5EF4-FFF2-40B4-BE49-F238E27FC236}">
                <a16:creationId xmlns:a16="http://schemas.microsoft.com/office/drawing/2014/main" id="{C7E421AA-4744-4CD6-9F26-2383D92C7B17}"/>
              </a:ext>
            </a:extLst>
          </p:cNvPr>
          <p:cNvSpPr/>
          <p:nvPr/>
        </p:nvSpPr>
        <p:spPr>
          <a:xfrm>
            <a:off x="5398215" y="335875"/>
            <a:ext cx="6184185" cy="6192254"/>
          </a:xfrm>
          <a:prstGeom prst="ellipse">
            <a:avLst/>
          </a:pr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71750349-3F45-4CC5-A06D-87FEEA189313}"/>
              </a:ext>
            </a:extLst>
          </p:cNvPr>
          <p:cNvSpPr txBox="1"/>
          <p:nvPr/>
        </p:nvSpPr>
        <p:spPr>
          <a:xfrm>
            <a:off x="542054" y="-1804849"/>
            <a:ext cx="2108269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4400" b="1" dirty="0"/>
              <a:t>๑</a:t>
            </a:r>
            <a:endParaRPr lang="en-US" sz="34400" b="1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848BAC18-A7F9-422B-9457-B4D06C8504BA}"/>
              </a:ext>
            </a:extLst>
          </p:cNvPr>
          <p:cNvSpPr/>
          <p:nvPr/>
        </p:nvSpPr>
        <p:spPr>
          <a:xfrm>
            <a:off x="6601790" y="1030207"/>
            <a:ext cx="3737114" cy="485360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6BFFE10-C307-4033-838D-CDC4F1C57448}"/>
              </a:ext>
            </a:extLst>
          </p:cNvPr>
          <p:cNvSpPr txBox="1"/>
          <p:nvPr/>
        </p:nvSpPr>
        <p:spPr>
          <a:xfrm>
            <a:off x="6860207" y="5185315"/>
            <a:ext cx="322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ปีศาจแห่งความโกรธ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C27B6C4B-B146-4390-8EDA-44929519C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46" t="50000" r="1225" b="7179"/>
          <a:stretch/>
        </p:blipFill>
        <p:spPr>
          <a:xfrm>
            <a:off x="6601790" y="1572742"/>
            <a:ext cx="3737114" cy="371251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54C7C49-1445-4DC7-BEFD-5B3EF3260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099" y="1129281"/>
            <a:ext cx="1481162" cy="1621014"/>
          </a:xfrm>
          <a:prstGeom prst="rect">
            <a:avLst/>
          </a:prstGeom>
        </p:spPr>
      </p:pic>
      <p:pic>
        <p:nvPicPr>
          <p:cNvPr id="20" name="Picture 2" descr="à¸à¸¥à¸à¸²à¸£à¸à¹à¸à¸«à¸²à¸£à¸¹à¸à¸ à¸²à¸à¸ªà¸³à¸«à¸£à¸±à¸ à¸«à¸¥à¸±à¸à¸à¸²à¸£à¹à¸">
            <a:extLst>
              <a:ext uri="{FF2B5EF4-FFF2-40B4-BE49-F238E27FC236}">
                <a16:creationId xmlns:a16="http://schemas.microsoft.com/office/drawing/2014/main" id="{2609CB45-CF89-407F-9BCF-EE7F3A3E9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790" y="1026353"/>
            <a:ext cx="3737114" cy="485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FD8E856F-0E9F-4104-8839-B7D4E2C245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82" b="98066" l="3800" r="96800">
                        <a14:foregroundMark x1="33000" y1="94004" x2="55200" y2="94971"/>
                        <a14:foregroundMark x1="30600" y1="98259" x2="61200" y2="98259"/>
                        <a14:foregroundMark x1="8200" y1="64023" x2="8200" y2="64023"/>
                        <a14:foregroundMark x1="4400" y1="69246" x2="4400" y2="69246"/>
                        <a14:foregroundMark x1="3800" y1="49710" x2="3800" y2="49710"/>
                        <a14:foregroundMark x1="20800" y1="8124" x2="20800" y2="8124"/>
                        <a14:foregroundMark x1="18200" y1="4642" x2="18200" y2="4642"/>
                        <a14:foregroundMark x1="96800" y1="44874" x2="96800" y2="44874"/>
                        <a14:foregroundMark x1="18400" y1="3482" x2="18400" y2="3482"/>
                        <a14:foregroundMark x1="4000" y1="70793" x2="4000" y2="70793"/>
                        <a14:backgroundMark x1="93200" y1="42360" x2="93200" y2="42360"/>
                        <a14:backgroundMark x1="18200" y1="4642" x2="18200" y2="4642"/>
                      </a14:backgroundRemoval>
                    </a14:imgEffect>
                  </a14:imgLayer>
                </a14:imgProps>
              </a:ext>
            </a:extLst>
          </a:blip>
          <a:srcRect r="519"/>
          <a:stretch/>
        </p:blipFill>
        <p:spPr>
          <a:xfrm>
            <a:off x="113026" y="2451914"/>
            <a:ext cx="4217674" cy="438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9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69A7D549-598E-409D-9DF6-E3AC78CF4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  <p:sp>
        <p:nvSpPr>
          <p:cNvPr id="20" name="วงรี 19">
            <a:extLst>
              <a:ext uri="{FF2B5EF4-FFF2-40B4-BE49-F238E27FC236}">
                <a16:creationId xmlns:a16="http://schemas.microsoft.com/office/drawing/2014/main" id="{ECB7BB59-5504-46E7-B9AE-082FA2A49BCB}"/>
              </a:ext>
            </a:extLst>
          </p:cNvPr>
          <p:cNvSpPr/>
          <p:nvPr/>
        </p:nvSpPr>
        <p:spPr>
          <a:xfrm>
            <a:off x="417095" y="220579"/>
            <a:ext cx="2358189" cy="22980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วงรี 20">
            <a:extLst>
              <a:ext uri="{FF2B5EF4-FFF2-40B4-BE49-F238E27FC236}">
                <a16:creationId xmlns:a16="http://schemas.microsoft.com/office/drawing/2014/main" id="{F371EFF8-A2B6-4727-B2B4-D40838FB6EB4}"/>
              </a:ext>
            </a:extLst>
          </p:cNvPr>
          <p:cNvSpPr/>
          <p:nvPr/>
        </p:nvSpPr>
        <p:spPr>
          <a:xfrm>
            <a:off x="5181600" y="112294"/>
            <a:ext cx="6641432" cy="663341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วงรี 21">
            <a:extLst>
              <a:ext uri="{FF2B5EF4-FFF2-40B4-BE49-F238E27FC236}">
                <a16:creationId xmlns:a16="http://schemas.microsoft.com/office/drawing/2014/main" id="{ECF731D0-A197-4056-BE92-E1A8B2916B89}"/>
              </a:ext>
            </a:extLst>
          </p:cNvPr>
          <p:cNvSpPr/>
          <p:nvPr/>
        </p:nvSpPr>
        <p:spPr>
          <a:xfrm>
            <a:off x="5398215" y="335875"/>
            <a:ext cx="6184185" cy="6192254"/>
          </a:xfrm>
          <a:prstGeom prst="ellipse">
            <a:avLst/>
          </a:pr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62FA8786-B74B-4892-99E5-D77E43F90C43}"/>
              </a:ext>
            </a:extLst>
          </p:cNvPr>
          <p:cNvSpPr txBox="1"/>
          <p:nvPr/>
        </p:nvSpPr>
        <p:spPr>
          <a:xfrm>
            <a:off x="414472" y="-1662837"/>
            <a:ext cx="2241319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4400" b="1" dirty="0"/>
              <a:t>๒</a:t>
            </a:r>
            <a:endParaRPr lang="en-US" sz="34400" b="1" dirty="0"/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37256C8B-75B2-404F-A332-472E3BA56CBE}"/>
              </a:ext>
            </a:extLst>
          </p:cNvPr>
          <p:cNvSpPr/>
          <p:nvPr/>
        </p:nvSpPr>
        <p:spPr>
          <a:xfrm>
            <a:off x="6628294" y="1030208"/>
            <a:ext cx="3737114" cy="485360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BD1AF499-FB97-4680-8B32-56BB6ACD3CE5}"/>
              </a:ext>
            </a:extLst>
          </p:cNvPr>
          <p:cNvSpPr txBox="1"/>
          <p:nvPr/>
        </p:nvSpPr>
        <p:spPr>
          <a:xfrm>
            <a:off x="6772689" y="5225072"/>
            <a:ext cx="3480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ปีศาจแห่งความคิดฟุ้งซ่าน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CCC1D30-79B2-42D0-8456-1522966917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46" t="50000" r="1225" b="7179"/>
          <a:stretch/>
        </p:blipFill>
        <p:spPr>
          <a:xfrm>
            <a:off x="6628294" y="1572743"/>
            <a:ext cx="3737114" cy="3712515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4184953-0D50-46A8-A78D-F568C950A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61" t="1651" r="34878" b="61075"/>
          <a:stretch/>
        </p:blipFill>
        <p:spPr>
          <a:xfrm>
            <a:off x="6628294" y="1572743"/>
            <a:ext cx="3737114" cy="3712514"/>
          </a:xfrm>
          <a:prstGeom prst="rect">
            <a:avLst/>
          </a:prstGeom>
        </p:spPr>
      </p:pic>
      <p:sp>
        <p:nvSpPr>
          <p:cNvPr id="9" name="รูปแบบอิสระ: รูปร่าง 8">
            <a:extLst>
              <a:ext uri="{FF2B5EF4-FFF2-40B4-BE49-F238E27FC236}">
                <a16:creationId xmlns:a16="http://schemas.microsoft.com/office/drawing/2014/main" id="{D0CA08E8-BF41-472F-93E2-23F86DBEB74B}"/>
              </a:ext>
            </a:extLst>
          </p:cNvPr>
          <p:cNvSpPr/>
          <p:nvPr/>
        </p:nvSpPr>
        <p:spPr>
          <a:xfrm>
            <a:off x="6626916" y="1973734"/>
            <a:ext cx="1081087" cy="585788"/>
          </a:xfrm>
          <a:custGeom>
            <a:avLst/>
            <a:gdLst>
              <a:gd name="connsiteX0" fmla="*/ 4762 w 1081087"/>
              <a:gd name="connsiteY0" fmla="*/ 4763 h 585788"/>
              <a:gd name="connsiteX1" fmla="*/ 0 w 1081087"/>
              <a:gd name="connsiteY1" fmla="*/ 585788 h 585788"/>
              <a:gd name="connsiteX2" fmla="*/ 1081087 w 1081087"/>
              <a:gd name="connsiteY2" fmla="*/ 561975 h 585788"/>
              <a:gd name="connsiteX3" fmla="*/ 1042987 w 1081087"/>
              <a:gd name="connsiteY3" fmla="*/ 0 h 585788"/>
              <a:gd name="connsiteX4" fmla="*/ 4762 w 1081087"/>
              <a:gd name="connsiteY4" fmla="*/ 4763 h 5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1087" h="585788">
                <a:moveTo>
                  <a:pt x="4762" y="4763"/>
                </a:moveTo>
                <a:cubicBezTo>
                  <a:pt x="3175" y="198438"/>
                  <a:pt x="1587" y="392113"/>
                  <a:pt x="0" y="585788"/>
                </a:cubicBezTo>
                <a:lnTo>
                  <a:pt x="1081087" y="561975"/>
                </a:lnTo>
                <a:lnTo>
                  <a:pt x="1042987" y="0"/>
                </a:lnTo>
                <a:lnTo>
                  <a:pt x="4762" y="4763"/>
                </a:lnTo>
                <a:close/>
              </a:path>
            </a:pathLst>
          </a:custGeom>
          <a:solidFill>
            <a:srgbClr val="FED0B8"/>
          </a:solidFill>
          <a:ln>
            <a:solidFill>
              <a:srgbClr val="FFD1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5CBAA2D-D42F-4B20-B475-7BD152CA8E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444" y1="78189" x2="50222" y2="77366"/>
                      </a14:backgroundRemoval>
                    </a14:imgEffect>
                  </a14:imgLayer>
                </a14:imgProps>
              </a:ext>
            </a:extLst>
          </a:blip>
          <a:srcRect l="33556" t="11317" r="33556" b="19274"/>
          <a:stretch/>
        </p:blipFill>
        <p:spPr>
          <a:xfrm>
            <a:off x="8841479" y="1103783"/>
            <a:ext cx="1409700" cy="1606551"/>
          </a:xfrm>
          <a:prstGeom prst="rect">
            <a:avLst/>
          </a:prstGeom>
        </p:spPr>
      </p:pic>
      <p:pic>
        <p:nvPicPr>
          <p:cNvPr id="28" name="Picture 2" descr="à¸à¸¥à¸à¸²à¸£à¸à¹à¸à¸«à¸²à¸£à¸¹à¸à¸ à¸²à¸à¸ªà¸³à¸«à¸£à¸±à¸ à¸«à¸¥à¸±à¸à¸à¸²à¸£à¹à¸">
            <a:extLst>
              <a:ext uri="{FF2B5EF4-FFF2-40B4-BE49-F238E27FC236}">
                <a16:creationId xmlns:a16="http://schemas.microsoft.com/office/drawing/2014/main" id="{93F47FE2-0594-4588-9D00-C0268E973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17" y="1030209"/>
            <a:ext cx="3737114" cy="485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B8ECBFA8-C052-4BB9-8EDC-9E2B240368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82" b="98066" l="3800" r="96800">
                        <a14:foregroundMark x1="33000" y1="94004" x2="55200" y2="94971"/>
                        <a14:foregroundMark x1="30600" y1="98259" x2="61200" y2="98259"/>
                        <a14:foregroundMark x1="8200" y1="64023" x2="8200" y2="64023"/>
                        <a14:foregroundMark x1="4400" y1="69246" x2="4400" y2="69246"/>
                        <a14:foregroundMark x1="3800" y1="49710" x2="3800" y2="49710"/>
                        <a14:foregroundMark x1="20800" y1="8124" x2="20800" y2="8124"/>
                        <a14:foregroundMark x1="18200" y1="4642" x2="18200" y2="4642"/>
                        <a14:foregroundMark x1="96800" y1="44874" x2="96800" y2="44874"/>
                        <a14:foregroundMark x1="18400" y1="3482" x2="18400" y2="3482"/>
                        <a14:foregroundMark x1="4000" y1="70793" x2="4000" y2="70793"/>
                        <a14:backgroundMark x1="93200" y1="42360" x2="93200" y2="42360"/>
                        <a14:backgroundMark x1="18200" y1="4642" x2="18200" y2="4642"/>
                      </a14:backgroundRemoval>
                    </a14:imgEffect>
                  </a14:imgLayer>
                </a14:imgProps>
              </a:ext>
            </a:extLst>
          </a:blip>
          <a:srcRect r="519"/>
          <a:stretch/>
        </p:blipFill>
        <p:spPr>
          <a:xfrm>
            <a:off x="113026" y="2451914"/>
            <a:ext cx="4217674" cy="438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8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27B23454-5E83-4E87-A7AD-24897074E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  <p:sp>
        <p:nvSpPr>
          <p:cNvPr id="4" name="วงรี 3">
            <a:extLst>
              <a:ext uri="{FF2B5EF4-FFF2-40B4-BE49-F238E27FC236}">
                <a16:creationId xmlns:a16="http://schemas.microsoft.com/office/drawing/2014/main" id="{B0CAB41A-F94E-4A6E-8118-DEE1FCDABE13}"/>
              </a:ext>
            </a:extLst>
          </p:cNvPr>
          <p:cNvSpPr/>
          <p:nvPr/>
        </p:nvSpPr>
        <p:spPr>
          <a:xfrm>
            <a:off x="417095" y="220579"/>
            <a:ext cx="2358189" cy="22980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วงรี 4">
            <a:extLst>
              <a:ext uri="{FF2B5EF4-FFF2-40B4-BE49-F238E27FC236}">
                <a16:creationId xmlns:a16="http://schemas.microsoft.com/office/drawing/2014/main" id="{65A4683C-C202-4D18-97EB-F10B5633E28C}"/>
              </a:ext>
            </a:extLst>
          </p:cNvPr>
          <p:cNvSpPr/>
          <p:nvPr/>
        </p:nvSpPr>
        <p:spPr>
          <a:xfrm>
            <a:off x="5181600" y="112294"/>
            <a:ext cx="6641432" cy="663341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id="{C14C8146-B5BA-415F-A7C9-95E4C30E31AD}"/>
              </a:ext>
            </a:extLst>
          </p:cNvPr>
          <p:cNvSpPr/>
          <p:nvPr/>
        </p:nvSpPr>
        <p:spPr>
          <a:xfrm>
            <a:off x="5398215" y="335875"/>
            <a:ext cx="6184185" cy="6192254"/>
          </a:xfrm>
          <a:prstGeom prst="ellipse">
            <a:avLst/>
          </a:pr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60075ADA-2236-4820-B179-ED1B1CE18C8C}"/>
              </a:ext>
            </a:extLst>
          </p:cNvPr>
          <p:cNvSpPr txBox="1"/>
          <p:nvPr/>
        </p:nvSpPr>
        <p:spPr>
          <a:xfrm>
            <a:off x="515604" y="-1733459"/>
            <a:ext cx="2161169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4400" b="1" dirty="0"/>
              <a:t>๓</a:t>
            </a:r>
            <a:endParaRPr lang="en-US" sz="34400" b="1" dirty="0"/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9732522-1DF2-449B-B75F-DFB96060248A}"/>
              </a:ext>
            </a:extLst>
          </p:cNvPr>
          <p:cNvSpPr/>
          <p:nvPr/>
        </p:nvSpPr>
        <p:spPr>
          <a:xfrm>
            <a:off x="6663025" y="959586"/>
            <a:ext cx="3737114" cy="485360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8F49EDA3-E6DC-4AF3-9DB9-60D3CCC0B708}"/>
              </a:ext>
            </a:extLst>
          </p:cNvPr>
          <p:cNvSpPr txBox="1"/>
          <p:nvPr/>
        </p:nvSpPr>
        <p:spPr>
          <a:xfrm>
            <a:off x="6921442" y="5114694"/>
            <a:ext cx="322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ปีศาจแห่งความโลภ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5A475C6-72EA-4850-AD13-2D2B8B8EE7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72" r="2503" b="59372"/>
          <a:stretch/>
        </p:blipFill>
        <p:spPr>
          <a:xfrm>
            <a:off x="6663025" y="1494496"/>
            <a:ext cx="3737114" cy="3620198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7DA96C1D-1BDE-488A-9BD2-00A222354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334" y="1058660"/>
            <a:ext cx="1481162" cy="1621014"/>
          </a:xfrm>
          <a:prstGeom prst="rect">
            <a:avLst/>
          </a:prstGeom>
        </p:spPr>
      </p:pic>
      <p:pic>
        <p:nvPicPr>
          <p:cNvPr id="14" name="Picture 2" descr="à¸à¸¥à¸à¸²à¸£à¸à¹à¸à¸«à¸²à¸£à¸¹à¸à¸ à¸²à¸à¸ªà¸³à¸«à¸£à¸±à¸ à¸«à¸¥à¸±à¸à¸à¸²à¸£à¹à¸">
            <a:extLst>
              <a:ext uri="{FF2B5EF4-FFF2-40B4-BE49-F238E27FC236}">
                <a16:creationId xmlns:a16="http://schemas.microsoft.com/office/drawing/2014/main" id="{4DC5C341-638A-40E2-806B-B53176609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25" y="959586"/>
            <a:ext cx="3737114" cy="485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D85227EA-5913-4620-BB18-C5747371AA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82" b="98066" l="3800" r="96800">
                        <a14:foregroundMark x1="33000" y1="94004" x2="55200" y2="94971"/>
                        <a14:foregroundMark x1="30600" y1="98259" x2="61200" y2="98259"/>
                        <a14:foregroundMark x1="8200" y1="64023" x2="8200" y2="64023"/>
                        <a14:foregroundMark x1="4400" y1="69246" x2="4400" y2="69246"/>
                        <a14:foregroundMark x1="3800" y1="49710" x2="3800" y2="49710"/>
                        <a14:foregroundMark x1="20800" y1="8124" x2="20800" y2="8124"/>
                        <a14:foregroundMark x1="18200" y1="4642" x2="18200" y2="4642"/>
                        <a14:foregroundMark x1="96800" y1="44874" x2="96800" y2="44874"/>
                        <a14:foregroundMark x1="18400" y1="3482" x2="18400" y2="3482"/>
                        <a14:foregroundMark x1="4000" y1="70793" x2="4000" y2="70793"/>
                        <a14:backgroundMark x1="93200" y1="42360" x2="93200" y2="42360"/>
                        <a14:backgroundMark x1="18200" y1="4642" x2="18200" y2="4642"/>
                      </a14:backgroundRemoval>
                    </a14:imgEffect>
                  </a14:imgLayer>
                </a14:imgProps>
              </a:ext>
            </a:extLst>
          </a:blip>
          <a:srcRect r="519"/>
          <a:stretch/>
        </p:blipFill>
        <p:spPr>
          <a:xfrm>
            <a:off x="113026" y="2451914"/>
            <a:ext cx="4217674" cy="438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2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82E7CB4-85A5-4998-828A-8CC809CC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F1D0A0CB-BC46-4A4E-B17B-4F9ABEDD8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70436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1B6FBF95-82AB-46F0-93BE-D53D99405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  <p:sp>
        <p:nvSpPr>
          <p:cNvPr id="4" name="วงรี 3">
            <a:extLst>
              <a:ext uri="{FF2B5EF4-FFF2-40B4-BE49-F238E27FC236}">
                <a16:creationId xmlns:a16="http://schemas.microsoft.com/office/drawing/2014/main" id="{4892063C-C789-43DC-A26A-2628BB32855C}"/>
              </a:ext>
            </a:extLst>
          </p:cNvPr>
          <p:cNvSpPr/>
          <p:nvPr/>
        </p:nvSpPr>
        <p:spPr>
          <a:xfrm>
            <a:off x="417095" y="220579"/>
            <a:ext cx="2358189" cy="22980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วงรี 4">
            <a:extLst>
              <a:ext uri="{FF2B5EF4-FFF2-40B4-BE49-F238E27FC236}">
                <a16:creationId xmlns:a16="http://schemas.microsoft.com/office/drawing/2014/main" id="{BC257665-B38C-4EF4-B305-262123945BB9}"/>
              </a:ext>
            </a:extLst>
          </p:cNvPr>
          <p:cNvSpPr/>
          <p:nvPr/>
        </p:nvSpPr>
        <p:spPr>
          <a:xfrm>
            <a:off x="5181600" y="112294"/>
            <a:ext cx="6641432" cy="663341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id="{05259DE3-AD1F-43C5-90B7-326817ECBCF4}"/>
              </a:ext>
            </a:extLst>
          </p:cNvPr>
          <p:cNvSpPr/>
          <p:nvPr/>
        </p:nvSpPr>
        <p:spPr>
          <a:xfrm>
            <a:off x="5398215" y="335875"/>
            <a:ext cx="6184185" cy="6192254"/>
          </a:xfrm>
          <a:prstGeom prst="ellipse">
            <a:avLst/>
          </a:pr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669DF697-60A7-4FE8-842F-7D1B3AF4F4C7}"/>
              </a:ext>
            </a:extLst>
          </p:cNvPr>
          <p:cNvSpPr txBox="1"/>
          <p:nvPr/>
        </p:nvSpPr>
        <p:spPr>
          <a:xfrm>
            <a:off x="368968" y="-1681044"/>
            <a:ext cx="2214068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4400" b="1" dirty="0"/>
              <a:t>๔</a:t>
            </a:r>
            <a:endParaRPr lang="en-US" sz="34400" b="1" dirty="0"/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29926659-0EC7-4C0C-8227-8363FEE11383}"/>
              </a:ext>
            </a:extLst>
          </p:cNvPr>
          <p:cNvSpPr/>
          <p:nvPr/>
        </p:nvSpPr>
        <p:spPr>
          <a:xfrm>
            <a:off x="6647726" y="1005651"/>
            <a:ext cx="3737114" cy="485360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F3C0E371-6AA1-408A-BE9B-F6C01AAAF99C}"/>
              </a:ext>
            </a:extLst>
          </p:cNvPr>
          <p:cNvSpPr txBox="1"/>
          <p:nvPr/>
        </p:nvSpPr>
        <p:spPr>
          <a:xfrm>
            <a:off x="6906143" y="5160759"/>
            <a:ext cx="322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ปีศาจแห่งความรักใคร่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F83EA0E-4215-428C-885B-E94AF33CC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726" y="1505394"/>
            <a:ext cx="3737172" cy="3621338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84646828-D64A-4F03-A091-9E4CA9849D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89712" l="10000" r="98222">
                        <a14:foregroundMark x1="71111" y1="31276" x2="90222" y2="63786"/>
                        <a14:foregroundMark x1="93778" y1="33745" x2="94667" y2="48971"/>
                        <a14:foregroundMark x1="77333" y1="77366" x2="86222" y2="76955"/>
                        <a14:foregroundMark x1="97778" y1="43621" x2="98222" y2="45679"/>
                        <a14:foregroundMark x1="75556" y1="79835" x2="89333" y2="79835"/>
                        <a14:backgroundMark x1="37778" y1="17284" x2="54222" y2="61728"/>
                        <a14:backgroundMark x1="52222" y1="31276" x2="59556" y2="65021"/>
                        <a14:backgroundMark x1="41778" y1="36214" x2="42222" y2="65844"/>
                        <a14:backgroundMark x1="36667" y1="35391" x2="40889" y2="72428"/>
                      </a14:backgroundRemoval>
                    </a14:imgEffect>
                  </a14:imgLayer>
                </a14:imgProps>
              </a:ext>
            </a:extLst>
          </a:blip>
          <a:srcRect l="64963" t="11317" b="18998"/>
          <a:stretch/>
        </p:blipFill>
        <p:spPr>
          <a:xfrm>
            <a:off x="8824396" y="1012001"/>
            <a:ext cx="1501775" cy="1612901"/>
          </a:xfrm>
          <a:prstGeom prst="rect">
            <a:avLst/>
          </a:prstGeom>
        </p:spPr>
      </p:pic>
      <p:pic>
        <p:nvPicPr>
          <p:cNvPr id="12" name="Picture 2" descr="à¸à¸¥à¸à¸²à¸£à¸à¹à¸à¸«à¸²à¸£à¸¹à¸à¸ à¸²à¸à¸ªà¸³à¸«à¸£à¸±à¸ à¸«à¸¥à¸±à¸à¸à¸²à¸£à¹à¸">
            <a:extLst>
              <a:ext uri="{FF2B5EF4-FFF2-40B4-BE49-F238E27FC236}">
                <a16:creationId xmlns:a16="http://schemas.microsoft.com/office/drawing/2014/main" id="{AAE196C3-B21C-49AB-ABCA-05AF065B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726" y="1005652"/>
            <a:ext cx="3737114" cy="485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67377328-BC4E-4110-9809-4927CF8932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82" b="98066" l="3800" r="96800">
                        <a14:foregroundMark x1="33000" y1="94004" x2="55200" y2="94971"/>
                        <a14:foregroundMark x1="30600" y1="98259" x2="61200" y2="98259"/>
                        <a14:foregroundMark x1="8200" y1="64023" x2="8200" y2="64023"/>
                        <a14:foregroundMark x1="4400" y1="69246" x2="4400" y2="69246"/>
                        <a14:foregroundMark x1="3800" y1="49710" x2="3800" y2="49710"/>
                        <a14:foregroundMark x1="20800" y1="8124" x2="20800" y2="8124"/>
                        <a14:foregroundMark x1="18200" y1="4642" x2="18200" y2="4642"/>
                        <a14:foregroundMark x1="96800" y1="44874" x2="96800" y2="44874"/>
                        <a14:foregroundMark x1="18400" y1="3482" x2="18400" y2="3482"/>
                        <a14:foregroundMark x1="4000" y1="70793" x2="4000" y2="70793"/>
                        <a14:backgroundMark x1="93200" y1="42360" x2="93200" y2="42360"/>
                        <a14:backgroundMark x1="18200" y1="4642" x2="18200" y2="4642"/>
                      </a14:backgroundRemoval>
                    </a14:imgEffect>
                  </a14:imgLayer>
                </a14:imgProps>
              </a:ext>
            </a:extLst>
          </a:blip>
          <a:srcRect r="519"/>
          <a:stretch/>
        </p:blipFill>
        <p:spPr>
          <a:xfrm>
            <a:off x="113026" y="2451914"/>
            <a:ext cx="4217674" cy="438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7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B73ECD70-3C9F-47DE-A110-34C389649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  <p:sp>
        <p:nvSpPr>
          <p:cNvPr id="19" name="วงรี 18">
            <a:extLst>
              <a:ext uri="{FF2B5EF4-FFF2-40B4-BE49-F238E27FC236}">
                <a16:creationId xmlns:a16="http://schemas.microsoft.com/office/drawing/2014/main" id="{D28A0D78-1DA8-4DA5-B6CE-42FAF437AF6A}"/>
              </a:ext>
            </a:extLst>
          </p:cNvPr>
          <p:cNvSpPr/>
          <p:nvPr/>
        </p:nvSpPr>
        <p:spPr>
          <a:xfrm>
            <a:off x="417095" y="220579"/>
            <a:ext cx="2358189" cy="22980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วงรี 15">
            <a:extLst>
              <a:ext uri="{FF2B5EF4-FFF2-40B4-BE49-F238E27FC236}">
                <a16:creationId xmlns:a16="http://schemas.microsoft.com/office/drawing/2014/main" id="{3106EDB9-D959-4217-9416-93EB76A2ED5F}"/>
              </a:ext>
            </a:extLst>
          </p:cNvPr>
          <p:cNvSpPr/>
          <p:nvPr/>
        </p:nvSpPr>
        <p:spPr>
          <a:xfrm>
            <a:off x="5181600" y="112294"/>
            <a:ext cx="6641432" cy="663341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วงรี 16">
            <a:extLst>
              <a:ext uri="{FF2B5EF4-FFF2-40B4-BE49-F238E27FC236}">
                <a16:creationId xmlns:a16="http://schemas.microsoft.com/office/drawing/2014/main" id="{C7E421AA-4744-4CD6-9F26-2383D92C7B17}"/>
              </a:ext>
            </a:extLst>
          </p:cNvPr>
          <p:cNvSpPr/>
          <p:nvPr/>
        </p:nvSpPr>
        <p:spPr>
          <a:xfrm>
            <a:off x="5398215" y="335875"/>
            <a:ext cx="6184185" cy="6192254"/>
          </a:xfrm>
          <a:prstGeom prst="ellipse">
            <a:avLst/>
          </a:pr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71750349-3F45-4CC5-A06D-87FEEA189313}"/>
              </a:ext>
            </a:extLst>
          </p:cNvPr>
          <p:cNvSpPr txBox="1"/>
          <p:nvPr/>
        </p:nvSpPr>
        <p:spPr>
          <a:xfrm>
            <a:off x="417095" y="-1563764"/>
            <a:ext cx="2214068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4400" b="1" dirty="0"/>
              <a:t>๕</a:t>
            </a:r>
            <a:endParaRPr lang="en-US" sz="34400" b="1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848BAC18-A7F9-422B-9457-B4D06C8504BA}"/>
              </a:ext>
            </a:extLst>
          </p:cNvPr>
          <p:cNvSpPr/>
          <p:nvPr/>
        </p:nvSpPr>
        <p:spPr>
          <a:xfrm>
            <a:off x="6601790" y="1030207"/>
            <a:ext cx="3737114" cy="485360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6BFFE10-C307-4033-838D-CDC4F1C57448}"/>
              </a:ext>
            </a:extLst>
          </p:cNvPr>
          <p:cNvSpPr txBox="1"/>
          <p:nvPr/>
        </p:nvSpPr>
        <p:spPr>
          <a:xfrm>
            <a:off x="6860207" y="5185315"/>
            <a:ext cx="322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ปีศาจแห่งความโกรธ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C27B6C4B-B146-4390-8EDA-44929519C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46" t="50000" r="1225" b="7179"/>
          <a:stretch/>
        </p:blipFill>
        <p:spPr>
          <a:xfrm>
            <a:off x="6601790" y="1572742"/>
            <a:ext cx="3737114" cy="371251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54C7C49-1445-4DC7-BEFD-5B3EF3260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099" y="1129281"/>
            <a:ext cx="1481162" cy="1621014"/>
          </a:xfrm>
          <a:prstGeom prst="rect">
            <a:avLst/>
          </a:prstGeom>
        </p:spPr>
      </p:pic>
      <p:pic>
        <p:nvPicPr>
          <p:cNvPr id="20" name="Picture 2" descr="à¸à¸¥à¸à¸²à¸£à¸à¹à¸à¸«à¸²à¸£à¸¹à¸à¸ à¸²à¸à¸ªà¸³à¸«à¸£à¸±à¸ à¸«à¸¥à¸±à¸à¸à¸²à¸£à¹à¸">
            <a:extLst>
              <a:ext uri="{FF2B5EF4-FFF2-40B4-BE49-F238E27FC236}">
                <a16:creationId xmlns:a16="http://schemas.microsoft.com/office/drawing/2014/main" id="{2609CB45-CF89-407F-9BCF-EE7F3A3E9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790" y="1026353"/>
            <a:ext cx="3737114" cy="485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F818714B-5017-4053-9745-99A5F3E68F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82" b="98066" l="3800" r="96800">
                        <a14:foregroundMark x1="33000" y1="94004" x2="55200" y2="94971"/>
                        <a14:foregroundMark x1="30600" y1="98259" x2="61200" y2="98259"/>
                        <a14:foregroundMark x1="8200" y1="64023" x2="8200" y2="64023"/>
                        <a14:foregroundMark x1="4400" y1="69246" x2="4400" y2="69246"/>
                        <a14:foregroundMark x1="3800" y1="49710" x2="3800" y2="49710"/>
                        <a14:foregroundMark x1="20800" y1="8124" x2="20800" y2="8124"/>
                        <a14:foregroundMark x1="18200" y1="4642" x2="18200" y2="4642"/>
                        <a14:foregroundMark x1="96800" y1="44874" x2="96800" y2="44874"/>
                        <a14:foregroundMark x1="18400" y1="3482" x2="18400" y2="3482"/>
                        <a14:foregroundMark x1="4000" y1="70793" x2="4000" y2="70793"/>
                        <a14:backgroundMark x1="93200" y1="42360" x2="93200" y2="42360"/>
                        <a14:backgroundMark x1="18200" y1="4642" x2="18200" y2="4642"/>
                      </a14:backgroundRemoval>
                    </a14:imgEffect>
                  </a14:imgLayer>
                </a14:imgProps>
              </a:ext>
            </a:extLst>
          </a:blip>
          <a:srcRect r="519"/>
          <a:stretch/>
        </p:blipFill>
        <p:spPr>
          <a:xfrm>
            <a:off x="113026" y="2451914"/>
            <a:ext cx="4217674" cy="438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7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8AB7EDFE-20FA-4712-BCA3-2A33C924F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  <p:sp>
        <p:nvSpPr>
          <p:cNvPr id="4" name="วงรี 3">
            <a:extLst>
              <a:ext uri="{FF2B5EF4-FFF2-40B4-BE49-F238E27FC236}">
                <a16:creationId xmlns:a16="http://schemas.microsoft.com/office/drawing/2014/main" id="{B0CAB41A-F94E-4A6E-8118-DEE1FCDABE13}"/>
              </a:ext>
            </a:extLst>
          </p:cNvPr>
          <p:cNvSpPr/>
          <p:nvPr/>
        </p:nvSpPr>
        <p:spPr>
          <a:xfrm>
            <a:off x="417095" y="220579"/>
            <a:ext cx="2358189" cy="22980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วงรี 4">
            <a:extLst>
              <a:ext uri="{FF2B5EF4-FFF2-40B4-BE49-F238E27FC236}">
                <a16:creationId xmlns:a16="http://schemas.microsoft.com/office/drawing/2014/main" id="{65A4683C-C202-4D18-97EB-F10B5633E28C}"/>
              </a:ext>
            </a:extLst>
          </p:cNvPr>
          <p:cNvSpPr/>
          <p:nvPr/>
        </p:nvSpPr>
        <p:spPr>
          <a:xfrm>
            <a:off x="5181600" y="112294"/>
            <a:ext cx="6641432" cy="663341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id="{C14C8146-B5BA-415F-A7C9-95E4C30E31AD}"/>
              </a:ext>
            </a:extLst>
          </p:cNvPr>
          <p:cNvSpPr/>
          <p:nvPr/>
        </p:nvSpPr>
        <p:spPr>
          <a:xfrm>
            <a:off x="5398215" y="335875"/>
            <a:ext cx="6184185" cy="6192254"/>
          </a:xfrm>
          <a:prstGeom prst="ellipse">
            <a:avLst/>
          </a:pr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60075ADA-2236-4820-B179-ED1B1CE18C8C}"/>
              </a:ext>
            </a:extLst>
          </p:cNvPr>
          <p:cNvSpPr txBox="1"/>
          <p:nvPr/>
        </p:nvSpPr>
        <p:spPr>
          <a:xfrm>
            <a:off x="480338" y="-1634385"/>
            <a:ext cx="2231701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4400" b="1" dirty="0"/>
              <a:t>๖</a:t>
            </a:r>
            <a:endParaRPr lang="en-US" sz="34400" b="1" dirty="0"/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9732522-1DF2-449B-B75F-DFB96060248A}"/>
              </a:ext>
            </a:extLst>
          </p:cNvPr>
          <p:cNvSpPr/>
          <p:nvPr/>
        </p:nvSpPr>
        <p:spPr>
          <a:xfrm>
            <a:off x="6663025" y="959586"/>
            <a:ext cx="3737114" cy="485360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8F49EDA3-E6DC-4AF3-9DB9-60D3CCC0B708}"/>
              </a:ext>
            </a:extLst>
          </p:cNvPr>
          <p:cNvSpPr txBox="1"/>
          <p:nvPr/>
        </p:nvSpPr>
        <p:spPr>
          <a:xfrm>
            <a:off x="6921442" y="5114694"/>
            <a:ext cx="322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ปีศาจแห่งความโลภ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5A475C6-72EA-4850-AD13-2D2B8B8EE7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72" r="2503" b="59372"/>
          <a:stretch/>
        </p:blipFill>
        <p:spPr>
          <a:xfrm>
            <a:off x="6663025" y="1494496"/>
            <a:ext cx="3737114" cy="3620198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7DA96C1D-1BDE-488A-9BD2-00A222354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334" y="1058660"/>
            <a:ext cx="1481162" cy="1621014"/>
          </a:xfrm>
          <a:prstGeom prst="rect">
            <a:avLst/>
          </a:prstGeom>
        </p:spPr>
      </p:pic>
      <p:pic>
        <p:nvPicPr>
          <p:cNvPr id="14" name="Picture 2" descr="à¸à¸¥à¸à¸²à¸£à¸à¹à¸à¸«à¸²à¸£à¸¹à¸à¸ à¸²à¸à¸ªà¸³à¸«à¸£à¸±à¸ à¸«à¸¥à¸±à¸à¸à¸²à¸£à¹à¸">
            <a:extLst>
              <a:ext uri="{FF2B5EF4-FFF2-40B4-BE49-F238E27FC236}">
                <a16:creationId xmlns:a16="http://schemas.microsoft.com/office/drawing/2014/main" id="{4DC5C341-638A-40E2-806B-B53176609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25" y="959586"/>
            <a:ext cx="3737114" cy="485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7887EF09-34E4-4508-9CC7-47B1B95CE5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82" b="98066" l="3800" r="96800">
                        <a14:foregroundMark x1="33000" y1="94004" x2="55200" y2="94971"/>
                        <a14:foregroundMark x1="30600" y1="98259" x2="61200" y2="98259"/>
                        <a14:foregroundMark x1="8200" y1="64023" x2="8200" y2="64023"/>
                        <a14:foregroundMark x1="4400" y1="69246" x2="4400" y2="69246"/>
                        <a14:foregroundMark x1="3800" y1="49710" x2="3800" y2="49710"/>
                        <a14:foregroundMark x1="20800" y1="8124" x2="20800" y2="8124"/>
                        <a14:foregroundMark x1="18200" y1="4642" x2="18200" y2="4642"/>
                        <a14:foregroundMark x1="96800" y1="44874" x2="96800" y2="44874"/>
                        <a14:foregroundMark x1="18400" y1="3482" x2="18400" y2="3482"/>
                        <a14:foregroundMark x1="4000" y1="70793" x2="4000" y2="70793"/>
                        <a14:backgroundMark x1="93200" y1="42360" x2="93200" y2="42360"/>
                        <a14:backgroundMark x1="18200" y1="4642" x2="18200" y2="4642"/>
                      </a14:backgroundRemoval>
                    </a14:imgEffect>
                  </a14:imgLayer>
                </a14:imgProps>
              </a:ext>
            </a:extLst>
          </a:blip>
          <a:srcRect r="519"/>
          <a:stretch/>
        </p:blipFill>
        <p:spPr>
          <a:xfrm>
            <a:off x="113026" y="2451914"/>
            <a:ext cx="4217674" cy="438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4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E5A385F6-8CF0-498D-B365-A35BF7240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  <p:sp>
        <p:nvSpPr>
          <p:cNvPr id="20" name="วงรี 19">
            <a:extLst>
              <a:ext uri="{FF2B5EF4-FFF2-40B4-BE49-F238E27FC236}">
                <a16:creationId xmlns:a16="http://schemas.microsoft.com/office/drawing/2014/main" id="{ECB7BB59-5504-46E7-B9AE-082FA2A49BCB}"/>
              </a:ext>
            </a:extLst>
          </p:cNvPr>
          <p:cNvSpPr/>
          <p:nvPr/>
        </p:nvSpPr>
        <p:spPr>
          <a:xfrm>
            <a:off x="417095" y="220579"/>
            <a:ext cx="2358189" cy="22980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วงรี 20">
            <a:extLst>
              <a:ext uri="{FF2B5EF4-FFF2-40B4-BE49-F238E27FC236}">
                <a16:creationId xmlns:a16="http://schemas.microsoft.com/office/drawing/2014/main" id="{F371EFF8-A2B6-4727-B2B4-D40838FB6EB4}"/>
              </a:ext>
            </a:extLst>
          </p:cNvPr>
          <p:cNvSpPr/>
          <p:nvPr/>
        </p:nvSpPr>
        <p:spPr>
          <a:xfrm>
            <a:off x="5181600" y="112294"/>
            <a:ext cx="6641432" cy="663341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วงรี 21">
            <a:extLst>
              <a:ext uri="{FF2B5EF4-FFF2-40B4-BE49-F238E27FC236}">
                <a16:creationId xmlns:a16="http://schemas.microsoft.com/office/drawing/2014/main" id="{ECF731D0-A197-4056-BE92-E1A8B2916B89}"/>
              </a:ext>
            </a:extLst>
          </p:cNvPr>
          <p:cNvSpPr/>
          <p:nvPr/>
        </p:nvSpPr>
        <p:spPr>
          <a:xfrm>
            <a:off x="5398215" y="335875"/>
            <a:ext cx="6184185" cy="6192254"/>
          </a:xfrm>
          <a:prstGeom prst="ellipse">
            <a:avLst/>
          </a:pr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62FA8786-B74B-4892-99E5-D77E43F90C43}"/>
              </a:ext>
            </a:extLst>
          </p:cNvPr>
          <p:cNvSpPr txBox="1"/>
          <p:nvPr/>
        </p:nvSpPr>
        <p:spPr>
          <a:xfrm>
            <a:off x="226711" y="-1589262"/>
            <a:ext cx="2611612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4400" b="1" dirty="0"/>
              <a:t>๗</a:t>
            </a:r>
            <a:endParaRPr lang="en-US" sz="34400" b="1" dirty="0"/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37256C8B-75B2-404F-A332-472E3BA56CBE}"/>
              </a:ext>
            </a:extLst>
          </p:cNvPr>
          <p:cNvSpPr/>
          <p:nvPr/>
        </p:nvSpPr>
        <p:spPr>
          <a:xfrm>
            <a:off x="6628294" y="1030208"/>
            <a:ext cx="3737114" cy="485360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BD1AF499-FB97-4680-8B32-56BB6ACD3CE5}"/>
              </a:ext>
            </a:extLst>
          </p:cNvPr>
          <p:cNvSpPr txBox="1"/>
          <p:nvPr/>
        </p:nvSpPr>
        <p:spPr>
          <a:xfrm>
            <a:off x="6772689" y="5225072"/>
            <a:ext cx="3480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ปีศาจแห่งความคิดฟุ้งซ่าน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CCC1D30-79B2-42D0-8456-1522966917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46" t="50000" r="1225" b="7179"/>
          <a:stretch/>
        </p:blipFill>
        <p:spPr>
          <a:xfrm>
            <a:off x="6628294" y="1572743"/>
            <a:ext cx="3737114" cy="3712515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4184953-0D50-46A8-A78D-F568C950A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61" t="1651" r="34878" b="61075"/>
          <a:stretch/>
        </p:blipFill>
        <p:spPr>
          <a:xfrm>
            <a:off x="6628294" y="1572743"/>
            <a:ext cx="3737114" cy="3712514"/>
          </a:xfrm>
          <a:prstGeom prst="rect">
            <a:avLst/>
          </a:prstGeom>
        </p:spPr>
      </p:pic>
      <p:sp>
        <p:nvSpPr>
          <p:cNvPr id="9" name="รูปแบบอิสระ: รูปร่าง 8">
            <a:extLst>
              <a:ext uri="{FF2B5EF4-FFF2-40B4-BE49-F238E27FC236}">
                <a16:creationId xmlns:a16="http://schemas.microsoft.com/office/drawing/2014/main" id="{D0CA08E8-BF41-472F-93E2-23F86DBEB74B}"/>
              </a:ext>
            </a:extLst>
          </p:cNvPr>
          <p:cNvSpPr/>
          <p:nvPr/>
        </p:nvSpPr>
        <p:spPr>
          <a:xfrm>
            <a:off x="6626916" y="1973734"/>
            <a:ext cx="1081087" cy="585788"/>
          </a:xfrm>
          <a:custGeom>
            <a:avLst/>
            <a:gdLst>
              <a:gd name="connsiteX0" fmla="*/ 4762 w 1081087"/>
              <a:gd name="connsiteY0" fmla="*/ 4763 h 585788"/>
              <a:gd name="connsiteX1" fmla="*/ 0 w 1081087"/>
              <a:gd name="connsiteY1" fmla="*/ 585788 h 585788"/>
              <a:gd name="connsiteX2" fmla="*/ 1081087 w 1081087"/>
              <a:gd name="connsiteY2" fmla="*/ 561975 h 585788"/>
              <a:gd name="connsiteX3" fmla="*/ 1042987 w 1081087"/>
              <a:gd name="connsiteY3" fmla="*/ 0 h 585788"/>
              <a:gd name="connsiteX4" fmla="*/ 4762 w 1081087"/>
              <a:gd name="connsiteY4" fmla="*/ 4763 h 5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1087" h="585788">
                <a:moveTo>
                  <a:pt x="4762" y="4763"/>
                </a:moveTo>
                <a:cubicBezTo>
                  <a:pt x="3175" y="198438"/>
                  <a:pt x="1587" y="392113"/>
                  <a:pt x="0" y="585788"/>
                </a:cubicBezTo>
                <a:lnTo>
                  <a:pt x="1081087" y="561975"/>
                </a:lnTo>
                <a:lnTo>
                  <a:pt x="1042987" y="0"/>
                </a:lnTo>
                <a:lnTo>
                  <a:pt x="4762" y="4763"/>
                </a:lnTo>
                <a:close/>
              </a:path>
            </a:pathLst>
          </a:custGeom>
          <a:solidFill>
            <a:srgbClr val="FED0B8"/>
          </a:solidFill>
          <a:ln>
            <a:solidFill>
              <a:srgbClr val="FFD1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5CBAA2D-D42F-4B20-B475-7BD152CA8E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444" y1="78189" x2="50222" y2="77366"/>
                      </a14:backgroundRemoval>
                    </a14:imgEffect>
                  </a14:imgLayer>
                </a14:imgProps>
              </a:ext>
            </a:extLst>
          </a:blip>
          <a:srcRect l="33556" t="11317" r="33556" b="19274"/>
          <a:stretch/>
        </p:blipFill>
        <p:spPr>
          <a:xfrm>
            <a:off x="8841479" y="1103783"/>
            <a:ext cx="1409700" cy="1606551"/>
          </a:xfrm>
          <a:prstGeom prst="rect">
            <a:avLst/>
          </a:prstGeom>
        </p:spPr>
      </p:pic>
      <p:pic>
        <p:nvPicPr>
          <p:cNvPr id="28" name="Picture 2" descr="à¸à¸¥à¸à¸²à¸£à¸à¹à¸à¸«à¸²à¸£à¸¹à¸à¸ à¸²à¸à¸ªà¸³à¸«à¸£à¸±à¸ à¸«à¸¥à¸±à¸à¸à¸²à¸£à¹à¸">
            <a:extLst>
              <a:ext uri="{FF2B5EF4-FFF2-40B4-BE49-F238E27FC236}">
                <a16:creationId xmlns:a16="http://schemas.microsoft.com/office/drawing/2014/main" id="{93F47FE2-0594-4588-9D00-C0268E973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17" y="1030209"/>
            <a:ext cx="3737114" cy="485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386C4EF9-394A-4A6C-973B-2F30FA54A9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82" b="98066" l="3800" r="96800">
                        <a14:foregroundMark x1="33000" y1="94004" x2="55200" y2="94971"/>
                        <a14:foregroundMark x1="30600" y1="98259" x2="61200" y2="98259"/>
                        <a14:foregroundMark x1="8200" y1="64023" x2="8200" y2="64023"/>
                        <a14:foregroundMark x1="4400" y1="69246" x2="4400" y2="69246"/>
                        <a14:foregroundMark x1="3800" y1="49710" x2="3800" y2="49710"/>
                        <a14:foregroundMark x1="20800" y1="8124" x2="20800" y2="8124"/>
                        <a14:foregroundMark x1="18200" y1="4642" x2="18200" y2="4642"/>
                        <a14:foregroundMark x1="96800" y1="44874" x2="96800" y2="44874"/>
                        <a14:foregroundMark x1="18400" y1="3482" x2="18400" y2="3482"/>
                        <a14:foregroundMark x1="4000" y1="70793" x2="4000" y2="70793"/>
                        <a14:backgroundMark x1="93200" y1="42360" x2="93200" y2="42360"/>
                        <a14:backgroundMark x1="18200" y1="4642" x2="18200" y2="4642"/>
                      </a14:backgroundRemoval>
                    </a14:imgEffect>
                  </a14:imgLayer>
                </a14:imgProps>
              </a:ext>
            </a:extLst>
          </a:blip>
          <a:srcRect r="519"/>
          <a:stretch/>
        </p:blipFill>
        <p:spPr>
          <a:xfrm>
            <a:off x="113026" y="2451914"/>
            <a:ext cx="4217674" cy="438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3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A68AE1BC-75A1-4EF7-AE13-5F07EBAB6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  <p:sp>
        <p:nvSpPr>
          <p:cNvPr id="20" name="วงรี 19">
            <a:extLst>
              <a:ext uri="{FF2B5EF4-FFF2-40B4-BE49-F238E27FC236}">
                <a16:creationId xmlns:a16="http://schemas.microsoft.com/office/drawing/2014/main" id="{ECB7BB59-5504-46E7-B9AE-082FA2A49BCB}"/>
              </a:ext>
            </a:extLst>
          </p:cNvPr>
          <p:cNvSpPr/>
          <p:nvPr/>
        </p:nvSpPr>
        <p:spPr>
          <a:xfrm>
            <a:off x="417095" y="220579"/>
            <a:ext cx="2358189" cy="22980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วงรี 20">
            <a:extLst>
              <a:ext uri="{FF2B5EF4-FFF2-40B4-BE49-F238E27FC236}">
                <a16:creationId xmlns:a16="http://schemas.microsoft.com/office/drawing/2014/main" id="{F371EFF8-A2B6-4727-B2B4-D40838FB6EB4}"/>
              </a:ext>
            </a:extLst>
          </p:cNvPr>
          <p:cNvSpPr/>
          <p:nvPr/>
        </p:nvSpPr>
        <p:spPr>
          <a:xfrm>
            <a:off x="5181600" y="112294"/>
            <a:ext cx="6641432" cy="663341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วงรี 21">
            <a:extLst>
              <a:ext uri="{FF2B5EF4-FFF2-40B4-BE49-F238E27FC236}">
                <a16:creationId xmlns:a16="http://schemas.microsoft.com/office/drawing/2014/main" id="{ECF731D0-A197-4056-BE92-E1A8B2916B89}"/>
              </a:ext>
            </a:extLst>
          </p:cNvPr>
          <p:cNvSpPr/>
          <p:nvPr/>
        </p:nvSpPr>
        <p:spPr>
          <a:xfrm>
            <a:off x="5398215" y="335875"/>
            <a:ext cx="6184185" cy="6192254"/>
          </a:xfrm>
          <a:prstGeom prst="ellipse">
            <a:avLst/>
          </a:pr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62FA8786-B74B-4892-99E5-D77E43F90C43}"/>
              </a:ext>
            </a:extLst>
          </p:cNvPr>
          <p:cNvSpPr txBox="1"/>
          <p:nvPr/>
        </p:nvSpPr>
        <p:spPr>
          <a:xfrm>
            <a:off x="302866" y="-1662837"/>
            <a:ext cx="2372765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4400" b="1" dirty="0"/>
              <a:t>๘</a:t>
            </a:r>
            <a:endParaRPr lang="en-US" sz="34400" b="1" dirty="0"/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37256C8B-75B2-404F-A332-472E3BA56CBE}"/>
              </a:ext>
            </a:extLst>
          </p:cNvPr>
          <p:cNvSpPr/>
          <p:nvPr/>
        </p:nvSpPr>
        <p:spPr>
          <a:xfrm>
            <a:off x="6628294" y="1030208"/>
            <a:ext cx="3737114" cy="485360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BD1AF499-FB97-4680-8B32-56BB6ACD3CE5}"/>
              </a:ext>
            </a:extLst>
          </p:cNvPr>
          <p:cNvSpPr txBox="1"/>
          <p:nvPr/>
        </p:nvSpPr>
        <p:spPr>
          <a:xfrm>
            <a:off x="6772689" y="5225072"/>
            <a:ext cx="3480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ปีศาจแห่งความคิดฟุ้งซ่าน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CCC1D30-79B2-42D0-8456-1522966917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46" t="50000" r="1225" b="7179"/>
          <a:stretch/>
        </p:blipFill>
        <p:spPr>
          <a:xfrm>
            <a:off x="6628294" y="1572743"/>
            <a:ext cx="3737114" cy="3712515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4184953-0D50-46A8-A78D-F568C950A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61" t="1651" r="34878" b="61075"/>
          <a:stretch/>
        </p:blipFill>
        <p:spPr>
          <a:xfrm>
            <a:off x="6628294" y="1572743"/>
            <a:ext cx="3737114" cy="3712514"/>
          </a:xfrm>
          <a:prstGeom prst="rect">
            <a:avLst/>
          </a:prstGeom>
        </p:spPr>
      </p:pic>
      <p:sp>
        <p:nvSpPr>
          <p:cNvPr id="9" name="รูปแบบอิสระ: รูปร่าง 8">
            <a:extLst>
              <a:ext uri="{FF2B5EF4-FFF2-40B4-BE49-F238E27FC236}">
                <a16:creationId xmlns:a16="http://schemas.microsoft.com/office/drawing/2014/main" id="{D0CA08E8-BF41-472F-93E2-23F86DBEB74B}"/>
              </a:ext>
            </a:extLst>
          </p:cNvPr>
          <p:cNvSpPr/>
          <p:nvPr/>
        </p:nvSpPr>
        <p:spPr>
          <a:xfrm>
            <a:off x="6626916" y="1973734"/>
            <a:ext cx="1081087" cy="585788"/>
          </a:xfrm>
          <a:custGeom>
            <a:avLst/>
            <a:gdLst>
              <a:gd name="connsiteX0" fmla="*/ 4762 w 1081087"/>
              <a:gd name="connsiteY0" fmla="*/ 4763 h 585788"/>
              <a:gd name="connsiteX1" fmla="*/ 0 w 1081087"/>
              <a:gd name="connsiteY1" fmla="*/ 585788 h 585788"/>
              <a:gd name="connsiteX2" fmla="*/ 1081087 w 1081087"/>
              <a:gd name="connsiteY2" fmla="*/ 561975 h 585788"/>
              <a:gd name="connsiteX3" fmla="*/ 1042987 w 1081087"/>
              <a:gd name="connsiteY3" fmla="*/ 0 h 585788"/>
              <a:gd name="connsiteX4" fmla="*/ 4762 w 1081087"/>
              <a:gd name="connsiteY4" fmla="*/ 4763 h 5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1087" h="585788">
                <a:moveTo>
                  <a:pt x="4762" y="4763"/>
                </a:moveTo>
                <a:cubicBezTo>
                  <a:pt x="3175" y="198438"/>
                  <a:pt x="1587" y="392113"/>
                  <a:pt x="0" y="585788"/>
                </a:cubicBezTo>
                <a:lnTo>
                  <a:pt x="1081087" y="561975"/>
                </a:lnTo>
                <a:lnTo>
                  <a:pt x="1042987" y="0"/>
                </a:lnTo>
                <a:lnTo>
                  <a:pt x="4762" y="4763"/>
                </a:lnTo>
                <a:close/>
              </a:path>
            </a:pathLst>
          </a:custGeom>
          <a:solidFill>
            <a:srgbClr val="FED0B8"/>
          </a:solidFill>
          <a:ln>
            <a:solidFill>
              <a:srgbClr val="FFD1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5CBAA2D-D42F-4B20-B475-7BD152CA8E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444" y1="78189" x2="50222" y2="77366"/>
                      </a14:backgroundRemoval>
                    </a14:imgEffect>
                  </a14:imgLayer>
                </a14:imgProps>
              </a:ext>
            </a:extLst>
          </a:blip>
          <a:srcRect l="33556" t="11317" r="33556" b="19274"/>
          <a:stretch/>
        </p:blipFill>
        <p:spPr>
          <a:xfrm>
            <a:off x="8841479" y="1103783"/>
            <a:ext cx="1409700" cy="1606551"/>
          </a:xfrm>
          <a:prstGeom prst="rect">
            <a:avLst/>
          </a:prstGeom>
        </p:spPr>
      </p:pic>
      <p:pic>
        <p:nvPicPr>
          <p:cNvPr id="28" name="Picture 2" descr="à¸à¸¥à¸à¸²à¸£à¸à¹à¸à¸«à¸²à¸£à¸¹à¸à¸ à¸²à¸à¸ªà¸³à¸«à¸£à¸±à¸ à¸«à¸¥à¸±à¸à¸à¸²à¸£à¹à¸">
            <a:extLst>
              <a:ext uri="{FF2B5EF4-FFF2-40B4-BE49-F238E27FC236}">
                <a16:creationId xmlns:a16="http://schemas.microsoft.com/office/drawing/2014/main" id="{93F47FE2-0594-4588-9D00-C0268E973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17" y="1030209"/>
            <a:ext cx="3737114" cy="485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1CD89C61-2E2C-4564-9469-CB138F36CC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82" b="98066" l="3800" r="96800">
                        <a14:foregroundMark x1="33000" y1="94004" x2="55200" y2="94971"/>
                        <a14:foregroundMark x1="30600" y1="98259" x2="61200" y2="98259"/>
                        <a14:foregroundMark x1="8200" y1="64023" x2="8200" y2="64023"/>
                        <a14:foregroundMark x1="4400" y1="69246" x2="4400" y2="69246"/>
                        <a14:foregroundMark x1="3800" y1="49710" x2="3800" y2="49710"/>
                        <a14:foregroundMark x1="20800" y1="8124" x2="20800" y2="8124"/>
                        <a14:foregroundMark x1="18200" y1="4642" x2="18200" y2="4642"/>
                        <a14:foregroundMark x1="96800" y1="44874" x2="96800" y2="44874"/>
                        <a14:foregroundMark x1="18400" y1="3482" x2="18400" y2="3482"/>
                        <a14:foregroundMark x1="4000" y1="70793" x2="4000" y2="70793"/>
                        <a14:backgroundMark x1="93200" y1="42360" x2="93200" y2="42360"/>
                        <a14:backgroundMark x1="18200" y1="4642" x2="18200" y2="4642"/>
                      </a14:backgroundRemoval>
                    </a14:imgEffect>
                  </a14:imgLayer>
                </a14:imgProps>
              </a:ext>
            </a:extLst>
          </a:blip>
          <a:srcRect r="519"/>
          <a:stretch/>
        </p:blipFill>
        <p:spPr>
          <a:xfrm>
            <a:off x="113026" y="2451914"/>
            <a:ext cx="4217674" cy="438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5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657BB79B-BDB3-4313-ADF6-F7547BC80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  <p:sp>
        <p:nvSpPr>
          <p:cNvPr id="4" name="วงรี 3">
            <a:extLst>
              <a:ext uri="{FF2B5EF4-FFF2-40B4-BE49-F238E27FC236}">
                <a16:creationId xmlns:a16="http://schemas.microsoft.com/office/drawing/2014/main" id="{4892063C-C789-43DC-A26A-2628BB32855C}"/>
              </a:ext>
            </a:extLst>
          </p:cNvPr>
          <p:cNvSpPr/>
          <p:nvPr/>
        </p:nvSpPr>
        <p:spPr>
          <a:xfrm>
            <a:off x="417095" y="220579"/>
            <a:ext cx="2358189" cy="22980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วงรี 4">
            <a:extLst>
              <a:ext uri="{FF2B5EF4-FFF2-40B4-BE49-F238E27FC236}">
                <a16:creationId xmlns:a16="http://schemas.microsoft.com/office/drawing/2014/main" id="{BC257665-B38C-4EF4-B305-262123945BB9}"/>
              </a:ext>
            </a:extLst>
          </p:cNvPr>
          <p:cNvSpPr/>
          <p:nvPr/>
        </p:nvSpPr>
        <p:spPr>
          <a:xfrm>
            <a:off x="5181600" y="112294"/>
            <a:ext cx="6641432" cy="663341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id="{05259DE3-AD1F-43C5-90B7-326817ECBCF4}"/>
              </a:ext>
            </a:extLst>
          </p:cNvPr>
          <p:cNvSpPr/>
          <p:nvPr/>
        </p:nvSpPr>
        <p:spPr>
          <a:xfrm>
            <a:off x="5398215" y="335875"/>
            <a:ext cx="6184185" cy="6192254"/>
          </a:xfrm>
          <a:prstGeom prst="ellipse">
            <a:avLst/>
          </a:pr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669DF697-60A7-4FE8-842F-7D1B3AF4F4C7}"/>
              </a:ext>
            </a:extLst>
          </p:cNvPr>
          <p:cNvSpPr txBox="1"/>
          <p:nvPr/>
        </p:nvSpPr>
        <p:spPr>
          <a:xfrm>
            <a:off x="252201" y="-1681044"/>
            <a:ext cx="2460930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4400" b="1" dirty="0"/>
              <a:t>๙</a:t>
            </a:r>
            <a:endParaRPr lang="en-US" sz="34400" b="1" dirty="0"/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29926659-0EC7-4C0C-8227-8363FEE11383}"/>
              </a:ext>
            </a:extLst>
          </p:cNvPr>
          <p:cNvSpPr/>
          <p:nvPr/>
        </p:nvSpPr>
        <p:spPr>
          <a:xfrm>
            <a:off x="6647726" y="1005651"/>
            <a:ext cx="3737114" cy="485360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F3C0E371-6AA1-408A-BE9B-F6C01AAAF99C}"/>
              </a:ext>
            </a:extLst>
          </p:cNvPr>
          <p:cNvSpPr txBox="1"/>
          <p:nvPr/>
        </p:nvSpPr>
        <p:spPr>
          <a:xfrm>
            <a:off x="6906143" y="5160759"/>
            <a:ext cx="322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ปีศาจแห่งความรักใคร่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F83EA0E-4215-428C-885B-E94AF33CC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726" y="1505394"/>
            <a:ext cx="3737172" cy="3621338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84646828-D64A-4F03-A091-9E4CA9849D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89712" l="10000" r="98222">
                        <a14:foregroundMark x1="71111" y1="31276" x2="90222" y2="63786"/>
                        <a14:foregroundMark x1="93778" y1="33745" x2="94667" y2="48971"/>
                        <a14:foregroundMark x1="77333" y1="77366" x2="86222" y2="76955"/>
                        <a14:foregroundMark x1="97778" y1="43621" x2="98222" y2="45679"/>
                        <a14:foregroundMark x1="75556" y1="79835" x2="89333" y2="79835"/>
                        <a14:backgroundMark x1="37778" y1="17284" x2="54222" y2="61728"/>
                        <a14:backgroundMark x1="52222" y1="31276" x2="59556" y2="65021"/>
                        <a14:backgroundMark x1="41778" y1="36214" x2="42222" y2="65844"/>
                        <a14:backgroundMark x1="36667" y1="35391" x2="40889" y2="72428"/>
                      </a14:backgroundRemoval>
                    </a14:imgEffect>
                  </a14:imgLayer>
                </a14:imgProps>
              </a:ext>
            </a:extLst>
          </a:blip>
          <a:srcRect l="64963" t="11317" b="18998"/>
          <a:stretch/>
        </p:blipFill>
        <p:spPr>
          <a:xfrm>
            <a:off x="8824396" y="1012001"/>
            <a:ext cx="1501775" cy="1612901"/>
          </a:xfrm>
          <a:prstGeom prst="rect">
            <a:avLst/>
          </a:prstGeom>
        </p:spPr>
      </p:pic>
      <p:pic>
        <p:nvPicPr>
          <p:cNvPr id="12" name="Picture 2" descr="à¸à¸¥à¸à¸²à¸£à¸à¹à¸à¸«à¸²à¸£à¸¹à¸à¸ à¸²à¸à¸ªà¸³à¸«à¸£à¸±à¸ à¸«à¸¥à¸±à¸à¸à¸²à¸£à¹à¸">
            <a:extLst>
              <a:ext uri="{FF2B5EF4-FFF2-40B4-BE49-F238E27FC236}">
                <a16:creationId xmlns:a16="http://schemas.microsoft.com/office/drawing/2014/main" id="{AAE196C3-B21C-49AB-ABCA-05AF065B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726" y="1005652"/>
            <a:ext cx="3737114" cy="485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32953B29-CB49-4CBC-9029-C1F9BEB6BE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82" b="98066" l="3800" r="96800">
                        <a14:foregroundMark x1="33000" y1="94004" x2="55200" y2="94971"/>
                        <a14:foregroundMark x1="30600" y1="98259" x2="61200" y2="98259"/>
                        <a14:foregroundMark x1="8200" y1="64023" x2="8200" y2="64023"/>
                        <a14:foregroundMark x1="4400" y1="69246" x2="4400" y2="69246"/>
                        <a14:foregroundMark x1="3800" y1="49710" x2="3800" y2="49710"/>
                        <a14:foregroundMark x1="20800" y1="8124" x2="20800" y2="8124"/>
                        <a14:foregroundMark x1="18200" y1="4642" x2="18200" y2="4642"/>
                        <a14:foregroundMark x1="96800" y1="44874" x2="96800" y2="44874"/>
                        <a14:foregroundMark x1="18400" y1="3482" x2="18400" y2="3482"/>
                        <a14:foregroundMark x1="4000" y1="70793" x2="4000" y2="70793"/>
                        <a14:backgroundMark x1="93200" y1="42360" x2="93200" y2="42360"/>
                        <a14:backgroundMark x1="18200" y1="4642" x2="18200" y2="4642"/>
                      </a14:backgroundRemoval>
                    </a14:imgEffect>
                  </a14:imgLayer>
                </a14:imgProps>
              </a:ext>
            </a:extLst>
          </a:blip>
          <a:srcRect r="519"/>
          <a:stretch/>
        </p:blipFill>
        <p:spPr>
          <a:xfrm>
            <a:off x="113026" y="2451914"/>
            <a:ext cx="4217674" cy="438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31094920-A0C7-4937-A7F2-3CEE18BCE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  <p:sp>
        <p:nvSpPr>
          <p:cNvPr id="19" name="วงรี 18">
            <a:extLst>
              <a:ext uri="{FF2B5EF4-FFF2-40B4-BE49-F238E27FC236}">
                <a16:creationId xmlns:a16="http://schemas.microsoft.com/office/drawing/2014/main" id="{D28A0D78-1DA8-4DA5-B6CE-42FAF437AF6A}"/>
              </a:ext>
            </a:extLst>
          </p:cNvPr>
          <p:cNvSpPr/>
          <p:nvPr/>
        </p:nvSpPr>
        <p:spPr>
          <a:xfrm>
            <a:off x="417095" y="220579"/>
            <a:ext cx="2358189" cy="22980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วงรี 15">
            <a:extLst>
              <a:ext uri="{FF2B5EF4-FFF2-40B4-BE49-F238E27FC236}">
                <a16:creationId xmlns:a16="http://schemas.microsoft.com/office/drawing/2014/main" id="{3106EDB9-D959-4217-9416-93EB76A2ED5F}"/>
              </a:ext>
            </a:extLst>
          </p:cNvPr>
          <p:cNvSpPr/>
          <p:nvPr/>
        </p:nvSpPr>
        <p:spPr>
          <a:xfrm>
            <a:off x="5181600" y="112294"/>
            <a:ext cx="6641432" cy="663341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วงรี 16">
            <a:extLst>
              <a:ext uri="{FF2B5EF4-FFF2-40B4-BE49-F238E27FC236}">
                <a16:creationId xmlns:a16="http://schemas.microsoft.com/office/drawing/2014/main" id="{C7E421AA-4744-4CD6-9F26-2383D92C7B17}"/>
              </a:ext>
            </a:extLst>
          </p:cNvPr>
          <p:cNvSpPr/>
          <p:nvPr/>
        </p:nvSpPr>
        <p:spPr>
          <a:xfrm>
            <a:off x="5398215" y="335875"/>
            <a:ext cx="6184185" cy="6192254"/>
          </a:xfrm>
          <a:prstGeom prst="ellipse">
            <a:avLst/>
          </a:pr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71750349-3F45-4CC5-A06D-87FEEA189313}"/>
              </a:ext>
            </a:extLst>
          </p:cNvPr>
          <p:cNvSpPr txBox="1"/>
          <p:nvPr/>
        </p:nvSpPr>
        <p:spPr>
          <a:xfrm>
            <a:off x="183783" y="-755851"/>
            <a:ext cx="282481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3900" b="1" dirty="0"/>
              <a:t>๑๐</a:t>
            </a:r>
            <a:endParaRPr lang="en-US" sz="23900" b="1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848BAC18-A7F9-422B-9457-B4D06C8504BA}"/>
              </a:ext>
            </a:extLst>
          </p:cNvPr>
          <p:cNvSpPr/>
          <p:nvPr/>
        </p:nvSpPr>
        <p:spPr>
          <a:xfrm>
            <a:off x="6601790" y="1030207"/>
            <a:ext cx="3737114" cy="485360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6BFFE10-C307-4033-838D-CDC4F1C57448}"/>
              </a:ext>
            </a:extLst>
          </p:cNvPr>
          <p:cNvSpPr txBox="1"/>
          <p:nvPr/>
        </p:nvSpPr>
        <p:spPr>
          <a:xfrm>
            <a:off x="6860207" y="5185315"/>
            <a:ext cx="322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ปีศาจแห่งความโกรธ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C27B6C4B-B146-4390-8EDA-44929519C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46" t="50000" r="1225" b="7179"/>
          <a:stretch/>
        </p:blipFill>
        <p:spPr>
          <a:xfrm>
            <a:off x="6601790" y="1572742"/>
            <a:ext cx="3737114" cy="371251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54C7C49-1445-4DC7-BEFD-5B3EF3260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099" y="1129281"/>
            <a:ext cx="1481162" cy="1621014"/>
          </a:xfrm>
          <a:prstGeom prst="rect">
            <a:avLst/>
          </a:prstGeom>
        </p:spPr>
      </p:pic>
      <p:pic>
        <p:nvPicPr>
          <p:cNvPr id="20" name="Picture 2" descr="à¸à¸¥à¸à¸²à¸£à¸à¹à¸à¸«à¸²à¸£à¸¹à¸à¸ à¸²à¸à¸ªà¸³à¸«à¸£à¸±à¸ à¸«à¸¥à¸±à¸à¸à¸²à¸£à¹à¸">
            <a:extLst>
              <a:ext uri="{FF2B5EF4-FFF2-40B4-BE49-F238E27FC236}">
                <a16:creationId xmlns:a16="http://schemas.microsoft.com/office/drawing/2014/main" id="{2609CB45-CF89-407F-9BCF-EE7F3A3E9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790" y="1026353"/>
            <a:ext cx="3737114" cy="485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32AF6B6F-1E21-40D5-92E7-1D224A3159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82" b="98066" l="3800" r="96800">
                        <a14:foregroundMark x1="33000" y1="94004" x2="55200" y2="94971"/>
                        <a14:foregroundMark x1="30600" y1="98259" x2="61200" y2="98259"/>
                        <a14:foregroundMark x1="8200" y1="64023" x2="8200" y2="64023"/>
                        <a14:foregroundMark x1="4400" y1="69246" x2="4400" y2="69246"/>
                        <a14:foregroundMark x1="3800" y1="49710" x2="3800" y2="49710"/>
                        <a14:foregroundMark x1="20800" y1="8124" x2="20800" y2="8124"/>
                        <a14:foregroundMark x1="18200" y1="4642" x2="18200" y2="4642"/>
                        <a14:foregroundMark x1="96800" y1="44874" x2="96800" y2="44874"/>
                        <a14:foregroundMark x1="18400" y1="3482" x2="18400" y2="3482"/>
                        <a14:foregroundMark x1="4000" y1="70793" x2="4000" y2="70793"/>
                        <a14:backgroundMark x1="93200" y1="42360" x2="93200" y2="42360"/>
                        <a14:backgroundMark x1="18200" y1="4642" x2="18200" y2="4642"/>
                      </a14:backgroundRemoval>
                    </a14:imgEffect>
                  </a14:imgLayer>
                </a14:imgProps>
              </a:ext>
            </a:extLst>
          </a:blip>
          <a:srcRect r="519"/>
          <a:stretch/>
        </p:blipFill>
        <p:spPr>
          <a:xfrm>
            <a:off x="113026" y="2451914"/>
            <a:ext cx="4217674" cy="438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9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2309B3E7-D1A6-4A94-B6F9-2857B1019D00}"/>
              </a:ext>
            </a:extLst>
          </p:cNvPr>
          <p:cNvSpPr/>
          <p:nvPr/>
        </p:nvSpPr>
        <p:spPr>
          <a:xfrm>
            <a:off x="0" y="0"/>
            <a:ext cx="12192000" cy="6915456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37B6B293-4C66-4FFB-8DFD-2E498EF90827}"/>
              </a:ext>
            </a:extLst>
          </p:cNvPr>
          <p:cNvSpPr/>
          <p:nvPr/>
        </p:nvSpPr>
        <p:spPr>
          <a:xfrm>
            <a:off x="0" y="4088488"/>
            <a:ext cx="12192000" cy="29154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à¸£à¸¹à¸à¸ à¸²à¸à¸à¸µà¹à¹à¸à¸µà¹à¸¢à¸§à¸à¹à¸­à¸">
            <a:extLst>
              <a:ext uri="{FF2B5EF4-FFF2-40B4-BE49-F238E27FC236}">
                <a16:creationId xmlns:a16="http://schemas.microsoft.com/office/drawing/2014/main" id="{F7B8732F-937D-4AD4-A74C-1EAA7B1FE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2" y="671894"/>
            <a:ext cx="4708448" cy="624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วงรี 6">
            <a:extLst>
              <a:ext uri="{FF2B5EF4-FFF2-40B4-BE49-F238E27FC236}">
                <a16:creationId xmlns:a16="http://schemas.microsoft.com/office/drawing/2014/main" id="{6CD88B18-70E6-487A-8213-D6FF0D38892F}"/>
              </a:ext>
            </a:extLst>
          </p:cNvPr>
          <p:cNvSpPr/>
          <p:nvPr/>
        </p:nvSpPr>
        <p:spPr>
          <a:xfrm>
            <a:off x="9799694" y="4350109"/>
            <a:ext cx="1699591" cy="40087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C40DD62-F8EB-4976-A3FE-027E900AA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77" b="93692" l="8462" r="90000">
                        <a14:foregroundMark x1="8615" y1="23385" x2="8615" y2="23385"/>
                        <a14:foregroundMark x1="9000" y1="19923" x2="9000" y2="19923"/>
                        <a14:foregroundMark x1="90000" y1="21077" x2="90000" y2="21077"/>
                        <a14:foregroundMark x1="61231" y1="90462" x2="61231" y2="90462"/>
                        <a14:foregroundMark x1="46308" y1="92154" x2="46308" y2="92154"/>
                        <a14:foregroundMark x1="61385" y1="93308" x2="61385" y2="93308"/>
                        <a14:foregroundMark x1="51923" y1="9077" x2="51923" y2="9077"/>
                        <a14:foregroundMark x1="44769" y1="93692" x2="44769" y2="93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0519" y="1835509"/>
            <a:ext cx="2915478" cy="2915478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3C56830-F74D-465C-AB80-23273CBC92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31" b="96457" l="6533" r="97990">
                        <a14:foregroundMark x1="34684" y1="18641" x2="49246" y2="31890"/>
                        <a14:foregroundMark x1="33668" y1="17717" x2="34061" y2="18075"/>
                        <a14:foregroundMark x1="57286" y1="14173" x2="50754" y2="25591"/>
                        <a14:foregroundMark x1="50754" y1="25591" x2="53769" y2="29528"/>
                        <a14:foregroundMark x1="35176" y1="5906" x2="52621" y2="7344"/>
                        <a14:foregroundMark x1="38191" y1="4724" x2="54774" y2="5512"/>
                        <a14:foregroundMark x1="7035" y1="40157" x2="14070" y2="50000"/>
                        <a14:foregroundMark x1="14070" y1="50000" x2="27136" y2="60236"/>
                        <a14:foregroundMark x1="9045" y1="61024" x2="33668" y2="58268"/>
                        <a14:foregroundMark x1="9548" y1="53150" x2="13065" y2="59843"/>
                        <a14:foregroundMark x1="91960" y1="31890" x2="82412" y2="42520"/>
                        <a14:foregroundMark x1="82412" y1="42520" x2="79899" y2="53150"/>
                        <a14:foregroundMark x1="79899" y1="53150" x2="80402" y2="55118"/>
                        <a14:foregroundMark x1="70352" y1="44094" x2="82915" y2="61024"/>
                        <a14:foregroundMark x1="82915" y1="61024" x2="82915" y2="61417"/>
                        <a14:foregroundMark x1="80905" y1="61417" x2="89950" y2="59449"/>
                        <a14:foregroundMark x1="89950" y1="46457" x2="89447" y2="60236"/>
                        <a14:foregroundMark x1="92462" y1="31890" x2="97990" y2="35039"/>
                        <a14:foregroundMark x1="41709" y1="88583" x2="33166" y2="90551"/>
                        <a14:foregroundMark x1="63819" y1="90945" x2="71357" y2="96063"/>
                        <a14:foregroundMark x1="28141" y1="96457" x2="39698" y2="95276"/>
                        <a14:foregroundMark x1="39698" y1="62598" x2="56784" y2="72047"/>
                        <a14:foregroundMark x1="97990" y1="22047" x2="97990" y2="22047"/>
                        <a14:backgroundMark x1="38191" y1="12992" x2="51256" y2="12992"/>
                        <a14:backgroundMark x1="56281" y1="13780" x2="56281" y2="13780"/>
                        <a14:backgroundMark x1="33668" y1="13780" x2="33668" y2="13780"/>
                      </a14:backgroundRemoval>
                    </a14:imgEffect>
                  </a14:imgLayer>
                </a14:imgProps>
              </a:ext>
            </a:extLst>
          </a:blip>
          <a:srcRect l="23292" t="908" r="33984" b="85699"/>
          <a:stretch/>
        </p:blipFill>
        <p:spPr>
          <a:xfrm>
            <a:off x="10382412" y="2181584"/>
            <a:ext cx="466412" cy="200025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39038816-F1D7-4612-B3A1-E1D5EDCABDE9}"/>
              </a:ext>
            </a:extLst>
          </p:cNvPr>
          <p:cNvSpPr txBox="1"/>
          <p:nvPr/>
        </p:nvSpPr>
        <p:spPr>
          <a:xfrm>
            <a:off x="5378077" y="4883978"/>
            <a:ext cx="6578697" cy="175432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ในที่สุดหน่วยผู้กล้า ที่สามารถเอชนะเหล่าปีศาจเละพาตัวเจ้า</a:t>
            </a:r>
            <a:r>
              <a:rPr lang="th-TH" sz="36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หญิ</a:t>
            </a: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งอ</a:t>
            </a:r>
            <a:r>
              <a:rPr lang="th-TH" sz="36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ลิส</a:t>
            </a: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กลับมาสู่อาณาจักรได้ จากนั้นผู้คนในอาณาจักรก็อาศัยอยู่อย่างสันติสุข</a:t>
            </a:r>
            <a:endParaRPr lang="en-US" sz="3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8" name="Picture 4" descr="à¸£à¸¹à¸à¸ à¸²à¸à¸à¸µà¹à¹à¸à¸µà¹à¸¢à¸§à¸à¹à¸­à¸">
            <a:extLst>
              <a:ext uri="{FF2B5EF4-FFF2-40B4-BE49-F238E27FC236}">
                <a16:creationId xmlns:a16="http://schemas.microsoft.com/office/drawing/2014/main" id="{217554DC-DF4D-43D4-833D-2673DD32A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575" y="884533"/>
            <a:ext cx="1807120" cy="183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à¸£à¸¹à¸à¸ à¸²à¸à¸à¸µà¹à¹à¸à¸µà¹à¸¢à¸§à¸à¹à¸­à¸">
            <a:extLst>
              <a:ext uri="{FF2B5EF4-FFF2-40B4-BE49-F238E27FC236}">
                <a16:creationId xmlns:a16="http://schemas.microsoft.com/office/drawing/2014/main" id="{A3E78EC5-F87C-45E4-AEF3-6AE56B27F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281" y="236756"/>
            <a:ext cx="1807120" cy="183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à¸£à¸¹à¸à¸ à¸²à¸à¸à¸µà¹à¹à¸à¸µà¹à¸¢à¸§à¸à¹à¸­à¸">
            <a:extLst>
              <a:ext uri="{FF2B5EF4-FFF2-40B4-BE49-F238E27FC236}">
                <a16:creationId xmlns:a16="http://schemas.microsoft.com/office/drawing/2014/main" id="{E88DFBD2-E793-4CEE-A8FB-90CBC5F89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2" y="311327"/>
            <a:ext cx="1127334" cy="11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à¸£à¸¹à¸à¸ à¸²à¸à¸à¸µà¹à¹à¸à¸µà¹à¸¢à¸§à¸à¹à¸­à¸">
            <a:extLst>
              <a:ext uri="{FF2B5EF4-FFF2-40B4-BE49-F238E27FC236}">
                <a16:creationId xmlns:a16="http://schemas.microsoft.com/office/drawing/2014/main" id="{49E09E94-E734-45C8-878D-9721F5B0D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703" y="1234922"/>
            <a:ext cx="908733" cy="92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238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D0913E9-C39E-4248-8C66-54652EC9F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828" y="451998"/>
            <a:ext cx="6564086" cy="1325563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th-TH" sz="7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สรุปบทเรียน</a:t>
            </a:r>
            <a:endParaRPr lang="en-US" sz="7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EBDD209-9B52-40CB-B4BF-E5D09AA76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828" y="2009679"/>
            <a:ext cx="6564086" cy="435133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มังกรเปรียบเหมือนปัญหา ในงานที่เราทำร่วมกัน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ภายใต้ปัญหาของงาน ก็มีปัญหาของใจจากสิ่งที่เข้ามากระทบเราอยู่ตลอดเวลา ได้แก่ ความโกรธ ความโลภ ความรักใคร่(หลง) และความคิดฟุ้งซ่าน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การ์ดฮีโร่เปรียบเหมือน อาวุธที่เราจะไปรับมือกับปัญหาของใจ ซึ่งเราต้องเลือกโหมดที่สามารถ ยับยั้งแก้ไขปัญหาของใจเราได้ ให้ทำงานเป็นทีมอย่างมีประสิทธิภาพ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2" descr="à¸£à¸¹à¸à¸ à¸²à¸à¸à¸µà¹à¹à¸à¸µà¹à¸¢à¸§à¸à¹à¸­à¸">
            <a:extLst>
              <a:ext uri="{FF2B5EF4-FFF2-40B4-BE49-F238E27FC236}">
                <a16:creationId xmlns:a16="http://schemas.microsoft.com/office/drawing/2014/main" id="{DA2D3FD2-AA7F-4713-89CB-033F614FC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2" y="671894"/>
            <a:ext cx="4708448" cy="624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416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15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A956D783-8B9C-43F7-9A90-90F41E2929A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4E67E259-28FD-49D8-974D-8C86B91BFBE6}"/>
              </a:ext>
            </a:extLst>
          </p:cNvPr>
          <p:cNvSpPr/>
          <p:nvPr/>
        </p:nvSpPr>
        <p:spPr>
          <a:xfrm>
            <a:off x="248810" y="210577"/>
            <a:ext cx="11638390" cy="6425354"/>
          </a:xfrm>
          <a:prstGeom prst="roundRect">
            <a:avLst>
              <a:gd name="adj" fmla="val 5884"/>
            </a:avLst>
          </a:prstGeom>
          <a:solidFill>
            <a:srgbClr val="FFFFCC"/>
          </a:solidFill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สี่เหลี่ยมผืนผ้า: มุมมน 28">
            <a:extLst>
              <a:ext uri="{FF2B5EF4-FFF2-40B4-BE49-F238E27FC236}">
                <a16:creationId xmlns:a16="http://schemas.microsoft.com/office/drawing/2014/main" id="{EDCF1739-D9EA-4F7A-BD28-C5355EE294DE}"/>
              </a:ext>
            </a:extLst>
          </p:cNvPr>
          <p:cNvSpPr/>
          <p:nvPr/>
        </p:nvSpPr>
        <p:spPr>
          <a:xfrm>
            <a:off x="5957229" y="399832"/>
            <a:ext cx="5708420" cy="5868045"/>
          </a:xfrm>
          <a:prstGeom prst="roundRect">
            <a:avLst>
              <a:gd name="adj" fmla="val 4310"/>
            </a:avLst>
          </a:prstGeom>
          <a:solidFill>
            <a:schemeClr val="accent4">
              <a:lumMod val="40000"/>
              <a:lumOff val="6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สี่เหลี่ยมผืนผ้า: มุมมน 31">
            <a:extLst>
              <a:ext uri="{FF2B5EF4-FFF2-40B4-BE49-F238E27FC236}">
                <a16:creationId xmlns:a16="http://schemas.microsoft.com/office/drawing/2014/main" id="{D589E7C1-3854-4202-A524-0EDBEE895D23}"/>
              </a:ext>
            </a:extLst>
          </p:cNvPr>
          <p:cNvSpPr/>
          <p:nvPr/>
        </p:nvSpPr>
        <p:spPr>
          <a:xfrm>
            <a:off x="526351" y="411805"/>
            <a:ext cx="5430878" cy="5868045"/>
          </a:xfrm>
          <a:prstGeom prst="roundRect">
            <a:avLst>
              <a:gd name="adj" fmla="val 431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76A899-15D1-405B-A430-603336641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135" y="411771"/>
            <a:ext cx="4172637" cy="7451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latin typeface="Chaparral Pro" panose="02060503040505020203" pitchFamily="18" charset="0"/>
              </a:rPr>
              <a:t>Self</a:t>
            </a:r>
            <a:r>
              <a:rPr lang="th-TH" sz="4800" b="1" dirty="0">
                <a:latin typeface="Chaparral Pro" panose="02060503040505020203" pitchFamily="18" charset="0"/>
              </a:rPr>
              <a:t> </a:t>
            </a:r>
            <a:r>
              <a:rPr lang="en-US" sz="4800" b="1" dirty="0">
                <a:latin typeface="Chaparral Pro" panose="02060503040505020203" pitchFamily="18" charset="0"/>
              </a:rPr>
              <a:t>of Leader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D53F53F-6E18-4183-B785-3F8B184FC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79" y="2084727"/>
            <a:ext cx="4282440" cy="3179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๑) ตัวตนเดิม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Old Self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ไม่ยอมเปลี่ยนแปลง</a:t>
            </a:r>
          </a:p>
          <a:p>
            <a:pPr marL="0" indent="0">
              <a:buNone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๒) สร้างกำแพงขอบเขตป้องกันอันตราย</a:t>
            </a:r>
          </a:p>
          <a:p>
            <a:pPr marL="0" indent="0">
              <a:buNone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๓) ต้องเป็นตัวตนนี้เท่านั้น ไม่ยอมรับตัวตน</a:t>
            </a:r>
            <a:r>
              <a:rPr lang="th-TH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อื่นๆ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๔) ถือตัวตนใหม่(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New Self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)ที่วิเคราะห์ได้เป็นสรณะ</a:t>
            </a:r>
          </a:p>
          <a:p>
            <a:pPr marL="0" indent="0">
              <a:buNone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๕) รู้หลักการแล้วเหยียด หรือตัดสินผู้อื่น</a:t>
            </a:r>
          </a:p>
          <a:p>
            <a:pPr marL="0" indent="0">
              <a:buNone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๖) ไม่ยอมรับกระบวนทัศน์และวิธีคิดแบบอื่น</a:t>
            </a:r>
          </a:p>
          <a:p>
            <a:pPr marL="0" indent="0">
              <a:buNone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๗) ไม่กล้าสร้างสรรค์สิ่งใหม่ “กลัวผิดพลาด”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57330D35-91B8-41AA-AE7D-415D6A3E4067}"/>
              </a:ext>
            </a:extLst>
          </p:cNvPr>
          <p:cNvSpPr/>
          <p:nvPr/>
        </p:nvSpPr>
        <p:spPr>
          <a:xfrm>
            <a:off x="1507718" y="1484548"/>
            <a:ext cx="25829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Fixed Mindset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A4964A5A-6318-4E30-905D-4BA153A12DC0}"/>
              </a:ext>
            </a:extLst>
          </p:cNvPr>
          <p:cNvSpPr/>
          <p:nvPr/>
        </p:nvSpPr>
        <p:spPr>
          <a:xfrm>
            <a:off x="7847132" y="1524945"/>
            <a:ext cx="29792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Growth Mindset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B9459BCF-7BCB-4B9F-98AA-8C220BB567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000" b="99467" l="76600" r="99600">
                        <a14:foregroundMark x1="93500" y1="68178" x2="96000" y2="80356"/>
                        <a14:foregroundMark x1="96300" y1="65333" x2="98200" y2="71911"/>
                        <a14:foregroundMark x1="98200" y1="71911" x2="99600" y2="85689"/>
                        <a14:foregroundMark x1="98850" y1="67822" x2="95550" y2="64000"/>
                        <a14:foregroundMark x1="95550" y1="64000" x2="93200" y2="64000"/>
                        <a14:foregroundMark x1="92100" y1="65511" x2="91250" y2="74222"/>
                        <a14:foregroundMark x1="91250" y1="74222" x2="91050" y2="74667"/>
                        <a14:foregroundMark x1="91800" y1="84000" x2="97000" y2="98133"/>
                        <a14:foregroundMark x1="97000" y1="98133" x2="97050" y2="98489"/>
                        <a14:foregroundMark x1="77350" y1="94844" x2="85150" y2="97333"/>
                        <a14:foregroundMark x1="76600" y1="96533" x2="77450" y2="99467"/>
                      </a14:backgroundRemoval>
                    </a14:imgEffect>
                  </a14:imgLayer>
                </a14:imgProps>
              </a:ext>
            </a:extLst>
          </a:blip>
          <a:srcRect l="75571" t="60635"/>
          <a:stretch/>
        </p:blipFill>
        <p:spPr>
          <a:xfrm>
            <a:off x="10607865" y="5366942"/>
            <a:ext cx="1644974" cy="1491058"/>
          </a:xfrm>
          <a:prstGeom prst="rect">
            <a:avLst/>
          </a:prstGeom>
        </p:spPr>
      </p:pic>
      <p:sp>
        <p:nvSpPr>
          <p:cNvPr id="28" name="รูปแบบอิสระ: รูปร่าง 27">
            <a:extLst>
              <a:ext uri="{FF2B5EF4-FFF2-40B4-BE49-F238E27FC236}">
                <a16:creationId xmlns:a16="http://schemas.microsoft.com/office/drawing/2014/main" id="{A4387500-28FF-467E-9F92-2AB2CC7CCB22}"/>
              </a:ext>
            </a:extLst>
          </p:cNvPr>
          <p:cNvSpPr/>
          <p:nvPr/>
        </p:nvSpPr>
        <p:spPr>
          <a:xfrm>
            <a:off x="862088" y="1304490"/>
            <a:ext cx="10963181" cy="4243568"/>
          </a:xfrm>
          <a:custGeom>
            <a:avLst/>
            <a:gdLst>
              <a:gd name="connsiteX0" fmla="*/ 61 w 10963181"/>
              <a:gd name="connsiteY0" fmla="*/ 184676 h 4243568"/>
              <a:gd name="connsiteX1" fmla="*/ 1933363 w 10963181"/>
              <a:gd name="connsiteY1" fmla="*/ 1796 h 4243568"/>
              <a:gd name="connsiteX2" fmla="*/ 3553158 w 10963181"/>
              <a:gd name="connsiteY2" fmla="*/ 315304 h 4243568"/>
              <a:gd name="connsiteX3" fmla="*/ 5434209 w 10963181"/>
              <a:gd name="connsiteY3" fmla="*/ 2209418 h 4243568"/>
              <a:gd name="connsiteX4" fmla="*/ 7289135 w 10963181"/>
              <a:gd name="connsiteY4" fmla="*/ 3946778 h 4243568"/>
              <a:gd name="connsiteX5" fmla="*/ 9836392 w 10963181"/>
              <a:gd name="connsiteY5" fmla="*/ 4142721 h 4243568"/>
              <a:gd name="connsiteX6" fmla="*/ 10894483 w 10963181"/>
              <a:gd name="connsiteY6" fmla="*/ 4129658 h 4243568"/>
              <a:gd name="connsiteX7" fmla="*/ 8020655 w 10963181"/>
              <a:gd name="connsiteY7" fmla="*/ 4234161 h 4243568"/>
              <a:gd name="connsiteX8" fmla="*/ 6583741 w 10963181"/>
              <a:gd name="connsiteY8" fmla="*/ 3855338 h 4243568"/>
              <a:gd name="connsiteX9" fmla="*/ 5081512 w 10963181"/>
              <a:gd name="connsiteY9" fmla="*/ 2392298 h 4243568"/>
              <a:gd name="connsiteX10" fmla="*/ 3540095 w 10963181"/>
              <a:gd name="connsiteY10" fmla="*/ 694127 h 4243568"/>
              <a:gd name="connsiteX11" fmla="*/ 3043706 w 10963181"/>
              <a:gd name="connsiteY11" fmla="*/ 354493 h 4243568"/>
              <a:gd name="connsiteX12" fmla="*/ 2599569 w 10963181"/>
              <a:gd name="connsiteY12" fmla="*/ 210801 h 4243568"/>
              <a:gd name="connsiteX13" fmla="*/ 1868049 w 10963181"/>
              <a:gd name="connsiteY13" fmla="*/ 132424 h 4243568"/>
              <a:gd name="connsiteX14" fmla="*/ 61 w 10963181"/>
              <a:gd name="connsiteY14" fmla="*/ 184676 h 424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63181" h="4243568">
                <a:moveTo>
                  <a:pt x="61" y="184676"/>
                </a:moveTo>
                <a:cubicBezTo>
                  <a:pt x="10947" y="162905"/>
                  <a:pt x="1341180" y="-19975"/>
                  <a:pt x="1933363" y="1796"/>
                </a:cubicBezTo>
                <a:cubicBezTo>
                  <a:pt x="2525546" y="23567"/>
                  <a:pt x="2969684" y="-52633"/>
                  <a:pt x="3553158" y="315304"/>
                </a:cubicBezTo>
                <a:cubicBezTo>
                  <a:pt x="4136632" y="683241"/>
                  <a:pt x="4811546" y="1604172"/>
                  <a:pt x="5434209" y="2209418"/>
                </a:cubicBezTo>
                <a:cubicBezTo>
                  <a:pt x="6056872" y="2814664"/>
                  <a:pt x="6555438" y="3624561"/>
                  <a:pt x="7289135" y="3946778"/>
                </a:cubicBezTo>
                <a:cubicBezTo>
                  <a:pt x="8022832" y="4268995"/>
                  <a:pt x="9235501" y="4112241"/>
                  <a:pt x="9836392" y="4142721"/>
                </a:cubicBezTo>
                <a:cubicBezTo>
                  <a:pt x="10437283" y="4173201"/>
                  <a:pt x="11197106" y="4114418"/>
                  <a:pt x="10894483" y="4129658"/>
                </a:cubicBezTo>
                <a:cubicBezTo>
                  <a:pt x="10591860" y="4144898"/>
                  <a:pt x="8739112" y="4279881"/>
                  <a:pt x="8020655" y="4234161"/>
                </a:cubicBezTo>
                <a:cubicBezTo>
                  <a:pt x="7302198" y="4188441"/>
                  <a:pt x="7073598" y="4162315"/>
                  <a:pt x="6583741" y="3855338"/>
                </a:cubicBezTo>
                <a:cubicBezTo>
                  <a:pt x="6093884" y="3548361"/>
                  <a:pt x="5588786" y="2919167"/>
                  <a:pt x="5081512" y="2392298"/>
                </a:cubicBezTo>
                <a:cubicBezTo>
                  <a:pt x="4574238" y="1865430"/>
                  <a:pt x="3879729" y="1033761"/>
                  <a:pt x="3540095" y="694127"/>
                </a:cubicBezTo>
                <a:cubicBezTo>
                  <a:pt x="3200461" y="354493"/>
                  <a:pt x="3200460" y="435047"/>
                  <a:pt x="3043706" y="354493"/>
                </a:cubicBezTo>
                <a:cubicBezTo>
                  <a:pt x="2886952" y="273939"/>
                  <a:pt x="2795512" y="247812"/>
                  <a:pt x="2599569" y="210801"/>
                </a:cubicBezTo>
                <a:cubicBezTo>
                  <a:pt x="2403626" y="173790"/>
                  <a:pt x="2299123" y="136778"/>
                  <a:pt x="1868049" y="132424"/>
                </a:cubicBezTo>
                <a:cubicBezTo>
                  <a:pt x="1436975" y="128070"/>
                  <a:pt x="-10825" y="206447"/>
                  <a:pt x="61" y="18467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รูปแบบอิสระ: รูปร่าง 29">
            <a:extLst>
              <a:ext uri="{FF2B5EF4-FFF2-40B4-BE49-F238E27FC236}">
                <a16:creationId xmlns:a16="http://schemas.microsoft.com/office/drawing/2014/main" id="{0FF9DDA0-C660-48BB-B6D6-28DA4FDF0497}"/>
              </a:ext>
            </a:extLst>
          </p:cNvPr>
          <p:cNvSpPr/>
          <p:nvPr/>
        </p:nvSpPr>
        <p:spPr>
          <a:xfrm rot="10800000" flipH="1">
            <a:off x="991366" y="1226112"/>
            <a:ext cx="10963181" cy="4243568"/>
          </a:xfrm>
          <a:custGeom>
            <a:avLst/>
            <a:gdLst>
              <a:gd name="connsiteX0" fmla="*/ 61 w 10963181"/>
              <a:gd name="connsiteY0" fmla="*/ 184676 h 4243568"/>
              <a:gd name="connsiteX1" fmla="*/ 1933363 w 10963181"/>
              <a:gd name="connsiteY1" fmla="*/ 1796 h 4243568"/>
              <a:gd name="connsiteX2" fmla="*/ 3553158 w 10963181"/>
              <a:gd name="connsiteY2" fmla="*/ 315304 h 4243568"/>
              <a:gd name="connsiteX3" fmla="*/ 5434209 w 10963181"/>
              <a:gd name="connsiteY3" fmla="*/ 2209418 h 4243568"/>
              <a:gd name="connsiteX4" fmla="*/ 7289135 w 10963181"/>
              <a:gd name="connsiteY4" fmla="*/ 3946778 h 4243568"/>
              <a:gd name="connsiteX5" fmla="*/ 9836392 w 10963181"/>
              <a:gd name="connsiteY5" fmla="*/ 4142721 h 4243568"/>
              <a:gd name="connsiteX6" fmla="*/ 10894483 w 10963181"/>
              <a:gd name="connsiteY6" fmla="*/ 4129658 h 4243568"/>
              <a:gd name="connsiteX7" fmla="*/ 8020655 w 10963181"/>
              <a:gd name="connsiteY7" fmla="*/ 4234161 h 4243568"/>
              <a:gd name="connsiteX8" fmla="*/ 6583741 w 10963181"/>
              <a:gd name="connsiteY8" fmla="*/ 3855338 h 4243568"/>
              <a:gd name="connsiteX9" fmla="*/ 5081512 w 10963181"/>
              <a:gd name="connsiteY9" fmla="*/ 2392298 h 4243568"/>
              <a:gd name="connsiteX10" fmla="*/ 3540095 w 10963181"/>
              <a:gd name="connsiteY10" fmla="*/ 694127 h 4243568"/>
              <a:gd name="connsiteX11" fmla="*/ 3043706 w 10963181"/>
              <a:gd name="connsiteY11" fmla="*/ 354493 h 4243568"/>
              <a:gd name="connsiteX12" fmla="*/ 2599569 w 10963181"/>
              <a:gd name="connsiteY12" fmla="*/ 210801 h 4243568"/>
              <a:gd name="connsiteX13" fmla="*/ 1868049 w 10963181"/>
              <a:gd name="connsiteY13" fmla="*/ 132424 h 4243568"/>
              <a:gd name="connsiteX14" fmla="*/ 61 w 10963181"/>
              <a:gd name="connsiteY14" fmla="*/ 184676 h 424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63181" h="4243568">
                <a:moveTo>
                  <a:pt x="61" y="184676"/>
                </a:moveTo>
                <a:cubicBezTo>
                  <a:pt x="10947" y="162905"/>
                  <a:pt x="1341180" y="-19975"/>
                  <a:pt x="1933363" y="1796"/>
                </a:cubicBezTo>
                <a:cubicBezTo>
                  <a:pt x="2525546" y="23567"/>
                  <a:pt x="2969684" y="-52633"/>
                  <a:pt x="3553158" y="315304"/>
                </a:cubicBezTo>
                <a:cubicBezTo>
                  <a:pt x="4136632" y="683241"/>
                  <a:pt x="4811546" y="1604172"/>
                  <a:pt x="5434209" y="2209418"/>
                </a:cubicBezTo>
                <a:cubicBezTo>
                  <a:pt x="6056872" y="2814664"/>
                  <a:pt x="6555438" y="3624561"/>
                  <a:pt x="7289135" y="3946778"/>
                </a:cubicBezTo>
                <a:cubicBezTo>
                  <a:pt x="8022832" y="4268995"/>
                  <a:pt x="9235501" y="4112241"/>
                  <a:pt x="9836392" y="4142721"/>
                </a:cubicBezTo>
                <a:cubicBezTo>
                  <a:pt x="10437283" y="4173201"/>
                  <a:pt x="11197106" y="4114418"/>
                  <a:pt x="10894483" y="4129658"/>
                </a:cubicBezTo>
                <a:cubicBezTo>
                  <a:pt x="10591860" y="4144898"/>
                  <a:pt x="8739112" y="4279881"/>
                  <a:pt x="8020655" y="4234161"/>
                </a:cubicBezTo>
                <a:cubicBezTo>
                  <a:pt x="7302198" y="4188441"/>
                  <a:pt x="7073598" y="4162315"/>
                  <a:pt x="6583741" y="3855338"/>
                </a:cubicBezTo>
                <a:cubicBezTo>
                  <a:pt x="6093884" y="3548361"/>
                  <a:pt x="5588786" y="2919167"/>
                  <a:pt x="5081512" y="2392298"/>
                </a:cubicBezTo>
                <a:cubicBezTo>
                  <a:pt x="4574238" y="1865430"/>
                  <a:pt x="3879729" y="1033761"/>
                  <a:pt x="3540095" y="694127"/>
                </a:cubicBezTo>
                <a:cubicBezTo>
                  <a:pt x="3200461" y="354493"/>
                  <a:pt x="3200460" y="435047"/>
                  <a:pt x="3043706" y="354493"/>
                </a:cubicBezTo>
                <a:cubicBezTo>
                  <a:pt x="2886952" y="273939"/>
                  <a:pt x="2795512" y="247812"/>
                  <a:pt x="2599569" y="210801"/>
                </a:cubicBezTo>
                <a:cubicBezTo>
                  <a:pt x="2403626" y="173790"/>
                  <a:pt x="2299123" y="136778"/>
                  <a:pt x="1868049" y="132424"/>
                </a:cubicBezTo>
                <a:cubicBezTo>
                  <a:pt x="1436975" y="128070"/>
                  <a:pt x="-10825" y="206447"/>
                  <a:pt x="61" y="18467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ตัวแทนเนื้อหา 2">
            <a:extLst>
              <a:ext uri="{FF2B5EF4-FFF2-40B4-BE49-F238E27FC236}">
                <a16:creationId xmlns:a16="http://schemas.microsoft.com/office/drawing/2014/main" id="{65916284-6636-4E3D-B611-EDC15E1F6A96}"/>
              </a:ext>
            </a:extLst>
          </p:cNvPr>
          <p:cNvSpPr txBox="1">
            <a:spLocks/>
          </p:cNvSpPr>
          <p:nvPr/>
        </p:nvSpPr>
        <p:spPr>
          <a:xfrm>
            <a:off x="7403941" y="2082785"/>
            <a:ext cx="4075611" cy="3169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๑) ตัวตนใหม่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New Self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เกิดการเปลี่ยนแปลง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๒) ทะลายกำแพงขอบเขต เพื่อเติบโต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๓) เข้าใจในความหลากหลายของตัวตน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๔) ไม่ถือตัวตนใหม่(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New Self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ยืดหยุ่น ไม่ยึดติด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๕) รู้หลักการแล้วเข้าใจผู้อื่น และเข้าใจตนเอง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๖) ยอมรับกระบวนทัศน์และวิธีคิดแบบอื่น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๗)  กล้าสร้างสรรค์สิ่งใหม่ “กล้าเผชิญสิ่งใหม่”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วงรี 18">
            <a:extLst>
              <a:ext uri="{FF2B5EF4-FFF2-40B4-BE49-F238E27FC236}">
                <a16:creationId xmlns:a16="http://schemas.microsoft.com/office/drawing/2014/main" id="{18DB8A18-E340-419F-83ED-E35A25AB4D5B}"/>
              </a:ext>
            </a:extLst>
          </p:cNvPr>
          <p:cNvSpPr/>
          <p:nvPr/>
        </p:nvSpPr>
        <p:spPr>
          <a:xfrm>
            <a:off x="5011003" y="2477742"/>
            <a:ext cx="1894160" cy="183648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858970BB-237E-44A1-8107-78010DC94F19}"/>
              </a:ext>
            </a:extLst>
          </p:cNvPr>
          <p:cNvSpPr/>
          <p:nvPr/>
        </p:nvSpPr>
        <p:spPr>
          <a:xfrm>
            <a:off x="4960808" y="3017236"/>
            <a:ext cx="20029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Self</a:t>
            </a:r>
            <a:endParaRPr lang="en-US" sz="2400" b="1" dirty="0"/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EB9AE21E-0394-4027-A5E1-C3EE3E05FC0A}"/>
              </a:ext>
            </a:extLst>
          </p:cNvPr>
          <p:cNvSpPr/>
          <p:nvPr/>
        </p:nvSpPr>
        <p:spPr>
          <a:xfrm>
            <a:off x="5291593" y="1738372"/>
            <a:ext cx="1331275" cy="128685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5BED9991-8DD0-4910-B370-8978F8E6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6600" y1="45400" x2="56400" y2="48400"/>
                      </a14:backgroundRemoval>
                    </a14:imgEffect>
                  </a14:imgLayer>
                </a14:imgProps>
              </a:ext>
            </a:extLst>
          </a:blip>
          <a:srcRect l="18988" t="19294" r="20750" b="23964"/>
          <a:stretch/>
        </p:blipFill>
        <p:spPr>
          <a:xfrm>
            <a:off x="5074209" y="1644351"/>
            <a:ext cx="1777448" cy="1673616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8AE868AE-579E-466C-BF65-7D49221D7F5C}"/>
              </a:ext>
            </a:extLst>
          </p:cNvPr>
          <p:cNvSpPr/>
          <p:nvPr/>
        </p:nvSpPr>
        <p:spPr>
          <a:xfrm>
            <a:off x="5192787" y="3692751"/>
            <a:ext cx="1541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awareness</a:t>
            </a:r>
            <a:endParaRPr lang="en-US" dirty="0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C1DEE7BC-388E-4303-AE1A-75E867E519D9}"/>
              </a:ext>
            </a:extLst>
          </p:cNvPr>
          <p:cNvSpPr/>
          <p:nvPr/>
        </p:nvSpPr>
        <p:spPr>
          <a:xfrm>
            <a:off x="3416260" y="5571964"/>
            <a:ext cx="2020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พุทธิวิตกจริต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60EA1D4A-E219-43F0-9EE6-1ABE2A30C6D3}"/>
              </a:ext>
            </a:extLst>
          </p:cNvPr>
          <p:cNvSpPr/>
          <p:nvPr/>
        </p:nvSpPr>
        <p:spPr>
          <a:xfrm>
            <a:off x="6478093" y="5533976"/>
            <a:ext cx="1417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พุทธิจริต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7" name="สี่เหลี่ยมผืนผ้า: มุมมน 36">
            <a:extLst>
              <a:ext uri="{FF2B5EF4-FFF2-40B4-BE49-F238E27FC236}">
                <a16:creationId xmlns:a16="http://schemas.microsoft.com/office/drawing/2014/main" id="{78CF2C45-261A-4DF2-B245-FA5706C1C332}"/>
              </a:ext>
            </a:extLst>
          </p:cNvPr>
          <p:cNvSpPr/>
          <p:nvPr/>
        </p:nvSpPr>
        <p:spPr>
          <a:xfrm>
            <a:off x="481430" y="5801980"/>
            <a:ext cx="1981497" cy="664169"/>
          </a:xfrm>
          <a:prstGeom prst="roundRect">
            <a:avLst>
              <a:gd name="adj" fmla="val 1093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E29339EB-EFED-462B-848D-C79F833E6B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91" t="12486" r="11699" b="15132"/>
          <a:stretch/>
        </p:blipFill>
        <p:spPr>
          <a:xfrm>
            <a:off x="578209" y="5873566"/>
            <a:ext cx="523428" cy="523220"/>
          </a:xfrm>
          <a:prstGeom prst="rect">
            <a:avLst/>
          </a:prstGeom>
        </p:spPr>
      </p:pic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6C8E03B5-BCFC-498E-8894-5A0234019F8A}"/>
              </a:ext>
            </a:extLst>
          </p:cNvPr>
          <p:cNvSpPr txBox="1"/>
          <p:nvPr/>
        </p:nvSpPr>
        <p:spPr>
          <a:xfrm>
            <a:off x="1319665" y="5801980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นายแสน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8F82B727-705E-4240-9735-69D2DB493D2F}"/>
              </a:ext>
            </a:extLst>
          </p:cNvPr>
          <p:cNvSpPr txBox="1"/>
          <p:nvPr/>
        </p:nvSpPr>
        <p:spPr>
          <a:xfrm>
            <a:off x="1074235" y="5910533"/>
            <a:ext cx="14045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F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acilitator</a:t>
            </a:r>
          </a:p>
        </p:txBody>
      </p:sp>
    </p:spTree>
    <p:extLst>
      <p:ext uri="{BB962C8B-B14F-4D97-AF65-F5344CB8AC3E}">
        <p14:creationId xmlns:p14="http://schemas.microsoft.com/office/powerpoint/2010/main" val="3837579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9A16B71-9E85-4EB3-9DD5-226107811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 descr="รูปภาพประกอบด้วย สัตว์, สัตว์เลี้ยงลูกด้วยนม, สัตว์จำพวกวัว&#10;&#10;คำอธิบายที่สร้างขึ้นโดยมีความน่าเชื่อถือสูงมาก">
            <a:extLst>
              <a:ext uri="{FF2B5EF4-FFF2-40B4-BE49-F238E27FC236}">
                <a16:creationId xmlns:a16="http://schemas.microsoft.com/office/drawing/2014/main" id="{03B2BCF8-9A1D-42C9-826B-3EA646CE0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42031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วงรี 3">
            <a:extLst>
              <a:ext uri="{FF2B5EF4-FFF2-40B4-BE49-F238E27FC236}">
                <a16:creationId xmlns:a16="http://schemas.microsoft.com/office/drawing/2014/main" id="{C6D5CB5C-7D6B-43FE-8386-5C15D4E90DF8}"/>
              </a:ext>
            </a:extLst>
          </p:cNvPr>
          <p:cNvSpPr/>
          <p:nvPr/>
        </p:nvSpPr>
        <p:spPr>
          <a:xfrm>
            <a:off x="698730" y="186290"/>
            <a:ext cx="4789712" cy="477759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à¸£à¸¹à¸à¸ à¸²à¸à¸à¸µà¹à¹à¸à¸µà¹à¸¢à¸§à¸à¹à¸­à¸">
            <a:extLst>
              <a:ext uri="{FF2B5EF4-FFF2-40B4-BE49-F238E27FC236}">
                <a16:creationId xmlns:a16="http://schemas.microsoft.com/office/drawing/2014/main" id="{2DC6F786-BDA7-4F77-ADFF-267E40BE3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30" y="316919"/>
            <a:ext cx="4932815" cy="654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02ACD61B-D4D9-4BA8-84CF-83DBF4B26DC7}"/>
              </a:ext>
            </a:extLst>
          </p:cNvPr>
          <p:cNvSpPr txBox="1"/>
          <p:nvPr/>
        </p:nvSpPr>
        <p:spPr>
          <a:xfrm>
            <a:off x="6096000" y="2644170"/>
            <a:ext cx="53479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16929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0DD0EEF-F755-4467-89CE-9B2DCB579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 descr="รูปภาพประกอบด้วย สัตว์, สัตว์เลี้ยงลูกด้วยนม&#10;&#10;คำอธิบายที่สร้างขึ้นโดยมีความน่าเชื่อถือสูง">
            <a:extLst>
              <a:ext uri="{FF2B5EF4-FFF2-40B4-BE49-F238E27FC236}">
                <a16:creationId xmlns:a16="http://schemas.microsoft.com/office/drawing/2014/main" id="{44762A30-46CE-4F72-87C3-6F7034A31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65461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8512C76-3E67-41E1-ABBD-3F756BD94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 descr="รูปภาพประกอบด้วย สัตว์, นก, นกล่าเหยื่อ&#10;&#10;คำอธิบายที่สร้างขึ้นโดยมีความน่าเชื่อถือสูงมาก">
            <a:extLst>
              <a:ext uri="{FF2B5EF4-FFF2-40B4-BE49-F238E27FC236}">
                <a16:creationId xmlns:a16="http://schemas.microsoft.com/office/drawing/2014/main" id="{877E97DC-0CC9-46CF-B1E7-802455975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01112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C812BEC-DCFA-4F2E-A30B-D34538C6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ตัวแทนเนื้อหา 6" descr="รูปภาพประกอบด้วย สัตว์&#10;&#10;คำอธิบายที่สร้างขึ้นโดยมีความน่าเชื่อถือสูง">
            <a:extLst>
              <a:ext uri="{FF2B5EF4-FFF2-40B4-BE49-F238E27FC236}">
                <a16:creationId xmlns:a16="http://schemas.microsoft.com/office/drawing/2014/main" id="{75C34AD7-BEA1-4C36-8F8E-3114FB8AB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62530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0D31E00-22C8-4194-871F-7E574C4D8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 descr="รูปภาพประกอบด้วย แผนที่, ข้อความ&#10;&#10;คำอธิบายที่สร้างขึ้นโดยมีความน่าเชื่อถือสูง">
            <a:extLst>
              <a:ext uri="{FF2B5EF4-FFF2-40B4-BE49-F238E27FC236}">
                <a16:creationId xmlns:a16="http://schemas.microsoft.com/office/drawing/2014/main" id="{430457A7-E5AF-470B-9E97-1C5586058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07756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à¸à¸¥à¸à¸²à¸£à¸à¹à¸à¸«à¸²à¸£à¸¹à¸à¸ à¸²à¸à¸ªà¸³à¸«à¸£à¸±à¸ Dragon">
            <a:extLst>
              <a:ext uri="{FF2B5EF4-FFF2-40B4-BE49-F238E27FC236}">
                <a16:creationId xmlns:a16="http://schemas.microsoft.com/office/drawing/2014/main" id="{7D62559B-FFBB-49BA-A310-BF2B0AC0C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948EF83-A916-487D-B648-47B55981F574}"/>
              </a:ext>
            </a:extLst>
          </p:cNvPr>
          <p:cNvSpPr txBox="1"/>
          <p:nvPr/>
        </p:nvSpPr>
        <p:spPr>
          <a:xfrm>
            <a:off x="344289" y="5414386"/>
            <a:ext cx="8106322" cy="1200329"/>
          </a:xfrm>
          <a:prstGeom prst="rect">
            <a:avLst/>
          </a:prstGeom>
          <a:solidFill>
            <a:schemeClr val="bg2">
              <a:lumMod val="2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72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ผู้นำ ๔ ทิศพิชิตมังกร</a:t>
            </a:r>
            <a:endParaRPr lang="en-US" sz="72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D4CAF8C2-606D-4933-AAD9-4305DADC5370}"/>
              </a:ext>
            </a:extLst>
          </p:cNvPr>
          <p:cNvSpPr/>
          <p:nvPr/>
        </p:nvSpPr>
        <p:spPr>
          <a:xfrm>
            <a:off x="8671543" y="366305"/>
            <a:ext cx="3212568" cy="1189757"/>
          </a:xfrm>
          <a:prstGeom prst="roundRect">
            <a:avLst>
              <a:gd name="adj" fmla="val 9984"/>
            </a:avLst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à¸£à¸¹à¸à¸ à¸²à¸à¸à¸µà¹à¹à¸à¸µà¹à¸¢à¸§à¸à¹à¸­à¸">
            <a:extLst>
              <a:ext uri="{FF2B5EF4-FFF2-40B4-BE49-F238E27FC236}">
                <a16:creationId xmlns:a16="http://schemas.microsoft.com/office/drawing/2014/main" id="{F7212DC9-0348-4D79-BCC9-8A5B22F2B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94" y="488281"/>
            <a:ext cx="974035" cy="97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8EA6957B-A3D9-4E05-B820-E30CC6E21A84}"/>
              </a:ext>
            </a:extLst>
          </p:cNvPr>
          <p:cNvSpPr txBox="1">
            <a:spLocks/>
          </p:cNvSpPr>
          <p:nvPr/>
        </p:nvSpPr>
        <p:spPr>
          <a:xfrm>
            <a:off x="9709688" y="343257"/>
            <a:ext cx="1950939" cy="7993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5400" b="1" dirty="0">
                <a:latin typeface="TH Baijam" panose="02000506000000020004" pitchFamily="2" charset="-34"/>
                <a:cs typeface="TH Baijam" panose="02000506000000020004" pitchFamily="2" charset="-34"/>
              </a:rPr>
              <a:t>นายแสน</a:t>
            </a:r>
            <a:endParaRPr lang="en-US" sz="5400" b="1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E2EDE897-BBC9-470E-BD1B-6378D91F943E}"/>
              </a:ext>
            </a:extLst>
          </p:cNvPr>
          <p:cNvSpPr txBox="1">
            <a:spLocks/>
          </p:cNvSpPr>
          <p:nvPr/>
        </p:nvSpPr>
        <p:spPr>
          <a:xfrm>
            <a:off x="9709688" y="756689"/>
            <a:ext cx="2270427" cy="7993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TH Baijam" panose="02000506000000020004" pitchFamily="2" charset="-34"/>
                <a:cs typeface="TH Baijam" panose="02000506000000020004" pitchFamily="2" charset="-34"/>
              </a:rPr>
              <a:t>Facilitator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B5B3A69E-4B4A-48A9-B232-DB82A9BDBF52}"/>
              </a:ext>
            </a:extLst>
          </p:cNvPr>
          <p:cNvSpPr/>
          <p:nvPr/>
        </p:nvSpPr>
        <p:spPr>
          <a:xfrm>
            <a:off x="344289" y="4214057"/>
            <a:ext cx="8106322" cy="1200329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C50F05B4-B547-4D5F-A44C-F49C98E1D818}"/>
              </a:ext>
            </a:extLst>
          </p:cNvPr>
          <p:cNvSpPr/>
          <p:nvPr/>
        </p:nvSpPr>
        <p:spPr>
          <a:xfrm>
            <a:off x="512213" y="3855901"/>
            <a:ext cx="810632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FFC000"/>
                </a:solidFill>
              </a:rPr>
              <a:t>Board Game </a:t>
            </a:r>
          </a:p>
        </p:txBody>
      </p:sp>
      <p:pic>
        <p:nvPicPr>
          <p:cNvPr id="10" name="รูปภาพ 9" descr="รูปภาพประกอบด้วย หญ้า, ข้อความ, หนังสือ&#10;&#10;คำอธิบายที่สร้างขึ้นโดยมีความน่าเชื่อถือสูง">
            <a:extLst>
              <a:ext uri="{FF2B5EF4-FFF2-40B4-BE49-F238E27FC236}">
                <a16:creationId xmlns:a16="http://schemas.microsoft.com/office/drawing/2014/main" id="{BCBC5F7A-A168-4040-A8B4-E6060982A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554" y="4354418"/>
            <a:ext cx="1586517" cy="222669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รูปภาพ 10" descr="รูปภาพประกอบด้วย ข้อความ, หนังสือ&#10;&#10;คำอธิบายที่สร้างขึ้นโดยมีความน่าเชื่อถือสูง">
            <a:extLst>
              <a:ext uri="{FF2B5EF4-FFF2-40B4-BE49-F238E27FC236}">
                <a16:creationId xmlns:a16="http://schemas.microsoft.com/office/drawing/2014/main" id="{3CE37230-FC3C-4E0C-8AA5-0E73B9BCC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039" y="1995969"/>
            <a:ext cx="1586517" cy="222669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E760572-A8EB-4F7C-85EB-F0CD8A4D5E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094" y="1995969"/>
            <a:ext cx="1586517" cy="222669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3" name="รูปภาพ 12" descr="รูปภาพประกอบด้วย นกล่าเหยื่อ, สัตว์&#10;&#10;คำอธิบายที่สร้างขึ้นโดยมีความน่าเชื่อถือสูง">
            <a:extLst>
              <a:ext uri="{FF2B5EF4-FFF2-40B4-BE49-F238E27FC236}">
                <a16:creationId xmlns:a16="http://schemas.microsoft.com/office/drawing/2014/main" id="{F4344887-1686-4B23-9DD2-471E8998B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448" y="4354418"/>
            <a:ext cx="1586517" cy="222669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59463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ท้องฟ้า, ธรรมชาติ&#10;&#10;คำอธิบายที่สร้างขึ้นโดยมีความน่าเชื่อถือสูง">
            <a:extLst>
              <a:ext uri="{FF2B5EF4-FFF2-40B4-BE49-F238E27FC236}">
                <a16:creationId xmlns:a16="http://schemas.microsoft.com/office/drawing/2014/main" id="{AB40ECCB-3831-4D3D-8506-8A454CB1A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25" b="28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39BCE454-1983-4E43-B68D-88450EC709B7}"/>
              </a:ext>
            </a:extLst>
          </p:cNvPr>
          <p:cNvSpPr txBox="1"/>
          <p:nvPr/>
        </p:nvSpPr>
        <p:spPr>
          <a:xfrm>
            <a:off x="6096000" y="4838612"/>
            <a:ext cx="5849256" cy="175432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กาลครั้งหนึ่งนานมาแล้ว ณ ดินแดนอันไกลโพ้น มีอาณาจักรที่ชื่อว่า “อาณาจักรแห่งความสุข” ตั้งอยู่ท่ามกลางหุบเขาและธรรมชาติอันสวยงาม</a:t>
            </a:r>
            <a:endParaRPr lang="en-US" sz="3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50984932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569</Words>
  <Application>Microsoft Office PowerPoint</Application>
  <PresentationFormat>แบบจอกว้าง</PresentationFormat>
  <Paragraphs>75</Paragraphs>
  <Slides>30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Chaparral Pro</vt:lpstr>
      <vt:lpstr>TH Baijam</vt:lpstr>
      <vt:lpstr>TH Niramit AS</vt:lpstr>
      <vt:lpstr>TH Sarabun New</vt:lpstr>
      <vt:lpstr>TH SarabunPSK</vt:lpstr>
      <vt:lpstr>Wingdings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สรุปบทเรียน</vt:lpstr>
      <vt:lpstr>Self of Leader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thirawut</dc:creator>
  <cp:lastModifiedBy>thirawut</cp:lastModifiedBy>
  <cp:revision>9</cp:revision>
  <dcterms:created xsi:type="dcterms:W3CDTF">2019-02-08T06:49:38Z</dcterms:created>
  <dcterms:modified xsi:type="dcterms:W3CDTF">2019-02-19T12:51:50Z</dcterms:modified>
</cp:coreProperties>
</file>