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3FDD-EBA7-49CD-B3E4-396D6F9AFC7D}" type="datetimeFigureOut">
              <a:rPr lang="th-TH" smtClean="0"/>
              <a:t>21/09/61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D982-7E4C-4D48-8436-A1D6A364452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53686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3FDD-EBA7-49CD-B3E4-396D6F9AFC7D}" type="datetimeFigureOut">
              <a:rPr lang="th-TH" smtClean="0"/>
              <a:t>21/09/61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D982-7E4C-4D48-8436-A1D6A364452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17080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3FDD-EBA7-49CD-B3E4-396D6F9AFC7D}" type="datetimeFigureOut">
              <a:rPr lang="th-TH" smtClean="0"/>
              <a:t>21/09/61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D982-7E4C-4D48-8436-A1D6A364452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6444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3FDD-EBA7-49CD-B3E4-396D6F9AFC7D}" type="datetimeFigureOut">
              <a:rPr lang="th-TH" smtClean="0"/>
              <a:t>21/09/61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D982-7E4C-4D48-8436-A1D6A364452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229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3FDD-EBA7-49CD-B3E4-396D6F9AFC7D}" type="datetimeFigureOut">
              <a:rPr lang="th-TH" smtClean="0"/>
              <a:t>21/09/61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D982-7E4C-4D48-8436-A1D6A364452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5941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3FDD-EBA7-49CD-B3E4-396D6F9AFC7D}" type="datetimeFigureOut">
              <a:rPr lang="th-TH" smtClean="0"/>
              <a:t>21/09/61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D982-7E4C-4D48-8436-A1D6A364452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1836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3FDD-EBA7-49CD-B3E4-396D6F9AFC7D}" type="datetimeFigureOut">
              <a:rPr lang="th-TH" smtClean="0"/>
              <a:t>21/09/61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D982-7E4C-4D48-8436-A1D6A364452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50992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3FDD-EBA7-49CD-B3E4-396D6F9AFC7D}" type="datetimeFigureOut">
              <a:rPr lang="th-TH" smtClean="0"/>
              <a:t>21/09/61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D982-7E4C-4D48-8436-A1D6A364452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0552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3FDD-EBA7-49CD-B3E4-396D6F9AFC7D}" type="datetimeFigureOut">
              <a:rPr lang="th-TH" smtClean="0"/>
              <a:t>21/09/61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D982-7E4C-4D48-8436-A1D6A364452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67159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3FDD-EBA7-49CD-B3E4-396D6F9AFC7D}" type="datetimeFigureOut">
              <a:rPr lang="th-TH" smtClean="0"/>
              <a:t>21/09/61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D982-7E4C-4D48-8436-A1D6A364452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77567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3FDD-EBA7-49CD-B3E4-396D6F9AFC7D}" type="datetimeFigureOut">
              <a:rPr lang="th-TH" smtClean="0"/>
              <a:t>21/09/61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D982-7E4C-4D48-8436-A1D6A364452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513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73FDD-EBA7-49CD-B3E4-396D6F9AFC7D}" type="datetimeFigureOut">
              <a:rPr lang="th-TH" smtClean="0"/>
              <a:t>21/09/61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CD982-7E4C-4D48-8436-A1D6A364452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51372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19204" cy="6845959"/>
          </a:xfrm>
          <a:prstGeom prst="rect">
            <a:avLst/>
          </a:prstGeom>
        </p:spPr>
      </p:pic>
      <p:pic>
        <p:nvPicPr>
          <p:cNvPr id="4" name="รูปภาพ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4824536" cy="2861062"/>
          </a:xfrm>
          <a:prstGeom prst="rect">
            <a:avLst/>
          </a:prstGeom>
        </p:spPr>
      </p:pic>
      <p:pic>
        <p:nvPicPr>
          <p:cNvPr id="7" name="รูปภาพ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422979"/>
            <a:ext cx="4752528" cy="2992189"/>
          </a:xfrm>
          <a:prstGeom prst="rect">
            <a:avLst/>
          </a:prstGeom>
        </p:spPr>
      </p:pic>
      <p:pic>
        <p:nvPicPr>
          <p:cNvPr id="8" name="รูปภาพ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064" y="183913"/>
            <a:ext cx="3523911" cy="2642933"/>
          </a:xfrm>
          <a:prstGeom prst="rect">
            <a:avLst/>
          </a:prstGeom>
        </p:spPr>
      </p:pic>
      <p:pic>
        <p:nvPicPr>
          <p:cNvPr id="9" name="รูปภาพ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063" y="3049702"/>
            <a:ext cx="3444073" cy="299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294273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นำเสนอทางหน้าจอ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2</cp:revision>
  <dcterms:created xsi:type="dcterms:W3CDTF">2018-09-21T04:03:56Z</dcterms:created>
  <dcterms:modified xsi:type="dcterms:W3CDTF">2018-09-21T04:29:22Z</dcterms:modified>
</cp:coreProperties>
</file>