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31"/>
  </p:notesMasterIdLst>
  <p:sldIdLst>
    <p:sldId id="423" r:id="rId2"/>
    <p:sldId id="377" r:id="rId3"/>
    <p:sldId id="450" r:id="rId4"/>
    <p:sldId id="385" r:id="rId5"/>
    <p:sldId id="386" r:id="rId6"/>
    <p:sldId id="387" r:id="rId7"/>
    <p:sldId id="388" r:id="rId8"/>
    <p:sldId id="390" r:id="rId9"/>
    <p:sldId id="429" r:id="rId10"/>
    <p:sldId id="430" r:id="rId11"/>
    <p:sldId id="436" r:id="rId12"/>
    <p:sldId id="446" r:id="rId13"/>
    <p:sldId id="437" r:id="rId14"/>
    <p:sldId id="439" r:id="rId15"/>
    <p:sldId id="440" r:id="rId16"/>
    <p:sldId id="431" r:id="rId17"/>
    <p:sldId id="402" r:id="rId18"/>
    <p:sldId id="411" r:id="rId19"/>
    <p:sldId id="415" r:id="rId20"/>
    <p:sldId id="416" r:id="rId21"/>
    <p:sldId id="448" r:id="rId22"/>
    <p:sldId id="414" r:id="rId23"/>
    <p:sldId id="449" r:id="rId24"/>
    <p:sldId id="417" r:id="rId25"/>
    <p:sldId id="418" r:id="rId26"/>
    <p:sldId id="419" r:id="rId27"/>
    <p:sldId id="420" r:id="rId28"/>
    <p:sldId id="378" r:id="rId29"/>
    <p:sldId id="445" r:id="rId30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121" autoAdjust="0"/>
    <p:restoredTop sz="91429" autoAdjust="0"/>
  </p:normalViewPr>
  <p:slideViewPr>
    <p:cSldViewPr>
      <p:cViewPr varScale="1">
        <p:scale>
          <a:sx n="69" d="100"/>
          <a:sy n="69" d="100"/>
        </p:scale>
        <p:origin x="-1780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190559907758"/>
          <c:y val="2.2373910681234489E-2"/>
        </c:manualLayout>
      </c:layout>
      <c:overlay val="0"/>
      <c:txPr>
        <a:bodyPr/>
        <a:lstStyle/>
        <a:p>
          <a:pPr>
            <a:defRPr>
              <a:latin typeface="+mj-lt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0.43537129508132733"/>
          <c:y val="7.7102257932784538E-2"/>
          <c:w val="0.45048938274756439"/>
          <c:h val="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ประชากร UC</c:v>
                </c:pt>
              </c:strCache>
            </c:strRef>
          </c:tx>
          <c:explosion val="25"/>
          <c:dPt>
            <c:idx val="1"/>
            <c:bubble3D val="0"/>
            <c:explosion val="7"/>
          </c:dPt>
          <c:dPt>
            <c:idx val="2"/>
            <c:bubble3D val="0"/>
            <c:explosion val="21"/>
          </c:dPt>
          <c:dPt>
            <c:idx val="3"/>
            <c:bubble3D val="0"/>
            <c:explosion val="26"/>
          </c:dPt>
          <c:dLbls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รพ.สต.สระใคร</c:v>
                </c:pt>
                <c:pt idx="1">
                  <c:v>รพ.สต.คอกช้าง</c:v>
                </c:pt>
                <c:pt idx="2">
                  <c:v>รพ.สต.บ้านฝาง</c:v>
                </c:pt>
                <c:pt idx="3">
                  <c:v>PCU รพ.สระใคร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5544</c:v>
                </c:pt>
                <c:pt idx="1">
                  <c:v>4717</c:v>
                </c:pt>
                <c:pt idx="2">
                  <c:v>7144</c:v>
                </c:pt>
                <c:pt idx="3">
                  <c:v>1866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2.5372776781973708E-4"/>
          <c:y val="6.4474640741180464E-2"/>
          <c:w val="0.27666615631802816"/>
          <c:h val="0.82263593670587876"/>
        </c:manualLayout>
      </c:layout>
      <c:overlay val="0"/>
      <c:txPr>
        <a:bodyPr/>
        <a:lstStyle/>
        <a:p>
          <a:pPr>
            <a:defRPr sz="2000" b="1"/>
          </a:pPr>
          <a:endParaRPr lang="th-TH"/>
        </a:p>
      </c:txPr>
    </c:legend>
    <c:plotVisOnly val="1"/>
    <c:dispBlanksAs val="zero"/>
    <c:showDLblsOverMax val="0"/>
  </c:chart>
  <c:txPr>
    <a:bodyPr/>
    <a:lstStyle/>
    <a:p>
      <a:pPr>
        <a:defRPr sz="2000"/>
      </a:pPr>
      <a:endParaRPr lang="th-TH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2E9042-A15C-4447-A7C4-7BD0F1F3867C}" type="doc">
      <dgm:prSet loTypeId="urn:microsoft.com/office/officeart/2005/8/layout/bProcess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E43E7237-85BB-4DE4-A4A5-203A25E69AB0}">
      <dgm:prSet phldrT="[ข้อความ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บริบทอำเภอ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สระใคร</a:t>
          </a:r>
          <a:endParaRPr lang="th-TH" dirty="0"/>
        </a:p>
      </dgm:t>
    </dgm:pt>
    <dgm:pt modelId="{E9DC05E9-6B7F-409F-A747-3A49DFB9EBFD}" type="parTrans" cxnId="{E08F5392-AE2E-4111-9624-0A98F3D9E8AB}">
      <dgm:prSet/>
      <dgm:spPr/>
      <dgm:t>
        <a:bodyPr/>
        <a:lstStyle/>
        <a:p>
          <a:endParaRPr lang="th-TH"/>
        </a:p>
      </dgm:t>
    </dgm:pt>
    <dgm:pt modelId="{F5461DE2-0D85-40EE-9AB8-48C7A58E94D5}" type="sibTrans" cxnId="{E08F5392-AE2E-4111-9624-0A98F3D9E8AB}">
      <dgm:prSet/>
      <dgm:spPr/>
      <dgm:t>
        <a:bodyPr/>
        <a:lstStyle/>
        <a:p>
          <a:endParaRPr lang="th-TH"/>
        </a:p>
      </dgm:t>
    </dgm:pt>
    <dgm:pt modelId="{23936AC8-B9DA-489E-896C-9A8BA9F491B3}">
      <dgm:prSet phldrT="[ข้อความ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th-TH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ระบบสุขภาพช่องปาก</a:t>
          </a:r>
          <a:endParaRPr lang="th-TH" sz="2000" dirty="0"/>
        </a:p>
      </dgm:t>
    </dgm:pt>
    <dgm:pt modelId="{66524C44-9F56-4193-A614-46CD10DB733D}" type="parTrans" cxnId="{5D25B312-B40B-45ED-8EE9-4568C606D5AF}">
      <dgm:prSet/>
      <dgm:spPr/>
      <dgm:t>
        <a:bodyPr/>
        <a:lstStyle/>
        <a:p>
          <a:endParaRPr lang="th-TH"/>
        </a:p>
      </dgm:t>
    </dgm:pt>
    <dgm:pt modelId="{8C85603B-0752-4189-B3A8-9127D633D4E0}" type="sibTrans" cxnId="{5D25B312-B40B-45ED-8EE9-4568C606D5AF}">
      <dgm:prSet/>
      <dgm:spPr/>
      <dgm:t>
        <a:bodyPr/>
        <a:lstStyle/>
        <a:p>
          <a:endParaRPr lang="th-TH"/>
        </a:p>
      </dgm:t>
    </dgm:pt>
    <dgm:pt modelId="{CECD8A44-F8D9-4568-BDCD-13FFCD7C887F}">
      <dgm:prSet phldrT="[ข้อความ]" custT="1"/>
      <dgm:spPr/>
      <dgm:t>
        <a:bodyPr/>
        <a:lstStyle/>
        <a:p>
          <a:r>
            <a:rPr lang="th-TH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วัตถุ</a:t>
          </a:r>
        </a:p>
        <a:p>
          <a:r>
            <a:rPr lang="th-TH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ประสงค์</a:t>
          </a:r>
          <a:endParaRPr lang="th-TH" sz="2000" dirty="0"/>
        </a:p>
      </dgm:t>
    </dgm:pt>
    <dgm:pt modelId="{8A96AD8A-DA6C-41B5-843B-48F74311B390}" type="parTrans" cxnId="{06554B72-A3EC-4DBE-A500-B6F31B263EFA}">
      <dgm:prSet/>
      <dgm:spPr/>
      <dgm:t>
        <a:bodyPr/>
        <a:lstStyle/>
        <a:p>
          <a:endParaRPr lang="th-TH"/>
        </a:p>
      </dgm:t>
    </dgm:pt>
    <dgm:pt modelId="{AF2FC649-6F50-41EA-9DEE-00E366BDA9E9}" type="sibTrans" cxnId="{06554B72-A3EC-4DBE-A500-B6F31B263EFA}">
      <dgm:prSet/>
      <dgm:spPr/>
      <dgm:t>
        <a:bodyPr/>
        <a:lstStyle/>
        <a:p>
          <a:endParaRPr lang="th-TH"/>
        </a:p>
      </dgm:t>
    </dgm:pt>
    <dgm:pt modelId="{DD6BC016-99FC-405A-A4FC-BDD035EBFDCB}">
      <dgm:prSet phldrT="[ข้อความ]" custT="1"/>
      <dgm:spPr/>
      <dgm:t>
        <a:bodyPr/>
        <a:lstStyle/>
        <a:p>
          <a:r>
            <a:rPr lang="th-TH" sz="2000" b="1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เป้าหมาย</a:t>
          </a:r>
          <a:endParaRPr lang="th-TH" sz="2000" dirty="0"/>
        </a:p>
      </dgm:t>
    </dgm:pt>
    <dgm:pt modelId="{772F47F9-DC2B-4875-BD41-B21A47B1DF28}" type="parTrans" cxnId="{0995A06C-E525-40BF-81F5-1C5F62FA68E4}">
      <dgm:prSet/>
      <dgm:spPr/>
      <dgm:t>
        <a:bodyPr/>
        <a:lstStyle/>
        <a:p>
          <a:endParaRPr lang="th-TH"/>
        </a:p>
      </dgm:t>
    </dgm:pt>
    <dgm:pt modelId="{9B88327A-0010-451B-8DA4-3417522B39BD}" type="sibTrans" cxnId="{0995A06C-E525-40BF-81F5-1C5F62FA68E4}">
      <dgm:prSet/>
      <dgm:spPr/>
      <dgm:t>
        <a:bodyPr/>
        <a:lstStyle/>
        <a:p>
          <a:endParaRPr lang="th-TH"/>
        </a:p>
      </dgm:t>
    </dgm:pt>
    <dgm:pt modelId="{B0E2E026-A71D-49B4-808E-30C14E2095E4}">
      <dgm:prSet phldrT="[ข้อความ]" custT="1"/>
      <dgm:spPr/>
      <dgm:t>
        <a:bodyPr/>
        <a:lstStyle/>
        <a:p>
          <a:r>
            <a:rPr lang="en-US" sz="2000" b="1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process</a:t>
          </a:r>
          <a:endParaRPr lang="th-TH" sz="2000" dirty="0"/>
        </a:p>
      </dgm:t>
    </dgm:pt>
    <dgm:pt modelId="{6BF5DA50-BCC3-4433-BF96-CE47CECCE09B}" type="parTrans" cxnId="{A0EAB68F-5A9B-4957-9618-3DF875FCBEAA}">
      <dgm:prSet/>
      <dgm:spPr/>
      <dgm:t>
        <a:bodyPr/>
        <a:lstStyle/>
        <a:p>
          <a:endParaRPr lang="th-TH"/>
        </a:p>
      </dgm:t>
    </dgm:pt>
    <dgm:pt modelId="{829D88E3-8CF5-412D-9408-08FCB3DA2BD7}" type="sibTrans" cxnId="{A0EAB68F-5A9B-4957-9618-3DF875FCBEAA}">
      <dgm:prSet/>
      <dgm:spPr/>
      <dgm:t>
        <a:bodyPr/>
        <a:lstStyle/>
        <a:p>
          <a:endParaRPr lang="th-TH"/>
        </a:p>
      </dgm:t>
    </dgm:pt>
    <dgm:pt modelId="{F93ACB00-EC9F-4568-B7E3-29D875C1A7F5}">
      <dgm:prSet phldrT="[ข้อความ]"/>
      <dgm:spPr/>
      <dgm:t>
        <a:bodyPr/>
        <a:lstStyle/>
        <a:p>
          <a:r>
            <a:rPr lang="th-TH" dirty="0" smtClean="0"/>
            <a:t>ผลลัพธ์</a:t>
          </a:r>
          <a:endParaRPr lang="th-TH" dirty="0"/>
        </a:p>
      </dgm:t>
    </dgm:pt>
    <dgm:pt modelId="{CDA26B94-6E0C-4265-A483-57BE8F01683C}" type="parTrans" cxnId="{02BC8438-6DF0-4533-8300-F889943FE863}">
      <dgm:prSet/>
      <dgm:spPr/>
      <dgm:t>
        <a:bodyPr/>
        <a:lstStyle/>
        <a:p>
          <a:endParaRPr lang="th-TH"/>
        </a:p>
      </dgm:t>
    </dgm:pt>
    <dgm:pt modelId="{92E9533F-18E2-400C-B7DC-7DE31CD9D587}" type="sibTrans" cxnId="{02BC8438-6DF0-4533-8300-F889943FE863}">
      <dgm:prSet/>
      <dgm:spPr/>
      <dgm:t>
        <a:bodyPr/>
        <a:lstStyle/>
        <a:p>
          <a:endParaRPr lang="th-TH"/>
        </a:p>
      </dgm:t>
    </dgm:pt>
    <dgm:pt modelId="{7925EA1A-56C0-4B62-B837-F8F73C557049}">
      <dgm:prSet phldrT="[ข้อความ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th-TH" b="1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สิ่งที่ได้เรียนรู้</a:t>
          </a:r>
          <a:endParaRPr lang="th-TH" dirty="0"/>
        </a:p>
      </dgm:t>
    </dgm:pt>
    <dgm:pt modelId="{AF0C74C8-2120-42BA-9CD1-62346FF7474A}" type="parTrans" cxnId="{158EC21D-22EF-4808-9106-2E27ABF98F7E}">
      <dgm:prSet/>
      <dgm:spPr/>
      <dgm:t>
        <a:bodyPr/>
        <a:lstStyle/>
        <a:p>
          <a:endParaRPr lang="th-TH"/>
        </a:p>
      </dgm:t>
    </dgm:pt>
    <dgm:pt modelId="{3F04FAD4-B268-4592-81B9-430AB5719D24}" type="sibTrans" cxnId="{158EC21D-22EF-4808-9106-2E27ABF98F7E}">
      <dgm:prSet/>
      <dgm:spPr/>
      <dgm:t>
        <a:bodyPr/>
        <a:lstStyle/>
        <a:p>
          <a:endParaRPr lang="th-TH"/>
        </a:p>
      </dgm:t>
    </dgm:pt>
    <dgm:pt modelId="{ECFF6C9D-C178-4C09-BDA3-9E8C98FEA6F5}">
      <dgm:prSet phldrT="[ข้อความ]"/>
      <dgm:spPr/>
      <dgm:t>
        <a:bodyPr/>
        <a:lstStyle/>
        <a:p>
          <a:r>
            <a:rPr lang="th-TH" dirty="0" smtClean="0"/>
            <a:t>แผนปฏิบัติการ</a:t>
          </a:r>
          <a:r>
            <a:rPr lang="th-TH" dirty="0" smtClean="0"/>
            <a:t>ต่อ</a:t>
          </a:r>
          <a:endParaRPr lang="th-TH" dirty="0"/>
        </a:p>
      </dgm:t>
    </dgm:pt>
    <dgm:pt modelId="{FC0F5B12-429B-4E00-86FA-665C02D3505B}" type="parTrans" cxnId="{6DBB6634-DC94-4C35-9AFC-697FAED420E5}">
      <dgm:prSet/>
      <dgm:spPr/>
      <dgm:t>
        <a:bodyPr/>
        <a:lstStyle/>
        <a:p>
          <a:endParaRPr lang="th-TH"/>
        </a:p>
      </dgm:t>
    </dgm:pt>
    <dgm:pt modelId="{4A76795D-6FA6-452B-B80E-D4C0EB4D0EE1}" type="sibTrans" cxnId="{6DBB6634-DC94-4C35-9AFC-697FAED420E5}">
      <dgm:prSet/>
      <dgm:spPr/>
      <dgm:t>
        <a:bodyPr/>
        <a:lstStyle/>
        <a:p>
          <a:endParaRPr lang="th-TH"/>
        </a:p>
      </dgm:t>
    </dgm:pt>
    <dgm:pt modelId="{10C88E5D-9E16-49B6-876C-616F4B215FB5}">
      <dgm:prSet/>
      <dgm:spPr/>
      <dgm:t>
        <a:bodyPr/>
        <a:lstStyle/>
        <a:p>
          <a:r>
            <a:rPr lang="th-TH" dirty="0" smtClean="0"/>
            <a:t>เชิญแลกเปลี่ยน</a:t>
          </a:r>
          <a:endParaRPr lang="th-TH" dirty="0"/>
        </a:p>
      </dgm:t>
    </dgm:pt>
    <dgm:pt modelId="{07E83FDD-F565-4CFD-86C0-5F6B966B4EAF}" type="parTrans" cxnId="{9F4E265A-575A-405B-A792-144B24C833D9}">
      <dgm:prSet/>
      <dgm:spPr/>
      <dgm:t>
        <a:bodyPr/>
        <a:lstStyle/>
        <a:p>
          <a:endParaRPr lang="th-TH"/>
        </a:p>
      </dgm:t>
    </dgm:pt>
    <dgm:pt modelId="{69294D72-F766-4DE8-8671-F1797ED555B4}" type="sibTrans" cxnId="{9F4E265A-575A-405B-A792-144B24C833D9}">
      <dgm:prSet/>
      <dgm:spPr/>
      <dgm:t>
        <a:bodyPr/>
        <a:lstStyle/>
        <a:p>
          <a:endParaRPr lang="th-TH"/>
        </a:p>
      </dgm:t>
    </dgm:pt>
    <dgm:pt modelId="{4753313E-22B6-43A6-B9C4-568631CF015D}" type="pres">
      <dgm:prSet presAssocID="{FD2E9042-A15C-4447-A7C4-7BD0F1F3867C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th-TH"/>
        </a:p>
      </dgm:t>
    </dgm:pt>
    <dgm:pt modelId="{536420D7-62AD-4D38-A855-25220A57C55A}" type="pres">
      <dgm:prSet presAssocID="{E43E7237-85BB-4DE4-A4A5-203A25E69AB0}" presName="first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8B8198C-C9FF-40D1-934A-B6824AA61382}" type="pres">
      <dgm:prSet presAssocID="{F5461DE2-0D85-40EE-9AB8-48C7A58E94D5}" presName="sibTrans" presStyleLbl="sibTrans2D1" presStyleIdx="0" presStyleCnt="8"/>
      <dgm:spPr/>
      <dgm:t>
        <a:bodyPr/>
        <a:lstStyle/>
        <a:p>
          <a:endParaRPr lang="th-TH"/>
        </a:p>
      </dgm:t>
    </dgm:pt>
    <dgm:pt modelId="{F1C34ADC-5B4B-4FC3-852D-6525C3835A09}" type="pres">
      <dgm:prSet presAssocID="{23936AC8-B9DA-489E-896C-9A8BA9F491B3}" presName="middleNode" presStyleCnt="0"/>
      <dgm:spPr/>
    </dgm:pt>
    <dgm:pt modelId="{D220C26A-7CA5-4C15-AE10-7D83E17CE50E}" type="pres">
      <dgm:prSet presAssocID="{23936AC8-B9DA-489E-896C-9A8BA9F491B3}" presName="padding" presStyleLbl="node1" presStyleIdx="0" presStyleCnt="9"/>
      <dgm:spPr/>
    </dgm:pt>
    <dgm:pt modelId="{86D795B9-B286-4785-87A1-30A8C852E4D4}" type="pres">
      <dgm:prSet presAssocID="{23936AC8-B9DA-489E-896C-9A8BA9F491B3}" presName="shape" presStyleLbl="node1" presStyleIdx="1" presStyleCnt="9" custScaleX="150141" custScaleY="12144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B9C3E4B-9E8B-4CC4-A617-46D9F711DCDE}" type="pres">
      <dgm:prSet presAssocID="{8C85603B-0752-4189-B3A8-9127D633D4E0}" presName="sibTrans" presStyleLbl="sibTrans2D1" presStyleIdx="1" presStyleCnt="8"/>
      <dgm:spPr/>
      <dgm:t>
        <a:bodyPr/>
        <a:lstStyle/>
        <a:p>
          <a:endParaRPr lang="th-TH"/>
        </a:p>
      </dgm:t>
    </dgm:pt>
    <dgm:pt modelId="{289CC4E1-FCA7-4206-890E-19DE90E8B06A}" type="pres">
      <dgm:prSet presAssocID="{CECD8A44-F8D9-4568-BDCD-13FFCD7C887F}" presName="middleNode" presStyleCnt="0"/>
      <dgm:spPr/>
    </dgm:pt>
    <dgm:pt modelId="{7DFB9FB7-6520-4641-8767-7A64285DAAA6}" type="pres">
      <dgm:prSet presAssocID="{CECD8A44-F8D9-4568-BDCD-13FFCD7C887F}" presName="padding" presStyleLbl="node1" presStyleIdx="1" presStyleCnt="9"/>
      <dgm:spPr/>
    </dgm:pt>
    <dgm:pt modelId="{5162DC2B-6F24-491F-9DD7-22D0F4E55DF7}" type="pres">
      <dgm:prSet presAssocID="{CECD8A44-F8D9-4568-BDCD-13FFCD7C887F}" presName="shape" presStyleLbl="node1" presStyleIdx="2" presStyleCnt="9" custScaleX="139114" custScaleY="12634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1BED04B-AAE5-44BC-AC5C-3E323C406CC9}" type="pres">
      <dgm:prSet presAssocID="{AF2FC649-6F50-41EA-9DEE-00E366BDA9E9}" presName="sibTrans" presStyleLbl="sibTrans2D1" presStyleIdx="2" presStyleCnt="8"/>
      <dgm:spPr/>
      <dgm:t>
        <a:bodyPr/>
        <a:lstStyle/>
        <a:p>
          <a:endParaRPr lang="th-TH"/>
        </a:p>
      </dgm:t>
    </dgm:pt>
    <dgm:pt modelId="{D8B67D25-E920-49F2-8C2F-0A25E83BBDF6}" type="pres">
      <dgm:prSet presAssocID="{DD6BC016-99FC-405A-A4FC-BDD035EBFDCB}" presName="middleNode" presStyleCnt="0"/>
      <dgm:spPr/>
    </dgm:pt>
    <dgm:pt modelId="{2E57A8C9-A323-4FE8-A565-1ED920335310}" type="pres">
      <dgm:prSet presAssocID="{DD6BC016-99FC-405A-A4FC-BDD035EBFDCB}" presName="padding" presStyleLbl="node1" presStyleIdx="2" presStyleCnt="9"/>
      <dgm:spPr/>
    </dgm:pt>
    <dgm:pt modelId="{3840DD0B-C5FF-4425-B5E6-49ACAB609855}" type="pres">
      <dgm:prSet presAssocID="{DD6BC016-99FC-405A-A4FC-BDD035EBFDCB}" presName="shape" presStyleLbl="node1" presStyleIdx="3" presStyleCnt="9" custScaleX="13147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42057AF-E86A-4099-AD3F-70B49DF65A46}" type="pres">
      <dgm:prSet presAssocID="{9B88327A-0010-451B-8DA4-3417522B39BD}" presName="sibTrans" presStyleLbl="sibTrans2D1" presStyleIdx="3" presStyleCnt="8"/>
      <dgm:spPr/>
      <dgm:t>
        <a:bodyPr/>
        <a:lstStyle/>
        <a:p>
          <a:endParaRPr lang="th-TH"/>
        </a:p>
      </dgm:t>
    </dgm:pt>
    <dgm:pt modelId="{9F2928B2-14D0-4291-950E-49F3C6FB47DA}" type="pres">
      <dgm:prSet presAssocID="{B0E2E026-A71D-49B4-808E-30C14E2095E4}" presName="middleNode" presStyleCnt="0"/>
      <dgm:spPr/>
    </dgm:pt>
    <dgm:pt modelId="{5478299A-79FC-4CE0-BBEC-C38F97014738}" type="pres">
      <dgm:prSet presAssocID="{B0E2E026-A71D-49B4-808E-30C14E2095E4}" presName="padding" presStyleLbl="node1" presStyleIdx="3" presStyleCnt="9"/>
      <dgm:spPr/>
    </dgm:pt>
    <dgm:pt modelId="{BC30015E-790F-47AE-83A4-ECB33C1C537F}" type="pres">
      <dgm:prSet presAssocID="{B0E2E026-A71D-49B4-808E-30C14E2095E4}" presName="shape" presStyleLbl="node1" presStyleIdx="4" presStyleCnt="9" custScaleX="16073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4648067-A5D9-4193-972E-E1E5F28C920B}" type="pres">
      <dgm:prSet presAssocID="{829D88E3-8CF5-412D-9408-08FCB3DA2BD7}" presName="sibTrans" presStyleLbl="sibTrans2D1" presStyleIdx="4" presStyleCnt="8"/>
      <dgm:spPr/>
      <dgm:t>
        <a:bodyPr/>
        <a:lstStyle/>
        <a:p>
          <a:endParaRPr lang="th-TH"/>
        </a:p>
      </dgm:t>
    </dgm:pt>
    <dgm:pt modelId="{CE36BE3C-AB1C-4EFB-9414-4CBABF0CDA4D}" type="pres">
      <dgm:prSet presAssocID="{F93ACB00-EC9F-4568-B7E3-29D875C1A7F5}" presName="middleNode" presStyleCnt="0"/>
      <dgm:spPr/>
    </dgm:pt>
    <dgm:pt modelId="{9F714013-DFEB-4E03-A86D-CD287D2FAAA6}" type="pres">
      <dgm:prSet presAssocID="{F93ACB00-EC9F-4568-B7E3-29D875C1A7F5}" presName="padding" presStyleLbl="node1" presStyleIdx="4" presStyleCnt="9"/>
      <dgm:spPr/>
    </dgm:pt>
    <dgm:pt modelId="{920CD031-9396-4FA9-AE06-68DBF50AD222}" type="pres">
      <dgm:prSet presAssocID="{F93ACB00-EC9F-4568-B7E3-29D875C1A7F5}" presName="shape" presStyleLbl="node1" presStyleIdx="5" presStyleCnt="9" custScaleX="190434" custScaleY="11757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E62CC6C-0E6D-42CE-8534-8C562AC63E7E}" type="pres">
      <dgm:prSet presAssocID="{92E9533F-18E2-400C-B7DC-7DE31CD9D587}" presName="sibTrans" presStyleLbl="sibTrans2D1" presStyleIdx="5" presStyleCnt="8"/>
      <dgm:spPr/>
      <dgm:t>
        <a:bodyPr/>
        <a:lstStyle/>
        <a:p>
          <a:endParaRPr lang="th-TH"/>
        </a:p>
      </dgm:t>
    </dgm:pt>
    <dgm:pt modelId="{A351B8B5-AC23-432B-897F-DCA65A73E717}" type="pres">
      <dgm:prSet presAssocID="{7925EA1A-56C0-4B62-B837-F8F73C557049}" presName="middleNode" presStyleCnt="0"/>
      <dgm:spPr/>
    </dgm:pt>
    <dgm:pt modelId="{7BF47184-B6A9-4F8C-931C-293CC9AA2C03}" type="pres">
      <dgm:prSet presAssocID="{7925EA1A-56C0-4B62-B837-F8F73C557049}" presName="padding" presStyleLbl="node1" presStyleIdx="5" presStyleCnt="9"/>
      <dgm:spPr/>
    </dgm:pt>
    <dgm:pt modelId="{2F841227-3298-4F0B-B223-7F46411A0445}" type="pres">
      <dgm:prSet presAssocID="{7925EA1A-56C0-4B62-B837-F8F73C557049}" presName="shape" presStyleLbl="node1" presStyleIdx="6" presStyleCnt="9" custScaleX="149926" custScaleY="14580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AC23ECB-0449-4F06-AC72-9C4AC1FA1C08}" type="pres">
      <dgm:prSet presAssocID="{3F04FAD4-B268-4592-81B9-430AB5719D24}" presName="sibTrans" presStyleLbl="sibTrans2D1" presStyleIdx="6" presStyleCnt="8"/>
      <dgm:spPr/>
      <dgm:t>
        <a:bodyPr/>
        <a:lstStyle/>
        <a:p>
          <a:endParaRPr lang="th-TH"/>
        </a:p>
      </dgm:t>
    </dgm:pt>
    <dgm:pt modelId="{CC606D7C-351A-46F4-B33A-A83A29178931}" type="pres">
      <dgm:prSet presAssocID="{ECFF6C9D-C178-4C09-BDA3-9E8C98FEA6F5}" presName="middleNode" presStyleCnt="0"/>
      <dgm:spPr/>
    </dgm:pt>
    <dgm:pt modelId="{664ED945-91C6-476B-B714-22F73E797652}" type="pres">
      <dgm:prSet presAssocID="{ECFF6C9D-C178-4C09-BDA3-9E8C98FEA6F5}" presName="padding" presStyleLbl="node1" presStyleIdx="6" presStyleCnt="9"/>
      <dgm:spPr/>
    </dgm:pt>
    <dgm:pt modelId="{81A22CA5-C12C-4982-8B79-2B1DC339FFB9}" type="pres">
      <dgm:prSet presAssocID="{ECFF6C9D-C178-4C09-BDA3-9E8C98FEA6F5}" presName="shape" presStyleLbl="node1" presStyleIdx="7" presStyleCnt="9" custScaleX="142717" custScaleY="1068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921BD26-A5C2-4563-AD4F-2E999F5C49B9}" type="pres">
      <dgm:prSet presAssocID="{4A76795D-6FA6-452B-B80E-D4C0EB4D0EE1}" presName="sibTrans" presStyleLbl="sibTrans2D1" presStyleIdx="7" presStyleCnt="8"/>
      <dgm:spPr/>
      <dgm:t>
        <a:bodyPr/>
        <a:lstStyle/>
        <a:p>
          <a:endParaRPr lang="th-TH"/>
        </a:p>
      </dgm:t>
    </dgm:pt>
    <dgm:pt modelId="{F1B1F3FC-AC5A-4CBE-9BB2-B37FFDF58D35}" type="pres">
      <dgm:prSet presAssocID="{10C88E5D-9E16-49B6-876C-616F4B215FB5}" presName="lastNode" presStyleLbl="node1" presStyleIdx="8" presStyleCnt="9" custScaleX="83803" custScaleY="7312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58EC21D-22EF-4808-9106-2E27ABF98F7E}" srcId="{FD2E9042-A15C-4447-A7C4-7BD0F1F3867C}" destId="{7925EA1A-56C0-4B62-B837-F8F73C557049}" srcOrd="6" destOrd="0" parTransId="{AF0C74C8-2120-42BA-9CD1-62346FF7474A}" sibTransId="{3F04FAD4-B268-4592-81B9-430AB5719D24}"/>
    <dgm:cxn modelId="{0995A06C-E525-40BF-81F5-1C5F62FA68E4}" srcId="{FD2E9042-A15C-4447-A7C4-7BD0F1F3867C}" destId="{DD6BC016-99FC-405A-A4FC-BDD035EBFDCB}" srcOrd="3" destOrd="0" parTransId="{772F47F9-DC2B-4875-BD41-B21A47B1DF28}" sibTransId="{9B88327A-0010-451B-8DA4-3417522B39BD}"/>
    <dgm:cxn modelId="{B993B00C-9AE6-4269-97D7-B215FC0845F7}" type="presOf" srcId="{23936AC8-B9DA-489E-896C-9A8BA9F491B3}" destId="{86D795B9-B286-4785-87A1-30A8C852E4D4}" srcOrd="0" destOrd="0" presId="urn:microsoft.com/office/officeart/2005/8/layout/bProcess2"/>
    <dgm:cxn modelId="{B88BC1DC-0D06-4DC6-A7CD-A5456B8AC68F}" type="presOf" srcId="{9B88327A-0010-451B-8DA4-3417522B39BD}" destId="{242057AF-E86A-4099-AD3F-70B49DF65A46}" srcOrd="0" destOrd="0" presId="urn:microsoft.com/office/officeart/2005/8/layout/bProcess2"/>
    <dgm:cxn modelId="{7E8B935F-9E09-442E-B4A7-EBD5376AD08F}" type="presOf" srcId="{CECD8A44-F8D9-4568-BDCD-13FFCD7C887F}" destId="{5162DC2B-6F24-491F-9DD7-22D0F4E55DF7}" srcOrd="0" destOrd="0" presId="urn:microsoft.com/office/officeart/2005/8/layout/bProcess2"/>
    <dgm:cxn modelId="{5D25B312-B40B-45ED-8EE9-4568C606D5AF}" srcId="{FD2E9042-A15C-4447-A7C4-7BD0F1F3867C}" destId="{23936AC8-B9DA-489E-896C-9A8BA9F491B3}" srcOrd="1" destOrd="0" parTransId="{66524C44-9F56-4193-A614-46CD10DB733D}" sibTransId="{8C85603B-0752-4189-B3A8-9127D633D4E0}"/>
    <dgm:cxn modelId="{2B22014C-8411-44F9-9063-0FC6D92AC194}" type="presOf" srcId="{F93ACB00-EC9F-4568-B7E3-29D875C1A7F5}" destId="{920CD031-9396-4FA9-AE06-68DBF50AD222}" srcOrd="0" destOrd="0" presId="urn:microsoft.com/office/officeart/2005/8/layout/bProcess2"/>
    <dgm:cxn modelId="{7385C67E-6420-48C1-8C67-2E09BF939012}" type="presOf" srcId="{8C85603B-0752-4189-B3A8-9127D633D4E0}" destId="{6B9C3E4B-9E8B-4CC4-A617-46D9F711DCDE}" srcOrd="0" destOrd="0" presId="urn:microsoft.com/office/officeart/2005/8/layout/bProcess2"/>
    <dgm:cxn modelId="{02BC8438-6DF0-4533-8300-F889943FE863}" srcId="{FD2E9042-A15C-4447-A7C4-7BD0F1F3867C}" destId="{F93ACB00-EC9F-4568-B7E3-29D875C1A7F5}" srcOrd="5" destOrd="0" parTransId="{CDA26B94-6E0C-4265-A483-57BE8F01683C}" sibTransId="{92E9533F-18E2-400C-B7DC-7DE31CD9D587}"/>
    <dgm:cxn modelId="{E08F5392-AE2E-4111-9624-0A98F3D9E8AB}" srcId="{FD2E9042-A15C-4447-A7C4-7BD0F1F3867C}" destId="{E43E7237-85BB-4DE4-A4A5-203A25E69AB0}" srcOrd="0" destOrd="0" parTransId="{E9DC05E9-6B7F-409F-A747-3A49DFB9EBFD}" sibTransId="{F5461DE2-0D85-40EE-9AB8-48C7A58E94D5}"/>
    <dgm:cxn modelId="{E0C9945A-C7E3-4896-8148-EC3A42925EB0}" type="presOf" srcId="{3F04FAD4-B268-4592-81B9-430AB5719D24}" destId="{9AC23ECB-0449-4F06-AC72-9C4AC1FA1C08}" srcOrd="0" destOrd="0" presId="urn:microsoft.com/office/officeart/2005/8/layout/bProcess2"/>
    <dgm:cxn modelId="{50EF938A-A917-4EB1-BA8A-B057A8C53A26}" type="presOf" srcId="{B0E2E026-A71D-49B4-808E-30C14E2095E4}" destId="{BC30015E-790F-47AE-83A4-ECB33C1C537F}" srcOrd="0" destOrd="0" presId="urn:microsoft.com/office/officeart/2005/8/layout/bProcess2"/>
    <dgm:cxn modelId="{6DBB6634-DC94-4C35-9AFC-697FAED420E5}" srcId="{FD2E9042-A15C-4447-A7C4-7BD0F1F3867C}" destId="{ECFF6C9D-C178-4C09-BDA3-9E8C98FEA6F5}" srcOrd="7" destOrd="0" parTransId="{FC0F5B12-429B-4E00-86FA-665C02D3505B}" sibTransId="{4A76795D-6FA6-452B-B80E-D4C0EB4D0EE1}"/>
    <dgm:cxn modelId="{9F4E265A-575A-405B-A792-144B24C833D9}" srcId="{FD2E9042-A15C-4447-A7C4-7BD0F1F3867C}" destId="{10C88E5D-9E16-49B6-876C-616F4B215FB5}" srcOrd="8" destOrd="0" parTransId="{07E83FDD-F565-4CFD-86C0-5F6B966B4EAF}" sibTransId="{69294D72-F766-4DE8-8671-F1797ED555B4}"/>
    <dgm:cxn modelId="{7F1C18D8-3218-44C6-8D0A-B0A244DCDA49}" type="presOf" srcId="{E43E7237-85BB-4DE4-A4A5-203A25E69AB0}" destId="{536420D7-62AD-4D38-A855-25220A57C55A}" srcOrd="0" destOrd="0" presId="urn:microsoft.com/office/officeart/2005/8/layout/bProcess2"/>
    <dgm:cxn modelId="{06554B72-A3EC-4DBE-A500-B6F31B263EFA}" srcId="{FD2E9042-A15C-4447-A7C4-7BD0F1F3867C}" destId="{CECD8A44-F8D9-4568-BDCD-13FFCD7C887F}" srcOrd="2" destOrd="0" parTransId="{8A96AD8A-DA6C-41B5-843B-48F74311B390}" sibTransId="{AF2FC649-6F50-41EA-9DEE-00E366BDA9E9}"/>
    <dgm:cxn modelId="{8ECE35C2-C9EB-4EA0-A766-407DB5809BAC}" type="presOf" srcId="{4A76795D-6FA6-452B-B80E-D4C0EB4D0EE1}" destId="{4921BD26-A5C2-4563-AD4F-2E999F5C49B9}" srcOrd="0" destOrd="0" presId="urn:microsoft.com/office/officeart/2005/8/layout/bProcess2"/>
    <dgm:cxn modelId="{A53C300D-90A8-4076-92EB-329FE0D97BD0}" type="presOf" srcId="{829D88E3-8CF5-412D-9408-08FCB3DA2BD7}" destId="{34648067-A5D9-4193-972E-E1E5F28C920B}" srcOrd="0" destOrd="0" presId="urn:microsoft.com/office/officeart/2005/8/layout/bProcess2"/>
    <dgm:cxn modelId="{480F0E7C-8751-4789-8ED6-A07CF3897B00}" type="presOf" srcId="{FD2E9042-A15C-4447-A7C4-7BD0F1F3867C}" destId="{4753313E-22B6-43A6-B9C4-568631CF015D}" srcOrd="0" destOrd="0" presId="urn:microsoft.com/office/officeart/2005/8/layout/bProcess2"/>
    <dgm:cxn modelId="{A5F6E3D6-DD34-40C8-AD09-2E044F7A02A4}" type="presOf" srcId="{ECFF6C9D-C178-4C09-BDA3-9E8C98FEA6F5}" destId="{81A22CA5-C12C-4982-8B79-2B1DC339FFB9}" srcOrd="0" destOrd="0" presId="urn:microsoft.com/office/officeart/2005/8/layout/bProcess2"/>
    <dgm:cxn modelId="{C68B3166-B1A1-4877-B5E9-8B0909DDD2BC}" type="presOf" srcId="{7925EA1A-56C0-4B62-B837-F8F73C557049}" destId="{2F841227-3298-4F0B-B223-7F46411A0445}" srcOrd="0" destOrd="0" presId="urn:microsoft.com/office/officeart/2005/8/layout/bProcess2"/>
    <dgm:cxn modelId="{CD3A1245-E8F0-490D-A887-DEE28974A94F}" type="presOf" srcId="{F5461DE2-0D85-40EE-9AB8-48C7A58E94D5}" destId="{B8B8198C-C9FF-40D1-934A-B6824AA61382}" srcOrd="0" destOrd="0" presId="urn:microsoft.com/office/officeart/2005/8/layout/bProcess2"/>
    <dgm:cxn modelId="{938AD2BF-E9DF-4282-B2FB-5CE2A2AC0F06}" type="presOf" srcId="{92E9533F-18E2-400C-B7DC-7DE31CD9D587}" destId="{3E62CC6C-0E6D-42CE-8534-8C562AC63E7E}" srcOrd="0" destOrd="0" presId="urn:microsoft.com/office/officeart/2005/8/layout/bProcess2"/>
    <dgm:cxn modelId="{A0EAB68F-5A9B-4957-9618-3DF875FCBEAA}" srcId="{FD2E9042-A15C-4447-A7C4-7BD0F1F3867C}" destId="{B0E2E026-A71D-49B4-808E-30C14E2095E4}" srcOrd="4" destOrd="0" parTransId="{6BF5DA50-BCC3-4433-BF96-CE47CECCE09B}" sibTransId="{829D88E3-8CF5-412D-9408-08FCB3DA2BD7}"/>
    <dgm:cxn modelId="{DD10A698-93CA-4789-B7EB-063D1F755D3D}" type="presOf" srcId="{AF2FC649-6F50-41EA-9DEE-00E366BDA9E9}" destId="{51BED04B-AAE5-44BC-AC5C-3E323C406CC9}" srcOrd="0" destOrd="0" presId="urn:microsoft.com/office/officeart/2005/8/layout/bProcess2"/>
    <dgm:cxn modelId="{CE16BAD9-2AE7-40F5-B278-23994D410DC3}" type="presOf" srcId="{DD6BC016-99FC-405A-A4FC-BDD035EBFDCB}" destId="{3840DD0B-C5FF-4425-B5E6-49ACAB609855}" srcOrd="0" destOrd="0" presId="urn:microsoft.com/office/officeart/2005/8/layout/bProcess2"/>
    <dgm:cxn modelId="{2C4DBCD0-B7F7-49C0-8B30-77CC4975F45C}" type="presOf" srcId="{10C88E5D-9E16-49B6-876C-616F4B215FB5}" destId="{F1B1F3FC-AC5A-4CBE-9BB2-B37FFDF58D35}" srcOrd="0" destOrd="0" presId="urn:microsoft.com/office/officeart/2005/8/layout/bProcess2"/>
    <dgm:cxn modelId="{0EE1D1FB-62E6-447D-AA4C-05D2F48F9C68}" type="presParOf" srcId="{4753313E-22B6-43A6-B9C4-568631CF015D}" destId="{536420D7-62AD-4D38-A855-25220A57C55A}" srcOrd="0" destOrd="0" presId="urn:microsoft.com/office/officeart/2005/8/layout/bProcess2"/>
    <dgm:cxn modelId="{84D3C9A0-9B5A-43D2-95FA-2F45DC1DA313}" type="presParOf" srcId="{4753313E-22B6-43A6-B9C4-568631CF015D}" destId="{B8B8198C-C9FF-40D1-934A-B6824AA61382}" srcOrd="1" destOrd="0" presId="urn:microsoft.com/office/officeart/2005/8/layout/bProcess2"/>
    <dgm:cxn modelId="{7118B737-A2A7-480C-95ED-60DE0896F0F8}" type="presParOf" srcId="{4753313E-22B6-43A6-B9C4-568631CF015D}" destId="{F1C34ADC-5B4B-4FC3-852D-6525C3835A09}" srcOrd="2" destOrd="0" presId="urn:microsoft.com/office/officeart/2005/8/layout/bProcess2"/>
    <dgm:cxn modelId="{85C3B68D-4508-42E4-9A3F-D5C16EDDA580}" type="presParOf" srcId="{F1C34ADC-5B4B-4FC3-852D-6525C3835A09}" destId="{D220C26A-7CA5-4C15-AE10-7D83E17CE50E}" srcOrd="0" destOrd="0" presId="urn:microsoft.com/office/officeart/2005/8/layout/bProcess2"/>
    <dgm:cxn modelId="{14EF6818-BFF5-4DEE-90CB-BEFC1ED80DF3}" type="presParOf" srcId="{F1C34ADC-5B4B-4FC3-852D-6525C3835A09}" destId="{86D795B9-B286-4785-87A1-30A8C852E4D4}" srcOrd="1" destOrd="0" presId="urn:microsoft.com/office/officeart/2005/8/layout/bProcess2"/>
    <dgm:cxn modelId="{1DA06D61-FA7C-42A6-8BE5-B3F1D9144336}" type="presParOf" srcId="{4753313E-22B6-43A6-B9C4-568631CF015D}" destId="{6B9C3E4B-9E8B-4CC4-A617-46D9F711DCDE}" srcOrd="3" destOrd="0" presId="urn:microsoft.com/office/officeart/2005/8/layout/bProcess2"/>
    <dgm:cxn modelId="{B794FF8A-7365-4822-8703-64812137BFCF}" type="presParOf" srcId="{4753313E-22B6-43A6-B9C4-568631CF015D}" destId="{289CC4E1-FCA7-4206-890E-19DE90E8B06A}" srcOrd="4" destOrd="0" presId="urn:microsoft.com/office/officeart/2005/8/layout/bProcess2"/>
    <dgm:cxn modelId="{B7E937E5-F334-43B1-9311-7960B6F79229}" type="presParOf" srcId="{289CC4E1-FCA7-4206-890E-19DE90E8B06A}" destId="{7DFB9FB7-6520-4641-8767-7A64285DAAA6}" srcOrd="0" destOrd="0" presId="urn:microsoft.com/office/officeart/2005/8/layout/bProcess2"/>
    <dgm:cxn modelId="{CA1022FD-AE6D-485F-AE4B-A1F8FB1E961D}" type="presParOf" srcId="{289CC4E1-FCA7-4206-890E-19DE90E8B06A}" destId="{5162DC2B-6F24-491F-9DD7-22D0F4E55DF7}" srcOrd="1" destOrd="0" presId="urn:microsoft.com/office/officeart/2005/8/layout/bProcess2"/>
    <dgm:cxn modelId="{1B1ECC1A-8E52-4514-B98C-E622D42DFC98}" type="presParOf" srcId="{4753313E-22B6-43A6-B9C4-568631CF015D}" destId="{51BED04B-AAE5-44BC-AC5C-3E323C406CC9}" srcOrd="5" destOrd="0" presId="urn:microsoft.com/office/officeart/2005/8/layout/bProcess2"/>
    <dgm:cxn modelId="{C7C09391-6F79-4FB5-9096-56B0B9C643D4}" type="presParOf" srcId="{4753313E-22B6-43A6-B9C4-568631CF015D}" destId="{D8B67D25-E920-49F2-8C2F-0A25E83BBDF6}" srcOrd="6" destOrd="0" presId="urn:microsoft.com/office/officeart/2005/8/layout/bProcess2"/>
    <dgm:cxn modelId="{E9DFEA91-BC9A-4AA1-968D-8B091F97E7FA}" type="presParOf" srcId="{D8B67D25-E920-49F2-8C2F-0A25E83BBDF6}" destId="{2E57A8C9-A323-4FE8-A565-1ED920335310}" srcOrd="0" destOrd="0" presId="urn:microsoft.com/office/officeart/2005/8/layout/bProcess2"/>
    <dgm:cxn modelId="{83D2F010-95A6-406B-BC76-E474612A1246}" type="presParOf" srcId="{D8B67D25-E920-49F2-8C2F-0A25E83BBDF6}" destId="{3840DD0B-C5FF-4425-B5E6-49ACAB609855}" srcOrd="1" destOrd="0" presId="urn:microsoft.com/office/officeart/2005/8/layout/bProcess2"/>
    <dgm:cxn modelId="{4936E6E2-3C90-47A0-A21C-9C5580337285}" type="presParOf" srcId="{4753313E-22B6-43A6-B9C4-568631CF015D}" destId="{242057AF-E86A-4099-AD3F-70B49DF65A46}" srcOrd="7" destOrd="0" presId="urn:microsoft.com/office/officeart/2005/8/layout/bProcess2"/>
    <dgm:cxn modelId="{9F1C8EEE-5B04-43FB-AFB4-5F83F4388EDF}" type="presParOf" srcId="{4753313E-22B6-43A6-B9C4-568631CF015D}" destId="{9F2928B2-14D0-4291-950E-49F3C6FB47DA}" srcOrd="8" destOrd="0" presId="urn:microsoft.com/office/officeart/2005/8/layout/bProcess2"/>
    <dgm:cxn modelId="{3EAAAB38-8BD0-4195-98D4-AFB9A0E1D818}" type="presParOf" srcId="{9F2928B2-14D0-4291-950E-49F3C6FB47DA}" destId="{5478299A-79FC-4CE0-BBEC-C38F97014738}" srcOrd="0" destOrd="0" presId="urn:microsoft.com/office/officeart/2005/8/layout/bProcess2"/>
    <dgm:cxn modelId="{86822F4B-CB47-4AB6-BAC7-472AA3EA6241}" type="presParOf" srcId="{9F2928B2-14D0-4291-950E-49F3C6FB47DA}" destId="{BC30015E-790F-47AE-83A4-ECB33C1C537F}" srcOrd="1" destOrd="0" presId="urn:microsoft.com/office/officeart/2005/8/layout/bProcess2"/>
    <dgm:cxn modelId="{DABD5BE9-973F-4CA2-9517-7B3C1BD400F1}" type="presParOf" srcId="{4753313E-22B6-43A6-B9C4-568631CF015D}" destId="{34648067-A5D9-4193-972E-E1E5F28C920B}" srcOrd="9" destOrd="0" presId="urn:microsoft.com/office/officeart/2005/8/layout/bProcess2"/>
    <dgm:cxn modelId="{DE85CBFC-38E4-4559-8E06-5DC9B807792E}" type="presParOf" srcId="{4753313E-22B6-43A6-B9C4-568631CF015D}" destId="{CE36BE3C-AB1C-4EFB-9414-4CBABF0CDA4D}" srcOrd="10" destOrd="0" presId="urn:microsoft.com/office/officeart/2005/8/layout/bProcess2"/>
    <dgm:cxn modelId="{EFE48285-41D7-46A8-95FC-12363E8459FE}" type="presParOf" srcId="{CE36BE3C-AB1C-4EFB-9414-4CBABF0CDA4D}" destId="{9F714013-DFEB-4E03-A86D-CD287D2FAAA6}" srcOrd="0" destOrd="0" presId="urn:microsoft.com/office/officeart/2005/8/layout/bProcess2"/>
    <dgm:cxn modelId="{6961579D-F6F4-4C13-B348-46BCF836EBBF}" type="presParOf" srcId="{CE36BE3C-AB1C-4EFB-9414-4CBABF0CDA4D}" destId="{920CD031-9396-4FA9-AE06-68DBF50AD222}" srcOrd="1" destOrd="0" presId="urn:microsoft.com/office/officeart/2005/8/layout/bProcess2"/>
    <dgm:cxn modelId="{402956AE-AEE7-405A-9F62-76711774D89E}" type="presParOf" srcId="{4753313E-22B6-43A6-B9C4-568631CF015D}" destId="{3E62CC6C-0E6D-42CE-8534-8C562AC63E7E}" srcOrd="11" destOrd="0" presId="urn:microsoft.com/office/officeart/2005/8/layout/bProcess2"/>
    <dgm:cxn modelId="{DACB8C2C-22E0-4AED-9AFB-567ECBD59029}" type="presParOf" srcId="{4753313E-22B6-43A6-B9C4-568631CF015D}" destId="{A351B8B5-AC23-432B-897F-DCA65A73E717}" srcOrd="12" destOrd="0" presId="urn:microsoft.com/office/officeart/2005/8/layout/bProcess2"/>
    <dgm:cxn modelId="{F1072EBB-5AA0-448E-99B5-2486A2B03D69}" type="presParOf" srcId="{A351B8B5-AC23-432B-897F-DCA65A73E717}" destId="{7BF47184-B6A9-4F8C-931C-293CC9AA2C03}" srcOrd="0" destOrd="0" presId="urn:microsoft.com/office/officeart/2005/8/layout/bProcess2"/>
    <dgm:cxn modelId="{FBEB228F-A9F4-4EC0-A8B4-F9D8A71AFD09}" type="presParOf" srcId="{A351B8B5-AC23-432B-897F-DCA65A73E717}" destId="{2F841227-3298-4F0B-B223-7F46411A0445}" srcOrd="1" destOrd="0" presId="urn:microsoft.com/office/officeart/2005/8/layout/bProcess2"/>
    <dgm:cxn modelId="{D02D8853-E0DC-4796-B23F-474756EE5ABE}" type="presParOf" srcId="{4753313E-22B6-43A6-B9C4-568631CF015D}" destId="{9AC23ECB-0449-4F06-AC72-9C4AC1FA1C08}" srcOrd="13" destOrd="0" presId="urn:microsoft.com/office/officeart/2005/8/layout/bProcess2"/>
    <dgm:cxn modelId="{E5EC64CA-D0B0-4357-8B52-1FAEF8EB6063}" type="presParOf" srcId="{4753313E-22B6-43A6-B9C4-568631CF015D}" destId="{CC606D7C-351A-46F4-B33A-A83A29178931}" srcOrd="14" destOrd="0" presId="urn:microsoft.com/office/officeart/2005/8/layout/bProcess2"/>
    <dgm:cxn modelId="{4DB7BD0B-8BAC-4396-8800-A06B7C8B1CB0}" type="presParOf" srcId="{CC606D7C-351A-46F4-B33A-A83A29178931}" destId="{664ED945-91C6-476B-B714-22F73E797652}" srcOrd="0" destOrd="0" presId="urn:microsoft.com/office/officeart/2005/8/layout/bProcess2"/>
    <dgm:cxn modelId="{C9EFAF9D-5D21-4E3F-B43E-B009B9CCE1BD}" type="presParOf" srcId="{CC606D7C-351A-46F4-B33A-A83A29178931}" destId="{81A22CA5-C12C-4982-8B79-2B1DC339FFB9}" srcOrd="1" destOrd="0" presId="urn:microsoft.com/office/officeart/2005/8/layout/bProcess2"/>
    <dgm:cxn modelId="{20E23CFB-ADE9-4B53-BE45-55E37C9BC121}" type="presParOf" srcId="{4753313E-22B6-43A6-B9C4-568631CF015D}" destId="{4921BD26-A5C2-4563-AD4F-2E999F5C49B9}" srcOrd="15" destOrd="0" presId="urn:microsoft.com/office/officeart/2005/8/layout/bProcess2"/>
    <dgm:cxn modelId="{A9D2FFE8-BA0C-4AA4-BB8D-711886C12AB3}" type="presParOf" srcId="{4753313E-22B6-43A6-B9C4-568631CF015D}" destId="{F1B1F3FC-AC5A-4CBE-9BB2-B37FFDF58D35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ACFCAD-B26C-4FDF-A900-3B7AEFCCD0B1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87D82ECB-A582-4D8C-9855-C1CBCB0CAFF3}">
      <dgm:prSet phldrT="[ข้อความ]"/>
      <dgm:spPr/>
      <dgm:t>
        <a:bodyPr/>
        <a:lstStyle/>
        <a:p>
          <a:r>
            <a:rPr lang="th-TH" dirty="0" smtClean="0"/>
            <a:t>ทีมหมอครอบครัวอำเภอ</a:t>
          </a:r>
          <a:endParaRPr lang="th-TH" dirty="0"/>
        </a:p>
      </dgm:t>
    </dgm:pt>
    <dgm:pt modelId="{A7962CF7-4E45-4AEB-9DEB-E8008507571D}" type="parTrans" cxnId="{E7533C4F-85C3-47B1-AAEE-AC2DA6BF168C}">
      <dgm:prSet/>
      <dgm:spPr/>
      <dgm:t>
        <a:bodyPr/>
        <a:lstStyle/>
        <a:p>
          <a:endParaRPr lang="th-TH"/>
        </a:p>
      </dgm:t>
    </dgm:pt>
    <dgm:pt modelId="{E289E613-43FB-4BA0-9811-CDCDF357886E}" type="sibTrans" cxnId="{E7533C4F-85C3-47B1-AAEE-AC2DA6BF168C}">
      <dgm:prSet custT="1"/>
      <dgm:spPr/>
      <dgm:t>
        <a:bodyPr/>
        <a:lstStyle/>
        <a:p>
          <a:r>
            <a:rPr lang="th-TH" sz="1600" b="1" dirty="0" err="1" smtClean="0"/>
            <a:t>ทพญ.ธิ</a:t>
          </a:r>
          <a:r>
            <a:rPr lang="th-TH" sz="1600" b="1" dirty="0" smtClean="0"/>
            <a:t>รัมภา  ลุพรหมมา</a:t>
          </a:r>
        </a:p>
        <a:p>
          <a:r>
            <a:rPr lang="th-TH" sz="1600" b="1" dirty="0" err="1" smtClean="0"/>
            <a:t>ทพญ</a:t>
          </a:r>
          <a:r>
            <a:rPr lang="th-TH" sz="1600" b="1" dirty="0" smtClean="0"/>
            <a:t>.สุนันท์  ปรีชา</a:t>
          </a:r>
          <a:r>
            <a:rPr lang="th-TH" sz="1600" b="1" dirty="0" err="1" smtClean="0"/>
            <a:t>พีช</a:t>
          </a:r>
          <a:r>
            <a:rPr lang="th-TH" sz="1600" b="1" dirty="0" smtClean="0"/>
            <a:t>คุปต์</a:t>
          </a:r>
          <a:endParaRPr lang="th-TH" sz="1600" b="1" dirty="0"/>
        </a:p>
      </dgm:t>
    </dgm:pt>
    <dgm:pt modelId="{DD5C96DA-594C-4393-83D5-78D9E73EDD2C}">
      <dgm:prSet phldrT="[ข้อความ]"/>
      <dgm:spPr/>
      <dgm:t>
        <a:bodyPr/>
        <a:lstStyle/>
        <a:p>
          <a:r>
            <a:rPr lang="th-TH" dirty="0" smtClean="0"/>
            <a:t>รพ.สต.สระใคร</a:t>
          </a:r>
          <a:endParaRPr lang="th-TH" dirty="0"/>
        </a:p>
      </dgm:t>
    </dgm:pt>
    <dgm:pt modelId="{02541624-EE0C-404D-A3B4-4A6D48563077}" type="parTrans" cxnId="{502E07BE-DDCA-4168-9018-34A53A36B450}">
      <dgm:prSet/>
      <dgm:spPr/>
      <dgm:t>
        <a:bodyPr/>
        <a:lstStyle/>
        <a:p>
          <a:endParaRPr lang="th-TH"/>
        </a:p>
      </dgm:t>
    </dgm:pt>
    <dgm:pt modelId="{942BCF5F-F71E-4BE1-B96F-2C01AE43545F}" type="sibTrans" cxnId="{502E07BE-DDCA-4168-9018-34A53A36B450}">
      <dgm:prSet custT="1"/>
      <dgm:spPr/>
      <dgm:t>
        <a:bodyPr/>
        <a:lstStyle/>
        <a:p>
          <a:r>
            <a:rPr lang="th-TH" sz="1800" b="1" dirty="0" err="1" smtClean="0"/>
            <a:t>ทพญ</a:t>
          </a:r>
          <a:r>
            <a:rPr lang="th-TH" sz="1800" b="1" dirty="0" smtClean="0"/>
            <a:t>.สุนันท์  ปรีชา</a:t>
          </a:r>
          <a:r>
            <a:rPr lang="th-TH" sz="1800" b="1" dirty="0" err="1" smtClean="0"/>
            <a:t>พีช</a:t>
          </a:r>
          <a:r>
            <a:rPr lang="th-TH" sz="1800" b="1" dirty="0" smtClean="0"/>
            <a:t>คุปต์</a:t>
          </a:r>
        </a:p>
        <a:p>
          <a:r>
            <a:rPr lang="th-TH" sz="1800" b="1" dirty="0" smtClean="0"/>
            <a:t>นางสุพรรษา  พิมพ์บึง</a:t>
          </a:r>
          <a:endParaRPr lang="th-TH" sz="1800" b="1" dirty="0"/>
        </a:p>
      </dgm:t>
    </dgm:pt>
    <dgm:pt modelId="{4C35A6A1-B39E-4DEA-A001-11700B550C06}">
      <dgm:prSet phldrT="[ข้อความ]"/>
      <dgm:spPr/>
      <dgm:t>
        <a:bodyPr/>
        <a:lstStyle/>
        <a:p>
          <a:r>
            <a:rPr lang="en-US" dirty="0" smtClean="0"/>
            <a:t>PCU </a:t>
          </a:r>
          <a:r>
            <a:rPr lang="th-TH" dirty="0" smtClean="0"/>
            <a:t>รพ.สระใคร</a:t>
          </a:r>
          <a:endParaRPr lang="th-TH" dirty="0"/>
        </a:p>
      </dgm:t>
    </dgm:pt>
    <dgm:pt modelId="{BFAC1E08-08D2-41A1-8F6B-EE377773EBE1}" type="parTrans" cxnId="{4488F621-3A55-4E7C-8045-D595EB59AC06}">
      <dgm:prSet/>
      <dgm:spPr/>
      <dgm:t>
        <a:bodyPr/>
        <a:lstStyle/>
        <a:p>
          <a:endParaRPr lang="th-TH"/>
        </a:p>
      </dgm:t>
    </dgm:pt>
    <dgm:pt modelId="{E4C0D150-805C-454D-8AEA-81431E261BFE}" type="sibTrans" cxnId="{4488F621-3A55-4E7C-8045-D595EB59AC06}">
      <dgm:prSet custT="1"/>
      <dgm:spPr/>
      <dgm:t>
        <a:bodyPr/>
        <a:lstStyle/>
        <a:p>
          <a:r>
            <a:rPr lang="th-TH" sz="1800" b="1" dirty="0" err="1" smtClean="0"/>
            <a:t>ทพญ</a:t>
          </a:r>
          <a:r>
            <a:rPr lang="th-TH" sz="1800" b="1" dirty="0" smtClean="0"/>
            <a:t>.สุนันท์  ปรีชา</a:t>
          </a:r>
          <a:r>
            <a:rPr lang="th-TH" sz="1800" b="1" dirty="0" err="1" smtClean="0"/>
            <a:t>พีช</a:t>
          </a:r>
          <a:r>
            <a:rPr lang="th-TH" sz="1800" b="1" dirty="0" smtClean="0"/>
            <a:t>คุปต์</a:t>
          </a:r>
        </a:p>
        <a:p>
          <a:r>
            <a:rPr lang="th-TH" sz="1800" b="1" dirty="0" smtClean="0"/>
            <a:t>นางสุพรรษา  พิมพ์บึง</a:t>
          </a:r>
          <a:endParaRPr lang="th-TH" sz="1800" b="1" dirty="0"/>
        </a:p>
      </dgm:t>
    </dgm:pt>
    <dgm:pt modelId="{DC8ACE4A-3F3E-4588-9E8F-CCAFFC237445}">
      <dgm:prSet phldrT="[ข้อความ]"/>
      <dgm:spPr/>
      <dgm:t>
        <a:bodyPr/>
        <a:lstStyle/>
        <a:p>
          <a:r>
            <a:rPr lang="th-TH" dirty="0" smtClean="0"/>
            <a:t>รพ.สต.คอกช้าง</a:t>
          </a:r>
          <a:endParaRPr lang="th-TH" dirty="0"/>
        </a:p>
      </dgm:t>
    </dgm:pt>
    <dgm:pt modelId="{28C408CD-6707-49E1-8E78-207C251CA701}" type="parTrans" cxnId="{8ADEE710-10DC-47F4-8242-EBACD95D6B75}">
      <dgm:prSet/>
      <dgm:spPr/>
      <dgm:t>
        <a:bodyPr/>
        <a:lstStyle/>
        <a:p>
          <a:endParaRPr lang="th-TH"/>
        </a:p>
      </dgm:t>
    </dgm:pt>
    <dgm:pt modelId="{A7791AFA-DD32-4E16-A656-E165533B0498}" type="sibTrans" cxnId="{8ADEE710-10DC-47F4-8242-EBACD95D6B75}">
      <dgm:prSet custT="1"/>
      <dgm:spPr/>
      <dgm:t>
        <a:bodyPr/>
        <a:lstStyle/>
        <a:p>
          <a:r>
            <a:rPr lang="th-TH" sz="1800" b="1" dirty="0" err="1" smtClean="0"/>
            <a:t>ทพญ.ธิ</a:t>
          </a:r>
          <a:r>
            <a:rPr lang="th-TH" sz="1800" b="1" dirty="0" smtClean="0"/>
            <a:t>รัมภา  ลุพรหมมา</a:t>
          </a:r>
        </a:p>
        <a:p>
          <a:r>
            <a:rPr lang="th-TH" sz="1800" b="1" dirty="0" err="1" smtClean="0"/>
            <a:t>นส</a:t>
          </a:r>
          <a:r>
            <a:rPr lang="th-TH" sz="1800" b="1" dirty="0" smtClean="0"/>
            <a:t>.กมลมาลย์  บุญเปีย</a:t>
          </a:r>
          <a:endParaRPr lang="th-TH" sz="1800" b="1" dirty="0"/>
        </a:p>
      </dgm:t>
    </dgm:pt>
    <dgm:pt modelId="{4C09157F-2E53-42F4-958F-688917C927E0}">
      <dgm:prSet phldrT="[ข้อความ]"/>
      <dgm:spPr/>
      <dgm:t>
        <a:bodyPr/>
        <a:lstStyle/>
        <a:p>
          <a:r>
            <a:rPr lang="th-TH" dirty="0" smtClean="0"/>
            <a:t>รพ.สต.บ้านฝาง</a:t>
          </a:r>
          <a:endParaRPr lang="th-TH" dirty="0"/>
        </a:p>
      </dgm:t>
    </dgm:pt>
    <dgm:pt modelId="{087E52BD-B377-47B9-BEBC-1F03A1C7AA97}" type="parTrans" cxnId="{D52010DD-70AD-4FA8-9DEC-DE1757B163D2}">
      <dgm:prSet/>
      <dgm:spPr/>
      <dgm:t>
        <a:bodyPr/>
        <a:lstStyle/>
        <a:p>
          <a:endParaRPr lang="th-TH"/>
        </a:p>
      </dgm:t>
    </dgm:pt>
    <dgm:pt modelId="{A0537C7B-0E6A-4462-802F-CE634A386E24}" type="sibTrans" cxnId="{D52010DD-70AD-4FA8-9DEC-DE1757B163D2}">
      <dgm:prSet custT="1"/>
      <dgm:spPr/>
      <dgm:t>
        <a:bodyPr/>
        <a:lstStyle/>
        <a:p>
          <a:r>
            <a:rPr lang="th-TH" sz="1800" b="1" dirty="0" err="1" smtClean="0"/>
            <a:t>ทพญ.ธิ</a:t>
          </a:r>
          <a:r>
            <a:rPr lang="th-TH" sz="1800" b="1" dirty="0" smtClean="0"/>
            <a:t>รัมภา  ลุพรหมมา</a:t>
          </a:r>
        </a:p>
        <a:p>
          <a:r>
            <a:rPr lang="th-TH" sz="1800" b="1" dirty="0" err="1" smtClean="0"/>
            <a:t>นส.ณภัฒ</a:t>
          </a:r>
          <a:r>
            <a:rPr lang="th-TH" sz="1800" b="1" dirty="0" smtClean="0"/>
            <a:t>สร  ทัศ</a:t>
          </a:r>
          <a:r>
            <a:rPr lang="th-TH" sz="1800" b="1" dirty="0" err="1" smtClean="0"/>
            <a:t>พงษ์</a:t>
          </a:r>
          <a:endParaRPr lang="th-TH" sz="1800" b="1" dirty="0"/>
        </a:p>
      </dgm:t>
    </dgm:pt>
    <dgm:pt modelId="{766E2130-6F8C-4619-ADE3-3DDFDE33546E}" type="pres">
      <dgm:prSet presAssocID="{AEACFCAD-B26C-4FDF-A900-3B7AEFCCD0B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23201DF3-08AE-47AF-84F2-2BD0D403D6A5}" type="pres">
      <dgm:prSet presAssocID="{87D82ECB-A582-4D8C-9855-C1CBCB0CAFF3}" presName="hierRoot1" presStyleCnt="0">
        <dgm:presLayoutVars>
          <dgm:hierBranch val="init"/>
        </dgm:presLayoutVars>
      </dgm:prSet>
      <dgm:spPr/>
    </dgm:pt>
    <dgm:pt modelId="{A3A9C4FF-FE43-49A8-AF52-7A35CD7D87E1}" type="pres">
      <dgm:prSet presAssocID="{87D82ECB-A582-4D8C-9855-C1CBCB0CAFF3}" presName="rootComposite1" presStyleCnt="0"/>
      <dgm:spPr/>
    </dgm:pt>
    <dgm:pt modelId="{47DBCD4A-D08D-42E0-9045-D59FAFD419E3}" type="pres">
      <dgm:prSet presAssocID="{87D82ECB-A582-4D8C-9855-C1CBCB0CAFF3}" presName="rootText1" presStyleLbl="node0" presStyleIdx="0" presStyleCnt="1" custScaleX="139843">
        <dgm:presLayoutVars>
          <dgm:chMax/>
          <dgm:chPref val="3"/>
        </dgm:presLayoutVars>
      </dgm:prSet>
      <dgm:spPr/>
      <dgm:t>
        <a:bodyPr/>
        <a:lstStyle/>
        <a:p>
          <a:endParaRPr lang="th-TH"/>
        </a:p>
      </dgm:t>
    </dgm:pt>
    <dgm:pt modelId="{F329A813-2478-4CF2-B6F9-EE0CCB60E506}" type="pres">
      <dgm:prSet presAssocID="{87D82ECB-A582-4D8C-9855-C1CBCB0CAFF3}" presName="titleText1" presStyleLbl="fgAcc0" presStyleIdx="0" presStyleCnt="1" custScaleX="141182" custScaleY="245810" custLinFactNeighborX="-816" custLinFactNeighborY="35264">
        <dgm:presLayoutVars>
          <dgm:chMax val="0"/>
          <dgm:chPref val="0"/>
        </dgm:presLayoutVars>
      </dgm:prSet>
      <dgm:spPr/>
      <dgm:t>
        <a:bodyPr/>
        <a:lstStyle/>
        <a:p>
          <a:endParaRPr lang="th-TH"/>
        </a:p>
      </dgm:t>
    </dgm:pt>
    <dgm:pt modelId="{9AFAAF69-F8F7-4851-BCC4-B0E226A91D9A}" type="pres">
      <dgm:prSet presAssocID="{87D82ECB-A582-4D8C-9855-C1CBCB0CAFF3}" presName="rootConnector1" presStyleLbl="node1" presStyleIdx="0" presStyleCnt="4"/>
      <dgm:spPr/>
      <dgm:t>
        <a:bodyPr/>
        <a:lstStyle/>
        <a:p>
          <a:endParaRPr lang="th-TH"/>
        </a:p>
      </dgm:t>
    </dgm:pt>
    <dgm:pt modelId="{BF9C80E0-4B08-46B8-9FBA-A7F229FCEF22}" type="pres">
      <dgm:prSet presAssocID="{87D82ECB-A582-4D8C-9855-C1CBCB0CAFF3}" presName="hierChild2" presStyleCnt="0"/>
      <dgm:spPr/>
    </dgm:pt>
    <dgm:pt modelId="{6F9A3949-AD13-4070-BF1A-C48A3AA1E8C0}" type="pres">
      <dgm:prSet presAssocID="{02541624-EE0C-404D-A3B4-4A6D48563077}" presName="Name37" presStyleLbl="parChTrans1D2" presStyleIdx="0" presStyleCnt="4"/>
      <dgm:spPr/>
      <dgm:t>
        <a:bodyPr/>
        <a:lstStyle/>
        <a:p>
          <a:endParaRPr lang="th-TH"/>
        </a:p>
      </dgm:t>
    </dgm:pt>
    <dgm:pt modelId="{62B86CEF-81C6-448D-9824-86E2C324C552}" type="pres">
      <dgm:prSet presAssocID="{DD5C96DA-594C-4393-83D5-78D9E73EDD2C}" presName="hierRoot2" presStyleCnt="0">
        <dgm:presLayoutVars>
          <dgm:hierBranch val="init"/>
        </dgm:presLayoutVars>
      </dgm:prSet>
      <dgm:spPr/>
    </dgm:pt>
    <dgm:pt modelId="{45E7BF79-4B32-4971-94F3-787DFE67A7C6}" type="pres">
      <dgm:prSet presAssocID="{DD5C96DA-594C-4393-83D5-78D9E73EDD2C}" presName="rootComposite" presStyleCnt="0"/>
      <dgm:spPr/>
    </dgm:pt>
    <dgm:pt modelId="{C783D30B-2EB6-4587-AD6A-691AE6C30D19}" type="pres">
      <dgm:prSet presAssocID="{DD5C96DA-594C-4393-83D5-78D9E73EDD2C}" presName="rootText" presStyleLbl="node1" presStyleIdx="0" presStyleCnt="4" custScaleX="109241">
        <dgm:presLayoutVars>
          <dgm:chMax/>
          <dgm:chPref val="3"/>
        </dgm:presLayoutVars>
      </dgm:prSet>
      <dgm:spPr/>
      <dgm:t>
        <a:bodyPr/>
        <a:lstStyle/>
        <a:p>
          <a:endParaRPr lang="th-TH"/>
        </a:p>
      </dgm:t>
    </dgm:pt>
    <dgm:pt modelId="{0D807124-BA31-43C2-A433-1A93086068AD}" type="pres">
      <dgm:prSet presAssocID="{DD5C96DA-594C-4393-83D5-78D9E73EDD2C}" presName="titleText2" presStyleLbl="fgAcc1" presStyleIdx="0" presStyleCnt="4" custScaleX="142670" custScaleY="242830" custLinFactNeighborX="4549" custLinFactNeighborY="39953">
        <dgm:presLayoutVars>
          <dgm:chMax val="0"/>
          <dgm:chPref val="0"/>
        </dgm:presLayoutVars>
      </dgm:prSet>
      <dgm:spPr/>
      <dgm:t>
        <a:bodyPr/>
        <a:lstStyle/>
        <a:p>
          <a:endParaRPr lang="th-TH"/>
        </a:p>
      </dgm:t>
    </dgm:pt>
    <dgm:pt modelId="{5D6498AB-5B3C-4785-819D-CEC710F6A407}" type="pres">
      <dgm:prSet presAssocID="{DD5C96DA-594C-4393-83D5-78D9E73EDD2C}" presName="rootConnector" presStyleLbl="node2" presStyleIdx="0" presStyleCnt="0"/>
      <dgm:spPr/>
      <dgm:t>
        <a:bodyPr/>
        <a:lstStyle/>
        <a:p>
          <a:endParaRPr lang="th-TH"/>
        </a:p>
      </dgm:t>
    </dgm:pt>
    <dgm:pt modelId="{9E56ABB7-BF01-4EF0-8483-56661CB9DA65}" type="pres">
      <dgm:prSet presAssocID="{DD5C96DA-594C-4393-83D5-78D9E73EDD2C}" presName="hierChild4" presStyleCnt="0"/>
      <dgm:spPr/>
    </dgm:pt>
    <dgm:pt modelId="{223E5A18-0A45-451F-B80D-E2BD094B3467}" type="pres">
      <dgm:prSet presAssocID="{DD5C96DA-594C-4393-83D5-78D9E73EDD2C}" presName="hierChild5" presStyleCnt="0"/>
      <dgm:spPr/>
    </dgm:pt>
    <dgm:pt modelId="{3DEEE5A6-B9DE-4588-A1F6-EC472DBD87CC}" type="pres">
      <dgm:prSet presAssocID="{BFAC1E08-08D2-41A1-8F6B-EE377773EBE1}" presName="Name37" presStyleLbl="parChTrans1D2" presStyleIdx="1" presStyleCnt="4"/>
      <dgm:spPr/>
      <dgm:t>
        <a:bodyPr/>
        <a:lstStyle/>
        <a:p>
          <a:endParaRPr lang="th-TH"/>
        </a:p>
      </dgm:t>
    </dgm:pt>
    <dgm:pt modelId="{853772DA-7BB1-4115-907B-DC39C242D888}" type="pres">
      <dgm:prSet presAssocID="{4C35A6A1-B39E-4DEA-A001-11700B550C06}" presName="hierRoot2" presStyleCnt="0">
        <dgm:presLayoutVars>
          <dgm:hierBranch val="init"/>
        </dgm:presLayoutVars>
      </dgm:prSet>
      <dgm:spPr/>
    </dgm:pt>
    <dgm:pt modelId="{970D6D66-02A1-43C2-A032-C8BD0EDFD191}" type="pres">
      <dgm:prSet presAssocID="{4C35A6A1-B39E-4DEA-A001-11700B550C06}" presName="rootComposite" presStyleCnt="0"/>
      <dgm:spPr/>
    </dgm:pt>
    <dgm:pt modelId="{36D02947-6B61-481B-BE78-776F463168CE}" type="pres">
      <dgm:prSet presAssocID="{4C35A6A1-B39E-4DEA-A001-11700B550C06}" presName="rootText" presStyleLbl="node1" presStyleIdx="1" presStyleCnt="4" custScaleX="111362">
        <dgm:presLayoutVars>
          <dgm:chMax/>
          <dgm:chPref val="3"/>
        </dgm:presLayoutVars>
      </dgm:prSet>
      <dgm:spPr/>
      <dgm:t>
        <a:bodyPr/>
        <a:lstStyle/>
        <a:p>
          <a:endParaRPr lang="th-TH"/>
        </a:p>
      </dgm:t>
    </dgm:pt>
    <dgm:pt modelId="{051CA49F-4664-4980-B0F0-31DE28770DC4}" type="pres">
      <dgm:prSet presAssocID="{4C35A6A1-B39E-4DEA-A001-11700B550C06}" presName="titleText2" presStyleLbl="fgAcc1" presStyleIdx="1" presStyleCnt="4" custScaleX="141310" custScaleY="253796" custLinFactNeighborX="-974" custLinFactNeighborY="45436">
        <dgm:presLayoutVars>
          <dgm:chMax val="0"/>
          <dgm:chPref val="0"/>
        </dgm:presLayoutVars>
      </dgm:prSet>
      <dgm:spPr/>
      <dgm:t>
        <a:bodyPr/>
        <a:lstStyle/>
        <a:p>
          <a:endParaRPr lang="th-TH"/>
        </a:p>
      </dgm:t>
    </dgm:pt>
    <dgm:pt modelId="{20095318-22E2-49D0-8F1B-428EC7239446}" type="pres">
      <dgm:prSet presAssocID="{4C35A6A1-B39E-4DEA-A001-11700B550C06}" presName="rootConnector" presStyleLbl="node2" presStyleIdx="0" presStyleCnt="0"/>
      <dgm:spPr/>
      <dgm:t>
        <a:bodyPr/>
        <a:lstStyle/>
        <a:p>
          <a:endParaRPr lang="th-TH"/>
        </a:p>
      </dgm:t>
    </dgm:pt>
    <dgm:pt modelId="{46E5CBED-6C3A-4965-B5F5-9F28FE6B46C2}" type="pres">
      <dgm:prSet presAssocID="{4C35A6A1-B39E-4DEA-A001-11700B550C06}" presName="hierChild4" presStyleCnt="0"/>
      <dgm:spPr/>
    </dgm:pt>
    <dgm:pt modelId="{7F90127F-F55F-44C6-9C8E-773239478B70}" type="pres">
      <dgm:prSet presAssocID="{4C35A6A1-B39E-4DEA-A001-11700B550C06}" presName="hierChild5" presStyleCnt="0"/>
      <dgm:spPr/>
    </dgm:pt>
    <dgm:pt modelId="{7631C312-7F69-4867-A107-4716CBB62EFC}" type="pres">
      <dgm:prSet presAssocID="{28C408CD-6707-49E1-8E78-207C251CA701}" presName="Name37" presStyleLbl="parChTrans1D2" presStyleIdx="2" presStyleCnt="4"/>
      <dgm:spPr/>
      <dgm:t>
        <a:bodyPr/>
        <a:lstStyle/>
        <a:p>
          <a:endParaRPr lang="th-TH"/>
        </a:p>
      </dgm:t>
    </dgm:pt>
    <dgm:pt modelId="{F774D0BB-0F1C-4D28-9551-B444E2D32BD0}" type="pres">
      <dgm:prSet presAssocID="{DC8ACE4A-3F3E-4588-9E8F-CCAFFC237445}" presName="hierRoot2" presStyleCnt="0">
        <dgm:presLayoutVars>
          <dgm:hierBranch val="init"/>
        </dgm:presLayoutVars>
      </dgm:prSet>
      <dgm:spPr/>
    </dgm:pt>
    <dgm:pt modelId="{687A81A7-693A-4406-A5B5-1DAEBADC8DEB}" type="pres">
      <dgm:prSet presAssocID="{DC8ACE4A-3F3E-4588-9E8F-CCAFFC237445}" presName="rootComposite" presStyleCnt="0"/>
      <dgm:spPr/>
    </dgm:pt>
    <dgm:pt modelId="{5812FFCE-9BBA-428D-83CC-EADBB15B782C}" type="pres">
      <dgm:prSet presAssocID="{DC8ACE4A-3F3E-4588-9E8F-CCAFFC237445}" presName="rootText" presStyleLbl="node1" presStyleIdx="2" presStyleCnt="4" custScaleX="119151" custLinFactNeighborX="-2521" custLinFactNeighborY="4133">
        <dgm:presLayoutVars>
          <dgm:chMax/>
          <dgm:chPref val="3"/>
        </dgm:presLayoutVars>
      </dgm:prSet>
      <dgm:spPr/>
      <dgm:t>
        <a:bodyPr/>
        <a:lstStyle/>
        <a:p>
          <a:endParaRPr lang="th-TH"/>
        </a:p>
      </dgm:t>
    </dgm:pt>
    <dgm:pt modelId="{60714ADE-28BE-4E1E-8F49-3FD755DFF0B0}" type="pres">
      <dgm:prSet presAssocID="{DC8ACE4A-3F3E-4588-9E8F-CCAFFC237445}" presName="titleText2" presStyleLbl="fgAcc1" presStyleIdx="2" presStyleCnt="4" custScaleX="144452" custScaleY="249097" custLinFactNeighborX="1488" custLinFactNeighborY="43086">
        <dgm:presLayoutVars>
          <dgm:chMax val="0"/>
          <dgm:chPref val="0"/>
        </dgm:presLayoutVars>
      </dgm:prSet>
      <dgm:spPr/>
      <dgm:t>
        <a:bodyPr/>
        <a:lstStyle/>
        <a:p>
          <a:endParaRPr lang="th-TH"/>
        </a:p>
      </dgm:t>
    </dgm:pt>
    <dgm:pt modelId="{8742C108-B808-4A69-ACBF-39810C628139}" type="pres">
      <dgm:prSet presAssocID="{DC8ACE4A-3F3E-4588-9E8F-CCAFFC237445}" presName="rootConnector" presStyleLbl="node2" presStyleIdx="0" presStyleCnt="0"/>
      <dgm:spPr/>
      <dgm:t>
        <a:bodyPr/>
        <a:lstStyle/>
        <a:p>
          <a:endParaRPr lang="th-TH"/>
        </a:p>
      </dgm:t>
    </dgm:pt>
    <dgm:pt modelId="{C6BF55AD-FD3F-4716-857B-0B4768B40CCD}" type="pres">
      <dgm:prSet presAssocID="{DC8ACE4A-3F3E-4588-9E8F-CCAFFC237445}" presName="hierChild4" presStyleCnt="0"/>
      <dgm:spPr/>
    </dgm:pt>
    <dgm:pt modelId="{81219E04-B350-43CE-BFF3-897BBC1F2B2F}" type="pres">
      <dgm:prSet presAssocID="{DC8ACE4A-3F3E-4588-9E8F-CCAFFC237445}" presName="hierChild5" presStyleCnt="0"/>
      <dgm:spPr/>
    </dgm:pt>
    <dgm:pt modelId="{881EE999-0619-4C0B-9E6E-A801F62D60B6}" type="pres">
      <dgm:prSet presAssocID="{087E52BD-B377-47B9-BEBC-1F03A1C7AA97}" presName="Name37" presStyleLbl="parChTrans1D2" presStyleIdx="3" presStyleCnt="4"/>
      <dgm:spPr/>
      <dgm:t>
        <a:bodyPr/>
        <a:lstStyle/>
        <a:p>
          <a:endParaRPr lang="th-TH"/>
        </a:p>
      </dgm:t>
    </dgm:pt>
    <dgm:pt modelId="{9B42AB4E-6491-47DE-95BD-A8662E71BBB8}" type="pres">
      <dgm:prSet presAssocID="{4C09157F-2E53-42F4-958F-688917C927E0}" presName="hierRoot2" presStyleCnt="0">
        <dgm:presLayoutVars>
          <dgm:hierBranch val="init"/>
        </dgm:presLayoutVars>
      </dgm:prSet>
      <dgm:spPr/>
    </dgm:pt>
    <dgm:pt modelId="{27913BB1-2AAF-43C9-A657-45D2441588B0}" type="pres">
      <dgm:prSet presAssocID="{4C09157F-2E53-42F4-958F-688917C927E0}" presName="rootComposite" presStyleCnt="0"/>
      <dgm:spPr/>
    </dgm:pt>
    <dgm:pt modelId="{3262B714-7363-4D87-BCC6-42242BC02E6A}" type="pres">
      <dgm:prSet presAssocID="{4C09157F-2E53-42F4-958F-688917C927E0}" presName="rootText" presStyleLbl="node1" presStyleIdx="3" presStyleCnt="4" custScaleX="118428">
        <dgm:presLayoutVars>
          <dgm:chMax/>
          <dgm:chPref val="3"/>
        </dgm:presLayoutVars>
      </dgm:prSet>
      <dgm:spPr/>
      <dgm:t>
        <a:bodyPr/>
        <a:lstStyle/>
        <a:p>
          <a:endParaRPr lang="th-TH"/>
        </a:p>
      </dgm:t>
    </dgm:pt>
    <dgm:pt modelId="{B7047FBF-8B6C-483C-B1EA-476534E6103A}" type="pres">
      <dgm:prSet presAssocID="{4C09157F-2E53-42F4-958F-688917C927E0}" presName="titleText2" presStyleLbl="fgAcc1" presStyleIdx="3" presStyleCnt="4" custScaleX="146745" custScaleY="252230" custLinFactNeighborX="228" custLinFactNeighborY="44652">
        <dgm:presLayoutVars>
          <dgm:chMax val="0"/>
          <dgm:chPref val="0"/>
        </dgm:presLayoutVars>
      </dgm:prSet>
      <dgm:spPr/>
      <dgm:t>
        <a:bodyPr/>
        <a:lstStyle/>
        <a:p>
          <a:endParaRPr lang="th-TH"/>
        </a:p>
      </dgm:t>
    </dgm:pt>
    <dgm:pt modelId="{B1FBAB7A-BBDA-4F89-B824-67795396D60D}" type="pres">
      <dgm:prSet presAssocID="{4C09157F-2E53-42F4-958F-688917C927E0}" presName="rootConnector" presStyleLbl="node2" presStyleIdx="0" presStyleCnt="0"/>
      <dgm:spPr/>
      <dgm:t>
        <a:bodyPr/>
        <a:lstStyle/>
        <a:p>
          <a:endParaRPr lang="th-TH"/>
        </a:p>
      </dgm:t>
    </dgm:pt>
    <dgm:pt modelId="{A30319ED-7F03-4384-A686-A8A10D245C28}" type="pres">
      <dgm:prSet presAssocID="{4C09157F-2E53-42F4-958F-688917C927E0}" presName="hierChild4" presStyleCnt="0"/>
      <dgm:spPr/>
    </dgm:pt>
    <dgm:pt modelId="{125EEA86-7F9B-4EB2-8D1D-CD53A808DD2E}" type="pres">
      <dgm:prSet presAssocID="{4C09157F-2E53-42F4-958F-688917C927E0}" presName="hierChild5" presStyleCnt="0"/>
      <dgm:spPr/>
    </dgm:pt>
    <dgm:pt modelId="{467190C4-6F7B-4058-A9BD-27B864BD772C}" type="pres">
      <dgm:prSet presAssocID="{87D82ECB-A582-4D8C-9855-C1CBCB0CAFF3}" presName="hierChild3" presStyleCnt="0"/>
      <dgm:spPr/>
    </dgm:pt>
  </dgm:ptLst>
  <dgm:cxnLst>
    <dgm:cxn modelId="{6319F856-DFF9-45D7-BAB0-599BA1B26366}" type="presOf" srcId="{4C35A6A1-B39E-4DEA-A001-11700B550C06}" destId="{20095318-22E2-49D0-8F1B-428EC7239446}" srcOrd="1" destOrd="0" presId="urn:microsoft.com/office/officeart/2008/layout/NameandTitleOrganizationalChart"/>
    <dgm:cxn modelId="{C5C598AB-6956-4C1E-BA32-05EA135008C3}" type="presOf" srcId="{E4C0D150-805C-454D-8AEA-81431E261BFE}" destId="{051CA49F-4664-4980-B0F0-31DE28770DC4}" srcOrd="0" destOrd="0" presId="urn:microsoft.com/office/officeart/2008/layout/NameandTitleOrganizationalChart"/>
    <dgm:cxn modelId="{54F7EF43-BFD0-402F-BA9D-8C4D0DBF1180}" type="presOf" srcId="{4C35A6A1-B39E-4DEA-A001-11700B550C06}" destId="{36D02947-6B61-481B-BE78-776F463168CE}" srcOrd="0" destOrd="0" presId="urn:microsoft.com/office/officeart/2008/layout/NameandTitleOrganizationalChart"/>
    <dgm:cxn modelId="{24ED3663-088B-4ADE-B303-226C8B106F97}" type="presOf" srcId="{4C09157F-2E53-42F4-958F-688917C927E0}" destId="{B1FBAB7A-BBDA-4F89-B824-67795396D60D}" srcOrd="1" destOrd="0" presId="urn:microsoft.com/office/officeart/2008/layout/NameandTitleOrganizationalChart"/>
    <dgm:cxn modelId="{BF47B074-87D5-449F-9C3B-5E380C799835}" type="presOf" srcId="{4C09157F-2E53-42F4-958F-688917C927E0}" destId="{3262B714-7363-4D87-BCC6-42242BC02E6A}" srcOrd="0" destOrd="0" presId="urn:microsoft.com/office/officeart/2008/layout/NameandTitleOrganizationalChart"/>
    <dgm:cxn modelId="{E6711B78-72E7-4CE1-A11C-60F8294EFFDC}" type="presOf" srcId="{87D82ECB-A582-4D8C-9855-C1CBCB0CAFF3}" destId="{47DBCD4A-D08D-42E0-9045-D59FAFD419E3}" srcOrd="0" destOrd="0" presId="urn:microsoft.com/office/officeart/2008/layout/NameandTitleOrganizationalChart"/>
    <dgm:cxn modelId="{7794FA86-0BF6-47CA-948F-D19CD42CEAE7}" type="presOf" srcId="{DC8ACE4A-3F3E-4588-9E8F-CCAFFC237445}" destId="{8742C108-B808-4A69-ACBF-39810C628139}" srcOrd="1" destOrd="0" presId="urn:microsoft.com/office/officeart/2008/layout/NameandTitleOrganizationalChart"/>
    <dgm:cxn modelId="{379D7105-529E-4A21-BD26-29A3293C942A}" type="presOf" srcId="{DD5C96DA-594C-4393-83D5-78D9E73EDD2C}" destId="{C783D30B-2EB6-4587-AD6A-691AE6C30D19}" srcOrd="0" destOrd="0" presId="urn:microsoft.com/office/officeart/2008/layout/NameandTitleOrganizationalChart"/>
    <dgm:cxn modelId="{96D725B1-B3E3-4B33-AD8E-00871835A383}" type="presOf" srcId="{E289E613-43FB-4BA0-9811-CDCDF357886E}" destId="{F329A813-2478-4CF2-B6F9-EE0CCB60E506}" srcOrd="0" destOrd="0" presId="urn:microsoft.com/office/officeart/2008/layout/NameandTitleOrganizationalChart"/>
    <dgm:cxn modelId="{8ADEE710-10DC-47F4-8242-EBACD95D6B75}" srcId="{87D82ECB-A582-4D8C-9855-C1CBCB0CAFF3}" destId="{DC8ACE4A-3F3E-4588-9E8F-CCAFFC237445}" srcOrd="2" destOrd="0" parTransId="{28C408CD-6707-49E1-8E78-207C251CA701}" sibTransId="{A7791AFA-DD32-4E16-A656-E165533B0498}"/>
    <dgm:cxn modelId="{909A20C5-632E-4629-B35E-E891F0F38833}" type="presOf" srcId="{DD5C96DA-594C-4393-83D5-78D9E73EDD2C}" destId="{5D6498AB-5B3C-4785-819D-CEC710F6A407}" srcOrd="1" destOrd="0" presId="urn:microsoft.com/office/officeart/2008/layout/NameandTitleOrganizationalChart"/>
    <dgm:cxn modelId="{D52010DD-70AD-4FA8-9DEC-DE1757B163D2}" srcId="{87D82ECB-A582-4D8C-9855-C1CBCB0CAFF3}" destId="{4C09157F-2E53-42F4-958F-688917C927E0}" srcOrd="3" destOrd="0" parTransId="{087E52BD-B377-47B9-BEBC-1F03A1C7AA97}" sibTransId="{A0537C7B-0E6A-4462-802F-CE634A386E24}"/>
    <dgm:cxn modelId="{3C42BDA9-86DD-424D-9260-B1B5BBA59681}" type="presOf" srcId="{AEACFCAD-B26C-4FDF-A900-3B7AEFCCD0B1}" destId="{766E2130-6F8C-4619-ADE3-3DDFDE33546E}" srcOrd="0" destOrd="0" presId="urn:microsoft.com/office/officeart/2008/layout/NameandTitleOrganizationalChart"/>
    <dgm:cxn modelId="{3806D426-2763-4E1F-AACD-E05D22AC5735}" type="presOf" srcId="{A0537C7B-0E6A-4462-802F-CE634A386E24}" destId="{B7047FBF-8B6C-483C-B1EA-476534E6103A}" srcOrd="0" destOrd="0" presId="urn:microsoft.com/office/officeart/2008/layout/NameandTitleOrganizationalChart"/>
    <dgm:cxn modelId="{E7533C4F-85C3-47B1-AAEE-AC2DA6BF168C}" srcId="{AEACFCAD-B26C-4FDF-A900-3B7AEFCCD0B1}" destId="{87D82ECB-A582-4D8C-9855-C1CBCB0CAFF3}" srcOrd="0" destOrd="0" parTransId="{A7962CF7-4E45-4AEB-9DEB-E8008507571D}" sibTransId="{E289E613-43FB-4BA0-9811-CDCDF357886E}"/>
    <dgm:cxn modelId="{2D42EA82-EFAD-448A-8BD1-30B75017EAEF}" type="presOf" srcId="{A7791AFA-DD32-4E16-A656-E165533B0498}" destId="{60714ADE-28BE-4E1E-8F49-3FD755DFF0B0}" srcOrd="0" destOrd="0" presId="urn:microsoft.com/office/officeart/2008/layout/NameandTitleOrganizationalChart"/>
    <dgm:cxn modelId="{10AF3586-29A1-49ED-A5E0-2FCF6BD3162D}" type="presOf" srcId="{BFAC1E08-08D2-41A1-8F6B-EE377773EBE1}" destId="{3DEEE5A6-B9DE-4588-A1F6-EC472DBD87CC}" srcOrd="0" destOrd="0" presId="urn:microsoft.com/office/officeart/2008/layout/NameandTitleOrganizationalChart"/>
    <dgm:cxn modelId="{441B38AE-0F78-4E5B-9EE0-C2FA4B4590CA}" type="presOf" srcId="{087E52BD-B377-47B9-BEBC-1F03A1C7AA97}" destId="{881EE999-0619-4C0B-9E6E-A801F62D60B6}" srcOrd="0" destOrd="0" presId="urn:microsoft.com/office/officeart/2008/layout/NameandTitleOrganizationalChart"/>
    <dgm:cxn modelId="{042FA5A0-617F-4D5E-ABC5-60C31BA09D92}" type="presOf" srcId="{02541624-EE0C-404D-A3B4-4A6D48563077}" destId="{6F9A3949-AD13-4070-BF1A-C48A3AA1E8C0}" srcOrd="0" destOrd="0" presId="urn:microsoft.com/office/officeart/2008/layout/NameandTitleOrganizationalChart"/>
    <dgm:cxn modelId="{502E07BE-DDCA-4168-9018-34A53A36B450}" srcId="{87D82ECB-A582-4D8C-9855-C1CBCB0CAFF3}" destId="{DD5C96DA-594C-4393-83D5-78D9E73EDD2C}" srcOrd="0" destOrd="0" parTransId="{02541624-EE0C-404D-A3B4-4A6D48563077}" sibTransId="{942BCF5F-F71E-4BE1-B96F-2C01AE43545F}"/>
    <dgm:cxn modelId="{80BF9EFF-DCA9-446E-A4D4-2B9DFE1EFD1E}" type="presOf" srcId="{942BCF5F-F71E-4BE1-B96F-2C01AE43545F}" destId="{0D807124-BA31-43C2-A433-1A93086068AD}" srcOrd="0" destOrd="0" presId="urn:microsoft.com/office/officeart/2008/layout/NameandTitleOrganizationalChart"/>
    <dgm:cxn modelId="{D8230071-4FF4-46C3-80F5-0088D8323AAC}" type="presOf" srcId="{DC8ACE4A-3F3E-4588-9E8F-CCAFFC237445}" destId="{5812FFCE-9BBA-428D-83CC-EADBB15B782C}" srcOrd="0" destOrd="0" presId="urn:microsoft.com/office/officeart/2008/layout/NameandTitleOrganizationalChart"/>
    <dgm:cxn modelId="{4488F621-3A55-4E7C-8045-D595EB59AC06}" srcId="{87D82ECB-A582-4D8C-9855-C1CBCB0CAFF3}" destId="{4C35A6A1-B39E-4DEA-A001-11700B550C06}" srcOrd="1" destOrd="0" parTransId="{BFAC1E08-08D2-41A1-8F6B-EE377773EBE1}" sibTransId="{E4C0D150-805C-454D-8AEA-81431E261BFE}"/>
    <dgm:cxn modelId="{F73F2297-42D9-40A8-903A-3C5508CE90CC}" type="presOf" srcId="{28C408CD-6707-49E1-8E78-207C251CA701}" destId="{7631C312-7F69-4867-A107-4716CBB62EFC}" srcOrd="0" destOrd="0" presId="urn:microsoft.com/office/officeart/2008/layout/NameandTitleOrganizationalChart"/>
    <dgm:cxn modelId="{D85A6554-FD2B-447C-B643-27B638F1E827}" type="presOf" srcId="{87D82ECB-A582-4D8C-9855-C1CBCB0CAFF3}" destId="{9AFAAF69-F8F7-4851-BCC4-B0E226A91D9A}" srcOrd="1" destOrd="0" presId="urn:microsoft.com/office/officeart/2008/layout/NameandTitleOrganizationalChart"/>
    <dgm:cxn modelId="{64CE9E0E-5697-455D-AAF4-CD05A3645736}" type="presParOf" srcId="{766E2130-6F8C-4619-ADE3-3DDFDE33546E}" destId="{23201DF3-08AE-47AF-84F2-2BD0D403D6A5}" srcOrd="0" destOrd="0" presId="urn:microsoft.com/office/officeart/2008/layout/NameandTitleOrganizationalChart"/>
    <dgm:cxn modelId="{64B7E6A3-6CD0-46B1-A265-9C263C95BAFB}" type="presParOf" srcId="{23201DF3-08AE-47AF-84F2-2BD0D403D6A5}" destId="{A3A9C4FF-FE43-49A8-AF52-7A35CD7D87E1}" srcOrd="0" destOrd="0" presId="urn:microsoft.com/office/officeart/2008/layout/NameandTitleOrganizationalChart"/>
    <dgm:cxn modelId="{2F2C463F-603E-4193-AB47-A4BA30B45EA5}" type="presParOf" srcId="{A3A9C4FF-FE43-49A8-AF52-7A35CD7D87E1}" destId="{47DBCD4A-D08D-42E0-9045-D59FAFD419E3}" srcOrd="0" destOrd="0" presId="urn:microsoft.com/office/officeart/2008/layout/NameandTitleOrganizationalChart"/>
    <dgm:cxn modelId="{29E60718-C345-4CBC-A430-BE44579A2B6B}" type="presParOf" srcId="{A3A9C4FF-FE43-49A8-AF52-7A35CD7D87E1}" destId="{F329A813-2478-4CF2-B6F9-EE0CCB60E506}" srcOrd="1" destOrd="0" presId="urn:microsoft.com/office/officeart/2008/layout/NameandTitleOrganizationalChart"/>
    <dgm:cxn modelId="{2D82AB72-C837-4BCD-B425-6E2D1D114A0A}" type="presParOf" srcId="{A3A9C4FF-FE43-49A8-AF52-7A35CD7D87E1}" destId="{9AFAAF69-F8F7-4851-BCC4-B0E226A91D9A}" srcOrd="2" destOrd="0" presId="urn:microsoft.com/office/officeart/2008/layout/NameandTitleOrganizationalChart"/>
    <dgm:cxn modelId="{74AAE2CB-7CCE-46A1-BB96-4DCBEDBF2487}" type="presParOf" srcId="{23201DF3-08AE-47AF-84F2-2BD0D403D6A5}" destId="{BF9C80E0-4B08-46B8-9FBA-A7F229FCEF22}" srcOrd="1" destOrd="0" presId="urn:microsoft.com/office/officeart/2008/layout/NameandTitleOrganizationalChart"/>
    <dgm:cxn modelId="{641502A2-8FA0-4342-A9A8-C97B250F6FF0}" type="presParOf" srcId="{BF9C80E0-4B08-46B8-9FBA-A7F229FCEF22}" destId="{6F9A3949-AD13-4070-BF1A-C48A3AA1E8C0}" srcOrd="0" destOrd="0" presId="urn:microsoft.com/office/officeart/2008/layout/NameandTitleOrganizationalChart"/>
    <dgm:cxn modelId="{A7A6C4B5-44BD-4FFF-A29A-5032741C3616}" type="presParOf" srcId="{BF9C80E0-4B08-46B8-9FBA-A7F229FCEF22}" destId="{62B86CEF-81C6-448D-9824-86E2C324C552}" srcOrd="1" destOrd="0" presId="urn:microsoft.com/office/officeart/2008/layout/NameandTitleOrganizationalChart"/>
    <dgm:cxn modelId="{E6B9681C-62FA-4B26-91AA-1E0CA9E1E84E}" type="presParOf" srcId="{62B86CEF-81C6-448D-9824-86E2C324C552}" destId="{45E7BF79-4B32-4971-94F3-787DFE67A7C6}" srcOrd="0" destOrd="0" presId="urn:microsoft.com/office/officeart/2008/layout/NameandTitleOrganizationalChart"/>
    <dgm:cxn modelId="{7E837D51-31FF-47AA-AA81-DB5E901C7CF2}" type="presParOf" srcId="{45E7BF79-4B32-4971-94F3-787DFE67A7C6}" destId="{C783D30B-2EB6-4587-AD6A-691AE6C30D19}" srcOrd="0" destOrd="0" presId="urn:microsoft.com/office/officeart/2008/layout/NameandTitleOrganizationalChart"/>
    <dgm:cxn modelId="{D0272E72-820F-4534-B553-B6316BB3C1F9}" type="presParOf" srcId="{45E7BF79-4B32-4971-94F3-787DFE67A7C6}" destId="{0D807124-BA31-43C2-A433-1A93086068AD}" srcOrd="1" destOrd="0" presId="urn:microsoft.com/office/officeart/2008/layout/NameandTitleOrganizationalChart"/>
    <dgm:cxn modelId="{5CF1A362-B48A-4DD8-9B5F-6B785A5E0FC6}" type="presParOf" srcId="{45E7BF79-4B32-4971-94F3-787DFE67A7C6}" destId="{5D6498AB-5B3C-4785-819D-CEC710F6A407}" srcOrd="2" destOrd="0" presId="urn:microsoft.com/office/officeart/2008/layout/NameandTitleOrganizationalChart"/>
    <dgm:cxn modelId="{38D616CE-DE9E-432C-A375-073D89B1EFA1}" type="presParOf" srcId="{62B86CEF-81C6-448D-9824-86E2C324C552}" destId="{9E56ABB7-BF01-4EF0-8483-56661CB9DA65}" srcOrd="1" destOrd="0" presId="urn:microsoft.com/office/officeart/2008/layout/NameandTitleOrganizationalChart"/>
    <dgm:cxn modelId="{52BC631D-A77B-4148-B3E3-CF18A04C3DA2}" type="presParOf" srcId="{62B86CEF-81C6-448D-9824-86E2C324C552}" destId="{223E5A18-0A45-451F-B80D-E2BD094B3467}" srcOrd="2" destOrd="0" presId="urn:microsoft.com/office/officeart/2008/layout/NameandTitleOrganizationalChart"/>
    <dgm:cxn modelId="{4A43B673-B488-4CDC-8A7C-3BD8A20A4AE1}" type="presParOf" srcId="{BF9C80E0-4B08-46B8-9FBA-A7F229FCEF22}" destId="{3DEEE5A6-B9DE-4588-A1F6-EC472DBD87CC}" srcOrd="2" destOrd="0" presId="urn:microsoft.com/office/officeart/2008/layout/NameandTitleOrganizationalChart"/>
    <dgm:cxn modelId="{D43F710F-ADF7-4C6A-AAB2-30AC627B43A8}" type="presParOf" srcId="{BF9C80E0-4B08-46B8-9FBA-A7F229FCEF22}" destId="{853772DA-7BB1-4115-907B-DC39C242D888}" srcOrd="3" destOrd="0" presId="urn:microsoft.com/office/officeart/2008/layout/NameandTitleOrganizationalChart"/>
    <dgm:cxn modelId="{84630E17-9CF2-4848-9AC2-BCD45CEDE1E9}" type="presParOf" srcId="{853772DA-7BB1-4115-907B-DC39C242D888}" destId="{970D6D66-02A1-43C2-A032-C8BD0EDFD191}" srcOrd="0" destOrd="0" presId="urn:microsoft.com/office/officeart/2008/layout/NameandTitleOrganizationalChart"/>
    <dgm:cxn modelId="{9376AE24-14AF-4A51-9C02-E69AB2625B16}" type="presParOf" srcId="{970D6D66-02A1-43C2-A032-C8BD0EDFD191}" destId="{36D02947-6B61-481B-BE78-776F463168CE}" srcOrd="0" destOrd="0" presId="urn:microsoft.com/office/officeart/2008/layout/NameandTitleOrganizationalChart"/>
    <dgm:cxn modelId="{D9EF12A6-4C59-467D-A96B-A8B9FBDB45A6}" type="presParOf" srcId="{970D6D66-02A1-43C2-A032-C8BD0EDFD191}" destId="{051CA49F-4664-4980-B0F0-31DE28770DC4}" srcOrd="1" destOrd="0" presId="urn:microsoft.com/office/officeart/2008/layout/NameandTitleOrganizationalChart"/>
    <dgm:cxn modelId="{ED0EF9A7-A635-4E34-BF35-9F6B7F1EC663}" type="presParOf" srcId="{970D6D66-02A1-43C2-A032-C8BD0EDFD191}" destId="{20095318-22E2-49D0-8F1B-428EC7239446}" srcOrd="2" destOrd="0" presId="urn:microsoft.com/office/officeart/2008/layout/NameandTitleOrganizationalChart"/>
    <dgm:cxn modelId="{3BFFE02E-3001-48F0-99C1-CB9438D9E073}" type="presParOf" srcId="{853772DA-7BB1-4115-907B-DC39C242D888}" destId="{46E5CBED-6C3A-4965-B5F5-9F28FE6B46C2}" srcOrd="1" destOrd="0" presId="urn:microsoft.com/office/officeart/2008/layout/NameandTitleOrganizationalChart"/>
    <dgm:cxn modelId="{56A2E2D9-0423-49B4-B4C4-9400868DC638}" type="presParOf" srcId="{853772DA-7BB1-4115-907B-DC39C242D888}" destId="{7F90127F-F55F-44C6-9C8E-773239478B70}" srcOrd="2" destOrd="0" presId="urn:microsoft.com/office/officeart/2008/layout/NameandTitleOrganizationalChart"/>
    <dgm:cxn modelId="{EEDFE8D5-C540-4CE8-892C-E906FCC70672}" type="presParOf" srcId="{BF9C80E0-4B08-46B8-9FBA-A7F229FCEF22}" destId="{7631C312-7F69-4867-A107-4716CBB62EFC}" srcOrd="4" destOrd="0" presId="urn:microsoft.com/office/officeart/2008/layout/NameandTitleOrganizationalChart"/>
    <dgm:cxn modelId="{80FC6561-0B18-4EF2-8E22-2D380A079BD8}" type="presParOf" srcId="{BF9C80E0-4B08-46B8-9FBA-A7F229FCEF22}" destId="{F774D0BB-0F1C-4D28-9551-B444E2D32BD0}" srcOrd="5" destOrd="0" presId="urn:microsoft.com/office/officeart/2008/layout/NameandTitleOrganizationalChart"/>
    <dgm:cxn modelId="{BB599929-76CF-4106-B2F3-EB172E7134E5}" type="presParOf" srcId="{F774D0BB-0F1C-4D28-9551-B444E2D32BD0}" destId="{687A81A7-693A-4406-A5B5-1DAEBADC8DEB}" srcOrd="0" destOrd="0" presId="urn:microsoft.com/office/officeart/2008/layout/NameandTitleOrganizationalChart"/>
    <dgm:cxn modelId="{7AE64B5A-76B6-44B1-B8B4-44D92460C529}" type="presParOf" srcId="{687A81A7-693A-4406-A5B5-1DAEBADC8DEB}" destId="{5812FFCE-9BBA-428D-83CC-EADBB15B782C}" srcOrd="0" destOrd="0" presId="urn:microsoft.com/office/officeart/2008/layout/NameandTitleOrganizationalChart"/>
    <dgm:cxn modelId="{712F53CE-1D48-49D3-B0F8-6804D30641F2}" type="presParOf" srcId="{687A81A7-693A-4406-A5B5-1DAEBADC8DEB}" destId="{60714ADE-28BE-4E1E-8F49-3FD755DFF0B0}" srcOrd="1" destOrd="0" presId="urn:microsoft.com/office/officeart/2008/layout/NameandTitleOrganizationalChart"/>
    <dgm:cxn modelId="{836A6830-B42D-406F-AF1A-8FF44CF2E0DF}" type="presParOf" srcId="{687A81A7-693A-4406-A5B5-1DAEBADC8DEB}" destId="{8742C108-B808-4A69-ACBF-39810C628139}" srcOrd="2" destOrd="0" presId="urn:microsoft.com/office/officeart/2008/layout/NameandTitleOrganizationalChart"/>
    <dgm:cxn modelId="{4EB419FB-73BD-4B34-982F-03C970759C74}" type="presParOf" srcId="{F774D0BB-0F1C-4D28-9551-B444E2D32BD0}" destId="{C6BF55AD-FD3F-4716-857B-0B4768B40CCD}" srcOrd="1" destOrd="0" presId="urn:microsoft.com/office/officeart/2008/layout/NameandTitleOrganizationalChart"/>
    <dgm:cxn modelId="{F01A8E6A-C341-429D-8DE3-0E9193B340D5}" type="presParOf" srcId="{F774D0BB-0F1C-4D28-9551-B444E2D32BD0}" destId="{81219E04-B350-43CE-BFF3-897BBC1F2B2F}" srcOrd="2" destOrd="0" presId="urn:microsoft.com/office/officeart/2008/layout/NameandTitleOrganizationalChart"/>
    <dgm:cxn modelId="{ABD178AE-7F00-4801-9306-B1FC86895A3B}" type="presParOf" srcId="{BF9C80E0-4B08-46B8-9FBA-A7F229FCEF22}" destId="{881EE999-0619-4C0B-9E6E-A801F62D60B6}" srcOrd="6" destOrd="0" presId="urn:microsoft.com/office/officeart/2008/layout/NameandTitleOrganizationalChart"/>
    <dgm:cxn modelId="{5246E0A4-7205-4714-AFF8-63A0D93C00B7}" type="presParOf" srcId="{BF9C80E0-4B08-46B8-9FBA-A7F229FCEF22}" destId="{9B42AB4E-6491-47DE-95BD-A8662E71BBB8}" srcOrd="7" destOrd="0" presId="urn:microsoft.com/office/officeart/2008/layout/NameandTitleOrganizationalChart"/>
    <dgm:cxn modelId="{A297A981-15A9-4F57-8A39-51C9C65E8D01}" type="presParOf" srcId="{9B42AB4E-6491-47DE-95BD-A8662E71BBB8}" destId="{27913BB1-2AAF-43C9-A657-45D2441588B0}" srcOrd="0" destOrd="0" presId="urn:microsoft.com/office/officeart/2008/layout/NameandTitleOrganizationalChart"/>
    <dgm:cxn modelId="{5F2711A8-1BCB-40C0-A3EF-72E26A579FBB}" type="presParOf" srcId="{27913BB1-2AAF-43C9-A657-45D2441588B0}" destId="{3262B714-7363-4D87-BCC6-42242BC02E6A}" srcOrd="0" destOrd="0" presId="urn:microsoft.com/office/officeart/2008/layout/NameandTitleOrganizationalChart"/>
    <dgm:cxn modelId="{B06FF465-B0A3-4C2F-A4FC-B3199C0F813F}" type="presParOf" srcId="{27913BB1-2AAF-43C9-A657-45D2441588B0}" destId="{B7047FBF-8B6C-483C-B1EA-476534E6103A}" srcOrd="1" destOrd="0" presId="urn:microsoft.com/office/officeart/2008/layout/NameandTitleOrganizationalChart"/>
    <dgm:cxn modelId="{0CAE796E-D406-4315-B66F-2CA859AAF817}" type="presParOf" srcId="{27913BB1-2AAF-43C9-A657-45D2441588B0}" destId="{B1FBAB7A-BBDA-4F89-B824-67795396D60D}" srcOrd="2" destOrd="0" presId="urn:microsoft.com/office/officeart/2008/layout/NameandTitleOrganizationalChart"/>
    <dgm:cxn modelId="{E6DE652F-C970-44F2-83D6-917B717BDFED}" type="presParOf" srcId="{9B42AB4E-6491-47DE-95BD-A8662E71BBB8}" destId="{A30319ED-7F03-4384-A686-A8A10D245C28}" srcOrd="1" destOrd="0" presId="urn:microsoft.com/office/officeart/2008/layout/NameandTitleOrganizationalChart"/>
    <dgm:cxn modelId="{E7EC6992-8685-49C1-864F-BC09B165BC46}" type="presParOf" srcId="{9B42AB4E-6491-47DE-95BD-A8662E71BBB8}" destId="{125EEA86-7F9B-4EB2-8D1D-CD53A808DD2E}" srcOrd="2" destOrd="0" presId="urn:microsoft.com/office/officeart/2008/layout/NameandTitleOrganizationalChart"/>
    <dgm:cxn modelId="{EC79AC81-E0F3-4BD9-A5F5-E803D3E4137A}" type="presParOf" srcId="{23201DF3-08AE-47AF-84F2-2BD0D403D6A5}" destId="{467190C4-6F7B-4058-A9BD-27B864BD772C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4C0EE5-39CE-4FA9-8B34-B389D7B7BE32}" type="doc">
      <dgm:prSet loTypeId="urn:microsoft.com/office/officeart/2005/8/layout/gear1" loCatId="process" qsTypeId="urn:microsoft.com/office/officeart/2005/8/quickstyle/simple1" qsCatId="simple" csTypeId="urn:microsoft.com/office/officeart/2005/8/colors/colorful3" csCatId="colorful" phldr="1"/>
      <dgm:spPr/>
    </dgm:pt>
    <dgm:pt modelId="{CEFFC191-279B-45A4-9430-E965F5D68E2A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</a:rPr>
            <a:t>แลก</a:t>
          </a:r>
        </a:p>
        <a:p>
          <a:r>
            <a:rPr lang="th-TH" sz="3200" b="1" dirty="0" smtClean="0">
              <a:solidFill>
                <a:schemeClr val="tx1"/>
              </a:solidFill>
            </a:rPr>
            <a:t>เปลี่ยน</a:t>
          </a:r>
          <a:endParaRPr lang="th-TH" sz="3200" b="1" dirty="0">
            <a:solidFill>
              <a:schemeClr val="tx1"/>
            </a:solidFill>
          </a:endParaRPr>
        </a:p>
      </dgm:t>
    </dgm:pt>
    <dgm:pt modelId="{1751F2E2-3E78-40A3-A9BD-9822BFA79C51}" type="parTrans" cxnId="{61EDBBD9-4FBD-4FD4-B058-B8D68C2DE6FF}">
      <dgm:prSet/>
      <dgm:spPr/>
      <dgm:t>
        <a:bodyPr/>
        <a:lstStyle/>
        <a:p>
          <a:endParaRPr lang="th-TH" b="1"/>
        </a:p>
      </dgm:t>
    </dgm:pt>
    <dgm:pt modelId="{C34B7895-895B-422F-9916-09CDDB03B9BC}" type="sibTrans" cxnId="{61EDBBD9-4FBD-4FD4-B058-B8D68C2DE6FF}">
      <dgm:prSet/>
      <dgm:spPr/>
      <dgm:t>
        <a:bodyPr/>
        <a:lstStyle/>
        <a:p>
          <a:endParaRPr lang="th-TH" b="1"/>
        </a:p>
      </dgm:t>
    </dgm:pt>
    <dgm:pt modelId="{E1FC90D0-E41A-440D-9E1A-58AE2AFA692E}">
      <dgm:prSet phldrT="[ข้อความ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</a:rPr>
            <a:t>ต่อยอด</a:t>
          </a:r>
          <a:endParaRPr lang="th-TH" sz="2800" b="1" dirty="0">
            <a:solidFill>
              <a:schemeClr val="tx1"/>
            </a:solidFill>
          </a:endParaRPr>
        </a:p>
      </dgm:t>
    </dgm:pt>
    <dgm:pt modelId="{732A42D8-EFB2-49F3-AC71-07FBE968F81C}" type="parTrans" cxnId="{9F6F0406-6126-492C-9F8A-54765E48028E}">
      <dgm:prSet/>
      <dgm:spPr/>
      <dgm:t>
        <a:bodyPr/>
        <a:lstStyle/>
        <a:p>
          <a:endParaRPr lang="th-TH" b="1"/>
        </a:p>
      </dgm:t>
    </dgm:pt>
    <dgm:pt modelId="{AEB2DA81-68D6-4DEE-A755-431FA38E96A5}" type="sibTrans" cxnId="{9F6F0406-6126-492C-9F8A-54765E48028E}">
      <dgm:prSet/>
      <dgm:spPr/>
      <dgm:t>
        <a:bodyPr/>
        <a:lstStyle/>
        <a:p>
          <a:endParaRPr lang="th-TH" b="1"/>
        </a:p>
      </dgm:t>
    </dgm:pt>
    <dgm:pt modelId="{D0D5EBA7-253E-4DBA-B58D-DF25C6213D75}">
      <dgm:prSet phldrT="[ข้อความ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 smtClean="0">
              <a:solidFill>
                <a:schemeClr val="tx1"/>
              </a:solidFill>
            </a:rPr>
            <a:t>สำเร็จ</a:t>
          </a:r>
        </a:p>
      </dgm:t>
    </dgm:pt>
    <dgm:pt modelId="{9965221E-0446-4BC0-86AF-FB0FEFAA9A3C}" type="parTrans" cxnId="{A7E41438-6EFC-4FDF-B2D5-6B39C5648709}">
      <dgm:prSet/>
      <dgm:spPr/>
      <dgm:t>
        <a:bodyPr/>
        <a:lstStyle/>
        <a:p>
          <a:endParaRPr lang="th-TH" b="1"/>
        </a:p>
      </dgm:t>
    </dgm:pt>
    <dgm:pt modelId="{B24A8C31-C451-405E-92AB-D197606C4ED0}" type="sibTrans" cxnId="{A7E41438-6EFC-4FDF-B2D5-6B39C5648709}">
      <dgm:prSet/>
      <dgm:spPr/>
      <dgm:t>
        <a:bodyPr/>
        <a:lstStyle/>
        <a:p>
          <a:endParaRPr lang="th-TH" b="1"/>
        </a:p>
      </dgm:t>
    </dgm:pt>
    <dgm:pt modelId="{8A4C6059-992A-461F-9DBC-F781D69E6497}" type="pres">
      <dgm:prSet presAssocID="{864C0EE5-39CE-4FA9-8B34-B389D7B7BE3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E200CCD-ED4D-4FAB-817D-6DEDEF014030}" type="pres">
      <dgm:prSet presAssocID="{CEFFC191-279B-45A4-9430-E965F5D68E2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5457229-4157-4F5D-8E1B-AF9106F255F2}" type="pres">
      <dgm:prSet presAssocID="{CEFFC191-279B-45A4-9430-E965F5D68E2A}" presName="gear1srcNode" presStyleLbl="node1" presStyleIdx="0" presStyleCnt="3"/>
      <dgm:spPr/>
      <dgm:t>
        <a:bodyPr/>
        <a:lstStyle/>
        <a:p>
          <a:endParaRPr lang="th-TH"/>
        </a:p>
      </dgm:t>
    </dgm:pt>
    <dgm:pt modelId="{D826D6D4-89D5-40FE-8870-F2C30CB4CC55}" type="pres">
      <dgm:prSet presAssocID="{CEFFC191-279B-45A4-9430-E965F5D68E2A}" presName="gear1dstNode" presStyleLbl="node1" presStyleIdx="0" presStyleCnt="3"/>
      <dgm:spPr/>
      <dgm:t>
        <a:bodyPr/>
        <a:lstStyle/>
        <a:p>
          <a:endParaRPr lang="th-TH"/>
        </a:p>
      </dgm:t>
    </dgm:pt>
    <dgm:pt modelId="{92F353B5-0C18-4CB3-8385-51FB43FB0BD7}" type="pres">
      <dgm:prSet presAssocID="{E1FC90D0-E41A-440D-9E1A-58AE2AFA692E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1439FFC-03A8-47DF-BFF2-AF996CE61EE3}" type="pres">
      <dgm:prSet presAssocID="{E1FC90D0-E41A-440D-9E1A-58AE2AFA692E}" presName="gear2srcNode" presStyleLbl="node1" presStyleIdx="1" presStyleCnt="3"/>
      <dgm:spPr/>
      <dgm:t>
        <a:bodyPr/>
        <a:lstStyle/>
        <a:p>
          <a:endParaRPr lang="th-TH"/>
        </a:p>
      </dgm:t>
    </dgm:pt>
    <dgm:pt modelId="{6F430C92-65B9-4860-BBF8-47FEAF617294}" type="pres">
      <dgm:prSet presAssocID="{E1FC90D0-E41A-440D-9E1A-58AE2AFA692E}" presName="gear2dstNode" presStyleLbl="node1" presStyleIdx="1" presStyleCnt="3"/>
      <dgm:spPr/>
      <dgm:t>
        <a:bodyPr/>
        <a:lstStyle/>
        <a:p>
          <a:endParaRPr lang="th-TH"/>
        </a:p>
      </dgm:t>
    </dgm:pt>
    <dgm:pt modelId="{494C5003-C9B2-4650-87E7-DC71235B864F}" type="pres">
      <dgm:prSet presAssocID="{D0D5EBA7-253E-4DBA-B58D-DF25C6213D75}" presName="gear3" presStyleLbl="node1" presStyleIdx="2" presStyleCnt="3" custScaleX="119939" custScaleY="120033"/>
      <dgm:spPr/>
      <dgm:t>
        <a:bodyPr/>
        <a:lstStyle/>
        <a:p>
          <a:endParaRPr lang="th-TH"/>
        </a:p>
      </dgm:t>
    </dgm:pt>
    <dgm:pt modelId="{25EDB626-60DF-4500-A979-252CB8FA6337}" type="pres">
      <dgm:prSet presAssocID="{D0D5EBA7-253E-4DBA-B58D-DF25C6213D7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CA1ECEF-7975-470A-AC0F-D84DA6FAFED3}" type="pres">
      <dgm:prSet presAssocID="{D0D5EBA7-253E-4DBA-B58D-DF25C6213D75}" presName="gear3srcNode" presStyleLbl="node1" presStyleIdx="2" presStyleCnt="3"/>
      <dgm:spPr/>
      <dgm:t>
        <a:bodyPr/>
        <a:lstStyle/>
        <a:p>
          <a:endParaRPr lang="th-TH"/>
        </a:p>
      </dgm:t>
    </dgm:pt>
    <dgm:pt modelId="{92CB2884-A80B-4148-9AAA-1DA2524D9B21}" type="pres">
      <dgm:prSet presAssocID="{D0D5EBA7-253E-4DBA-B58D-DF25C6213D75}" presName="gear3dstNode" presStyleLbl="node1" presStyleIdx="2" presStyleCnt="3"/>
      <dgm:spPr/>
      <dgm:t>
        <a:bodyPr/>
        <a:lstStyle/>
        <a:p>
          <a:endParaRPr lang="th-TH"/>
        </a:p>
      </dgm:t>
    </dgm:pt>
    <dgm:pt modelId="{FA250AE4-DD7B-4E0C-9F15-EDE58759E037}" type="pres">
      <dgm:prSet presAssocID="{C34B7895-895B-422F-9916-09CDDB03B9BC}" presName="connector1" presStyleLbl="sibTrans2D1" presStyleIdx="0" presStyleCnt="3"/>
      <dgm:spPr/>
      <dgm:t>
        <a:bodyPr/>
        <a:lstStyle/>
        <a:p>
          <a:endParaRPr lang="th-TH"/>
        </a:p>
      </dgm:t>
    </dgm:pt>
    <dgm:pt modelId="{7D24C2AA-66BA-4176-B790-5A324AFCC8AD}" type="pres">
      <dgm:prSet presAssocID="{AEB2DA81-68D6-4DEE-A755-431FA38E96A5}" presName="connector2" presStyleLbl="sibTrans2D1" presStyleIdx="1" presStyleCnt="3"/>
      <dgm:spPr/>
      <dgm:t>
        <a:bodyPr/>
        <a:lstStyle/>
        <a:p>
          <a:endParaRPr lang="th-TH"/>
        </a:p>
      </dgm:t>
    </dgm:pt>
    <dgm:pt modelId="{3C1607CD-8FE6-48E2-B2FC-D01F7E8B3C09}" type="pres">
      <dgm:prSet presAssocID="{B24A8C31-C451-405E-92AB-D197606C4ED0}" presName="connector3" presStyleLbl="sibTrans2D1" presStyleIdx="2" presStyleCnt="3"/>
      <dgm:spPr/>
      <dgm:t>
        <a:bodyPr/>
        <a:lstStyle/>
        <a:p>
          <a:endParaRPr lang="th-TH"/>
        </a:p>
      </dgm:t>
    </dgm:pt>
  </dgm:ptLst>
  <dgm:cxnLst>
    <dgm:cxn modelId="{57CB4270-3DB8-4C5B-8086-1A9026A55994}" type="presOf" srcId="{CEFFC191-279B-45A4-9430-E965F5D68E2A}" destId="{E5457229-4157-4F5D-8E1B-AF9106F255F2}" srcOrd="1" destOrd="0" presId="urn:microsoft.com/office/officeart/2005/8/layout/gear1"/>
    <dgm:cxn modelId="{62FC4204-3EA4-44B2-A37E-BAE228CA4DC1}" type="presOf" srcId="{CEFFC191-279B-45A4-9430-E965F5D68E2A}" destId="{D826D6D4-89D5-40FE-8870-F2C30CB4CC55}" srcOrd="2" destOrd="0" presId="urn:microsoft.com/office/officeart/2005/8/layout/gear1"/>
    <dgm:cxn modelId="{848D7E1A-F439-4950-A8AF-009E7858CFDE}" type="presOf" srcId="{D0D5EBA7-253E-4DBA-B58D-DF25C6213D75}" destId="{1CA1ECEF-7975-470A-AC0F-D84DA6FAFED3}" srcOrd="2" destOrd="0" presId="urn:microsoft.com/office/officeart/2005/8/layout/gear1"/>
    <dgm:cxn modelId="{517E2B73-FE02-42D9-9CDB-62C138D44085}" type="presOf" srcId="{D0D5EBA7-253E-4DBA-B58D-DF25C6213D75}" destId="{25EDB626-60DF-4500-A979-252CB8FA6337}" srcOrd="1" destOrd="0" presId="urn:microsoft.com/office/officeart/2005/8/layout/gear1"/>
    <dgm:cxn modelId="{61EDBBD9-4FBD-4FD4-B058-B8D68C2DE6FF}" srcId="{864C0EE5-39CE-4FA9-8B34-B389D7B7BE32}" destId="{CEFFC191-279B-45A4-9430-E965F5D68E2A}" srcOrd="0" destOrd="0" parTransId="{1751F2E2-3E78-40A3-A9BD-9822BFA79C51}" sibTransId="{C34B7895-895B-422F-9916-09CDDB03B9BC}"/>
    <dgm:cxn modelId="{4238084E-7B06-4139-8251-73AFAC9B5F52}" type="presOf" srcId="{AEB2DA81-68D6-4DEE-A755-431FA38E96A5}" destId="{7D24C2AA-66BA-4176-B790-5A324AFCC8AD}" srcOrd="0" destOrd="0" presId="urn:microsoft.com/office/officeart/2005/8/layout/gear1"/>
    <dgm:cxn modelId="{1C677009-32F5-44B4-8DA6-5987B5582CBA}" type="presOf" srcId="{B24A8C31-C451-405E-92AB-D197606C4ED0}" destId="{3C1607CD-8FE6-48E2-B2FC-D01F7E8B3C09}" srcOrd="0" destOrd="0" presId="urn:microsoft.com/office/officeart/2005/8/layout/gear1"/>
    <dgm:cxn modelId="{446B9A0E-C528-43A5-AC97-97940F1614BE}" type="presOf" srcId="{864C0EE5-39CE-4FA9-8B34-B389D7B7BE32}" destId="{8A4C6059-992A-461F-9DBC-F781D69E6497}" srcOrd="0" destOrd="0" presId="urn:microsoft.com/office/officeart/2005/8/layout/gear1"/>
    <dgm:cxn modelId="{A7E41438-6EFC-4FDF-B2D5-6B39C5648709}" srcId="{864C0EE5-39CE-4FA9-8B34-B389D7B7BE32}" destId="{D0D5EBA7-253E-4DBA-B58D-DF25C6213D75}" srcOrd="2" destOrd="0" parTransId="{9965221E-0446-4BC0-86AF-FB0FEFAA9A3C}" sibTransId="{B24A8C31-C451-405E-92AB-D197606C4ED0}"/>
    <dgm:cxn modelId="{095F9918-CA6A-4A3B-8EF9-BFC1B46B3E34}" type="presOf" srcId="{E1FC90D0-E41A-440D-9E1A-58AE2AFA692E}" destId="{92F353B5-0C18-4CB3-8385-51FB43FB0BD7}" srcOrd="0" destOrd="0" presId="urn:microsoft.com/office/officeart/2005/8/layout/gear1"/>
    <dgm:cxn modelId="{7EA4154D-5E2A-4FB7-A458-2D4EA9698810}" type="presOf" srcId="{D0D5EBA7-253E-4DBA-B58D-DF25C6213D75}" destId="{92CB2884-A80B-4148-9AAA-1DA2524D9B21}" srcOrd="3" destOrd="0" presId="urn:microsoft.com/office/officeart/2005/8/layout/gear1"/>
    <dgm:cxn modelId="{A86F10BA-C003-45F0-AC7B-11A99500D151}" type="presOf" srcId="{CEFFC191-279B-45A4-9430-E965F5D68E2A}" destId="{2E200CCD-ED4D-4FAB-817D-6DEDEF014030}" srcOrd="0" destOrd="0" presId="urn:microsoft.com/office/officeart/2005/8/layout/gear1"/>
    <dgm:cxn modelId="{9F6F0406-6126-492C-9F8A-54765E48028E}" srcId="{864C0EE5-39CE-4FA9-8B34-B389D7B7BE32}" destId="{E1FC90D0-E41A-440D-9E1A-58AE2AFA692E}" srcOrd="1" destOrd="0" parTransId="{732A42D8-EFB2-49F3-AC71-07FBE968F81C}" sibTransId="{AEB2DA81-68D6-4DEE-A755-431FA38E96A5}"/>
    <dgm:cxn modelId="{8EF3EF47-28AB-441F-91FC-69A0AA07595C}" type="presOf" srcId="{E1FC90D0-E41A-440D-9E1A-58AE2AFA692E}" destId="{6F430C92-65B9-4860-BBF8-47FEAF617294}" srcOrd="2" destOrd="0" presId="urn:microsoft.com/office/officeart/2005/8/layout/gear1"/>
    <dgm:cxn modelId="{AD585E87-D178-4B6A-91EA-A1060CFDB222}" type="presOf" srcId="{D0D5EBA7-253E-4DBA-B58D-DF25C6213D75}" destId="{494C5003-C9B2-4650-87E7-DC71235B864F}" srcOrd="0" destOrd="0" presId="urn:microsoft.com/office/officeart/2005/8/layout/gear1"/>
    <dgm:cxn modelId="{124463C1-921D-4A34-84E6-BFB2D60AE4F6}" type="presOf" srcId="{C34B7895-895B-422F-9916-09CDDB03B9BC}" destId="{FA250AE4-DD7B-4E0C-9F15-EDE58759E037}" srcOrd="0" destOrd="0" presId="urn:microsoft.com/office/officeart/2005/8/layout/gear1"/>
    <dgm:cxn modelId="{14A90632-5CA5-46AB-9B52-D0BD1E130D59}" type="presOf" srcId="{E1FC90D0-E41A-440D-9E1A-58AE2AFA692E}" destId="{E1439FFC-03A8-47DF-BFF2-AF996CE61EE3}" srcOrd="1" destOrd="0" presId="urn:microsoft.com/office/officeart/2005/8/layout/gear1"/>
    <dgm:cxn modelId="{891B27F2-87C8-47FF-807F-3F64B080E0F8}" type="presParOf" srcId="{8A4C6059-992A-461F-9DBC-F781D69E6497}" destId="{2E200CCD-ED4D-4FAB-817D-6DEDEF014030}" srcOrd="0" destOrd="0" presId="urn:microsoft.com/office/officeart/2005/8/layout/gear1"/>
    <dgm:cxn modelId="{960EF986-F1EB-403F-BBD0-D364DCE4C185}" type="presParOf" srcId="{8A4C6059-992A-461F-9DBC-F781D69E6497}" destId="{E5457229-4157-4F5D-8E1B-AF9106F255F2}" srcOrd="1" destOrd="0" presId="urn:microsoft.com/office/officeart/2005/8/layout/gear1"/>
    <dgm:cxn modelId="{F3F6A185-88FD-461E-95D5-AC9B567EB841}" type="presParOf" srcId="{8A4C6059-992A-461F-9DBC-F781D69E6497}" destId="{D826D6D4-89D5-40FE-8870-F2C30CB4CC55}" srcOrd="2" destOrd="0" presId="urn:microsoft.com/office/officeart/2005/8/layout/gear1"/>
    <dgm:cxn modelId="{1FA26DB8-A089-4180-9B6F-A9C1881B4234}" type="presParOf" srcId="{8A4C6059-992A-461F-9DBC-F781D69E6497}" destId="{92F353B5-0C18-4CB3-8385-51FB43FB0BD7}" srcOrd="3" destOrd="0" presId="urn:microsoft.com/office/officeart/2005/8/layout/gear1"/>
    <dgm:cxn modelId="{5E73656A-BF17-4F8D-B1FA-E970042888C7}" type="presParOf" srcId="{8A4C6059-992A-461F-9DBC-F781D69E6497}" destId="{E1439FFC-03A8-47DF-BFF2-AF996CE61EE3}" srcOrd="4" destOrd="0" presId="urn:microsoft.com/office/officeart/2005/8/layout/gear1"/>
    <dgm:cxn modelId="{3DE3C531-D9E7-413D-865D-58F0B2CA0264}" type="presParOf" srcId="{8A4C6059-992A-461F-9DBC-F781D69E6497}" destId="{6F430C92-65B9-4860-BBF8-47FEAF617294}" srcOrd="5" destOrd="0" presId="urn:microsoft.com/office/officeart/2005/8/layout/gear1"/>
    <dgm:cxn modelId="{5C06B809-69B1-479C-958A-746C4EE02ADA}" type="presParOf" srcId="{8A4C6059-992A-461F-9DBC-F781D69E6497}" destId="{494C5003-C9B2-4650-87E7-DC71235B864F}" srcOrd="6" destOrd="0" presId="urn:microsoft.com/office/officeart/2005/8/layout/gear1"/>
    <dgm:cxn modelId="{A6E8A94C-A805-4BB8-ACA4-44222CDC2447}" type="presParOf" srcId="{8A4C6059-992A-461F-9DBC-F781D69E6497}" destId="{25EDB626-60DF-4500-A979-252CB8FA6337}" srcOrd="7" destOrd="0" presId="urn:microsoft.com/office/officeart/2005/8/layout/gear1"/>
    <dgm:cxn modelId="{B791912F-127B-433A-9185-823ABABC766C}" type="presParOf" srcId="{8A4C6059-992A-461F-9DBC-F781D69E6497}" destId="{1CA1ECEF-7975-470A-AC0F-D84DA6FAFED3}" srcOrd="8" destOrd="0" presId="urn:microsoft.com/office/officeart/2005/8/layout/gear1"/>
    <dgm:cxn modelId="{720869FF-2D4F-4449-9C43-75EB7D5D17C7}" type="presParOf" srcId="{8A4C6059-992A-461F-9DBC-F781D69E6497}" destId="{92CB2884-A80B-4148-9AAA-1DA2524D9B21}" srcOrd="9" destOrd="0" presId="urn:microsoft.com/office/officeart/2005/8/layout/gear1"/>
    <dgm:cxn modelId="{A15BB89B-E938-491E-922E-5EF2CADDE106}" type="presParOf" srcId="{8A4C6059-992A-461F-9DBC-F781D69E6497}" destId="{FA250AE4-DD7B-4E0C-9F15-EDE58759E037}" srcOrd="10" destOrd="0" presId="urn:microsoft.com/office/officeart/2005/8/layout/gear1"/>
    <dgm:cxn modelId="{C6E42694-9BF1-4D29-BA83-433159EDC265}" type="presParOf" srcId="{8A4C6059-992A-461F-9DBC-F781D69E6497}" destId="{7D24C2AA-66BA-4176-B790-5A324AFCC8AD}" srcOrd="11" destOrd="0" presId="urn:microsoft.com/office/officeart/2005/8/layout/gear1"/>
    <dgm:cxn modelId="{9A1EB323-2036-429B-AAEB-6D9F76B6BA66}" type="presParOf" srcId="{8A4C6059-992A-461F-9DBC-F781D69E6497}" destId="{3C1607CD-8FE6-48E2-B2FC-D01F7E8B3C0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3D945E-6960-42DF-B4BB-46D75C427FB1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</dgm:pt>
    <dgm:pt modelId="{DD12951D-5ABE-4FCE-95F9-9A6AF9894D18}">
      <dgm:prSet phldrT="[ข้อความ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Positive approach</a:t>
          </a:r>
          <a:endParaRPr lang="th-TH" sz="3200" dirty="0">
            <a:solidFill>
              <a:schemeClr val="tx1"/>
            </a:solidFill>
          </a:endParaRPr>
        </a:p>
      </dgm:t>
    </dgm:pt>
    <dgm:pt modelId="{5FED971E-598B-46CF-BD36-B11D0E18B805}" type="parTrans" cxnId="{51701EC5-A387-431D-AEC9-9268C459353A}">
      <dgm:prSet/>
      <dgm:spPr/>
      <dgm:t>
        <a:bodyPr/>
        <a:lstStyle/>
        <a:p>
          <a:endParaRPr lang="th-TH"/>
        </a:p>
      </dgm:t>
    </dgm:pt>
    <dgm:pt modelId="{2E2F4A39-7AC1-43CF-8DF5-E70BD7FC0364}" type="sibTrans" cxnId="{51701EC5-A387-431D-AEC9-9268C459353A}">
      <dgm:prSet/>
      <dgm:spPr/>
      <dgm:t>
        <a:bodyPr/>
        <a:lstStyle/>
        <a:p>
          <a:endParaRPr lang="th-TH"/>
        </a:p>
      </dgm:t>
    </dgm:pt>
    <dgm:pt modelId="{826A2418-46E5-4B4E-8EC3-819CEDE7CF08}">
      <dgm:prSet phldrT="[ข้อความ]" custT="1"/>
      <dgm:spPr/>
      <dgm:t>
        <a:bodyPr/>
        <a:lstStyle/>
        <a:p>
          <a:r>
            <a:rPr lang="th-TH" sz="2800" b="1" dirty="0" smtClean="0">
              <a:solidFill>
                <a:schemeClr val="tx1"/>
              </a:solidFill>
            </a:rPr>
            <a:t>ทีมสร้างสุข</a:t>
          </a:r>
          <a:endParaRPr lang="th-TH" sz="2800" b="1" dirty="0">
            <a:solidFill>
              <a:schemeClr val="tx1"/>
            </a:solidFill>
          </a:endParaRPr>
        </a:p>
      </dgm:t>
    </dgm:pt>
    <dgm:pt modelId="{77D4F1D9-ECFC-4263-ABC8-B14A949D992F}" type="parTrans" cxnId="{704DFFF4-D384-4390-9423-4779307B9CF2}">
      <dgm:prSet/>
      <dgm:spPr/>
      <dgm:t>
        <a:bodyPr/>
        <a:lstStyle/>
        <a:p>
          <a:endParaRPr lang="th-TH"/>
        </a:p>
      </dgm:t>
    </dgm:pt>
    <dgm:pt modelId="{5995F15E-59DF-40FF-8F13-EFB0D80F1D80}" type="sibTrans" cxnId="{704DFFF4-D384-4390-9423-4779307B9CF2}">
      <dgm:prSet/>
      <dgm:spPr/>
      <dgm:t>
        <a:bodyPr/>
        <a:lstStyle/>
        <a:p>
          <a:endParaRPr lang="th-TH"/>
        </a:p>
      </dgm:t>
    </dgm:pt>
    <dgm:pt modelId="{E92266D5-6AF9-4307-9D81-F9F895E6E19D}">
      <dgm:prSet phldrT="[ข้อความ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th-TH" b="1" dirty="0" smtClean="0">
              <a:solidFill>
                <a:schemeClr val="tx1"/>
              </a:solidFill>
            </a:rPr>
            <a:t>ร่วมคิดทุกระดับ</a:t>
          </a:r>
          <a:endParaRPr lang="th-TH" b="1" dirty="0">
            <a:solidFill>
              <a:schemeClr val="tx1"/>
            </a:solidFill>
          </a:endParaRPr>
        </a:p>
      </dgm:t>
    </dgm:pt>
    <dgm:pt modelId="{6376117E-46B7-47BD-AA29-38A6A7DC97CF}" type="parTrans" cxnId="{3D3FE512-B774-4DB2-96AF-25B16CF6B7C1}">
      <dgm:prSet/>
      <dgm:spPr/>
      <dgm:t>
        <a:bodyPr/>
        <a:lstStyle/>
        <a:p>
          <a:endParaRPr lang="th-TH"/>
        </a:p>
      </dgm:t>
    </dgm:pt>
    <dgm:pt modelId="{3E3BF4A4-01BA-4383-90D4-BC1AB93686DD}" type="sibTrans" cxnId="{3D3FE512-B774-4DB2-96AF-25B16CF6B7C1}">
      <dgm:prSet/>
      <dgm:spPr/>
      <dgm:t>
        <a:bodyPr/>
        <a:lstStyle/>
        <a:p>
          <a:endParaRPr lang="th-TH"/>
        </a:p>
      </dgm:t>
    </dgm:pt>
    <dgm:pt modelId="{BA0E7A4E-2EB1-4643-BFBE-96BFBCD9A2EB}" type="pres">
      <dgm:prSet presAssocID="{3C3D945E-6960-42DF-B4BB-46D75C427FB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7887C80-01DF-49C8-93EE-1D6894D4B70C}" type="pres">
      <dgm:prSet presAssocID="{DD12951D-5ABE-4FCE-95F9-9A6AF9894D18}" presName="gear1" presStyleLbl="node1" presStyleIdx="0" presStyleCnt="3" custScaleX="103828" custScaleY="97267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74DB7D9-41FF-40CB-B41F-BE4945372132}" type="pres">
      <dgm:prSet presAssocID="{DD12951D-5ABE-4FCE-95F9-9A6AF9894D18}" presName="gear1srcNode" presStyleLbl="node1" presStyleIdx="0" presStyleCnt="3"/>
      <dgm:spPr/>
      <dgm:t>
        <a:bodyPr/>
        <a:lstStyle/>
        <a:p>
          <a:endParaRPr lang="th-TH"/>
        </a:p>
      </dgm:t>
    </dgm:pt>
    <dgm:pt modelId="{51F9CBC7-A76D-451E-B813-D993BE0E8278}" type="pres">
      <dgm:prSet presAssocID="{DD12951D-5ABE-4FCE-95F9-9A6AF9894D18}" presName="gear1dstNode" presStyleLbl="node1" presStyleIdx="0" presStyleCnt="3"/>
      <dgm:spPr/>
      <dgm:t>
        <a:bodyPr/>
        <a:lstStyle/>
        <a:p>
          <a:endParaRPr lang="th-TH"/>
        </a:p>
      </dgm:t>
    </dgm:pt>
    <dgm:pt modelId="{CE3FF612-1851-4684-BFFD-33E353BDAC06}" type="pres">
      <dgm:prSet presAssocID="{826A2418-46E5-4B4E-8EC3-819CEDE7CF08}" presName="gear2" presStyleLbl="node1" presStyleIdx="1" presStyleCnt="3" custScaleX="114202" custScaleY="11279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A9AA5C4-58F1-4EB4-B703-238A4EC3FD02}" type="pres">
      <dgm:prSet presAssocID="{826A2418-46E5-4B4E-8EC3-819CEDE7CF08}" presName="gear2srcNode" presStyleLbl="node1" presStyleIdx="1" presStyleCnt="3"/>
      <dgm:spPr/>
      <dgm:t>
        <a:bodyPr/>
        <a:lstStyle/>
        <a:p>
          <a:endParaRPr lang="th-TH"/>
        </a:p>
      </dgm:t>
    </dgm:pt>
    <dgm:pt modelId="{32E10825-6D5B-4057-B22C-C6A498610C42}" type="pres">
      <dgm:prSet presAssocID="{826A2418-46E5-4B4E-8EC3-819CEDE7CF08}" presName="gear2dstNode" presStyleLbl="node1" presStyleIdx="1" presStyleCnt="3"/>
      <dgm:spPr/>
      <dgm:t>
        <a:bodyPr/>
        <a:lstStyle/>
        <a:p>
          <a:endParaRPr lang="th-TH"/>
        </a:p>
      </dgm:t>
    </dgm:pt>
    <dgm:pt modelId="{FE60DDE6-C87F-40F5-BD1E-424B3BD1207D}" type="pres">
      <dgm:prSet presAssocID="{E92266D5-6AF9-4307-9D81-F9F895E6E19D}" presName="gear3" presStyleLbl="node1" presStyleIdx="2" presStyleCnt="3"/>
      <dgm:spPr/>
      <dgm:t>
        <a:bodyPr/>
        <a:lstStyle/>
        <a:p>
          <a:endParaRPr lang="th-TH"/>
        </a:p>
      </dgm:t>
    </dgm:pt>
    <dgm:pt modelId="{AF2F1EA0-ECF6-48D6-998B-BAB6B816E9E0}" type="pres">
      <dgm:prSet presAssocID="{E92266D5-6AF9-4307-9D81-F9F895E6E19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10E8D53-F1BF-41B5-B89E-173FAF7D80B2}" type="pres">
      <dgm:prSet presAssocID="{E92266D5-6AF9-4307-9D81-F9F895E6E19D}" presName="gear3srcNode" presStyleLbl="node1" presStyleIdx="2" presStyleCnt="3"/>
      <dgm:spPr/>
      <dgm:t>
        <a:bodyPr/>
        <a:lstStyle/>
        <a:p>
          <a:endParaRPr lang="th-TH"/>
        </a:p>
      </dgm:t>
    </dgm:pt>
    <dgm:pt modelId="{46891052-8219-4CEC-A437-1E3D561DA4EE}" type="pres">
      <dgm:prSet presAssocID="{E92266D5-6AF9-4307-9D81-F9F895E6E19D}" presName="gear3dstNode" presStyleLbl="node1" presStyleIdx="2" presStyleCnt="3"/>
      <dgm:spPr/>
      <dgm:t>
        <a:bodyPr/>
        <a:lstStyle/>
        <a:p>
          <a:endParaRPr lang="th-TH"/>
        </a:p>
      </dgm:t>
    </dgm:pt>
    <dgm:pt modelId="{6A13509F-330D-4589-9790-7314CE65420B}" type="pres">
      <dgm:prSet presAssocID="{2E2F4A39-7AC1-43CF-8DF5-E70BD7FC0364}" presName="connector1" presStyleLbl="sibTrans2D1" presStyleIdx="0" presStyleCnt="3"/>
      <dgm:spPr/>
      <dgm:t>
        <a:bodyPr/>
        <a:lstStyle/>
        <a:p>
          <a:endParaRPr lang="th-TH"/>
        </a:p>
      </dgm:t>
    </dgm:pt>
    <dgm:pt modelId="{58B24B21-B90F-4D5F-B69C-AC85338218B5}" type="pres">
      <dgm:prSet presAssocID="{5995F15E-59DF-40FF-8F13-EFB0D80F1D80}" presName="connector2" presStyleLbl="sibTrans2D1" presStyleIdx="1" presStyleCnt="3"/>
      <dgm:spPr/>
      <dgm:t>
        <a:bodyPr/>
        <a:lstStyle/>
        <a:p>
          <a:endParaRPr lang="th-TH"/>
        </a:p>
      </dgm:t>
    </dgm:pt>
    <dgm:pt modelId="{381CB20E-019D-4170-8AEC-01F896760E9D}" type="pres">
      <dgm:prSet presAssocID="{3E3BF4A4-01BA-4383-90D4-BC1AB93686DD}" presName="connector3" presStyleLbl="sibTrans2D1" presStyleIdx="2" presStyleCnt="3"/>
      <dgm:spPr/>
      <dgm:t>
        <a:bodyPr/>
        <a:lstStyle/>
        <a:p>
          <a:endParaRPr lang="th-TH"/>
        </a:p>
      </dgm:t>
    </dgm:pt>
  </dgm:ptLst>
  <dgm:cxnLst>
    <dgm:cxn modelId="{BC61EC2B-7A5B-43C8-9A8D-C147BAD8564F}" type="presOf" srcId="{DD12951D-5ABE-4FCE-95F9-9A6AF9894D18}" destId="{A74DB7D9-41FF-40CB-B41F-BE4945372132}" srcOrd="1" destOrd="0" presId="urn:microsoft.com/office/officeart/2005/8/layout/gear1"/>
    <dgm:cxn modelId="{CDA3CF97-32C9-4C94-9953-EF32DB744A2B}" type="presOf" srcId="{2E2F4A39-7AC1-43CF-8DF5-E70BD7FC0364}" destId="{6A13509F-330D-4589-9790-7314CE65420B}" srcOrd="0" destOrd="0" presId="urn:microsoft.com/office/officeart/2005/8/layout/gear1"/>
    <dgm:cxn modelId="{C4DF9588-7AF1-4FBD-8A75-468F10C33175}" type="presOf" srcId="{DD12951D-5ABE-4FCE-95F9-9A6AF9894D18}" destId="{07887C80-01DF-49C8-93EE-1D6894D4B70C}" srcOrd="0" destOrd="0" presId="urn:microsoft.com/office/officeart/2005/8/layout/gear1"/>
    <dgm:cxn modelId="{7DD993CC-E55C-4A75-A9DD-05AEF7797142}" type="presOf" srcId="{826A2418-46E5-4B4E-8EC3-819CEDE7CF08}" destId="{5A9AA5C4-58F1-4EB4-B703-238A4EC3FD02}" srcOrd="1" destOrd="0" presId="urn:microsoft.com/office/officeart/2005/8/layout/gear1"/>
    <dgm:cxn modelId="{2EC71CF1-8E17-4488-9E7E-DA6C0CD81B1A}" type="presOf" srcId="{3C3D945E-6960-42DF-B4BB-46D75C427FB1}" destId="{BA0E7A4E-2EB1-4643-BFBE-96BFBCD9A2EB}" srcOrd="0" destOrd="0" presId="urn:microsoft.com/office/officeart/2005/8/layout/gear1"/>
    <dgm:cxn modelId="{B163C2ED-E2A3-4CA3-8716-074D9DB311C3}" type="presOf" srcId="{5995F15E-59DF-40FF-8F13-EFB0D80F1D80}" destId="{58B24B21-B90F-4D5F-B69C-AC85338218B5}" srcOrd="0" destOrd="0" presId="urn:microsoft.com/office/officeart/2005/8/layout/gear1"/>
    <dgm:cxn modelId="{BFB06588-D701-4D39-8A89-D848EF6D3918}" type="presOf" srcId="{826A2418-46E5-4B4E-8EC3-819CEDE7CF08}" destId="{32E10825-6D5B-4057-B22C-C6A498610C42}" srcOrd="2" destOrd="0" presId="urn:microsoft.com/office/officeart/2005/8/layout/gear1"/>
    <dgm:cxn modelId="{A12A5571-A9C6-4EB0-AD60-04308EC4DC41}" type="presOf" srcId="{DD12951D-5ABE-4FCE-95F9-9A6AF9894D18}" destId="{51F9CBC7-A76D-451E-B813-D993BE0E8278}" srcOrd="2" destOrd="0" presId="urn:microsoft.com/office/officeart/2005/8/layout/gear1"/>
    <dgm:cxn modelId="{704DFFF4-D384-4390-9423-4779307B9CF2}" srcId="{3C3D945E-6960-42DF-B4BB-46D75C427FB1}" destId="{826A2418-46E5-4B4E-8EC3-819CEDE7CF08}" srcOrd="1" destOrd="0" parTransId="{77D4F1D9-ECFC-4263-ABC8-B14A949D992F}" sibTransId="{5995F15E-59DF-40FF-8F13-EFB0D80F1D80}"/>
    <dgm:cxn modelId="{4A47D98F-8BA8-4CBB-B401-6B0C55D61BDF}" type="presOf" srcId="{E92266D5-6AF9-4307-9D81-F9F895E6E19D}" destId="{46891052-8219-4CEC-A437-1E3D561DA4EE}" srcOrd="3" destOrd="0" presId="urn:microsoft.com/office/officeart/2005/8/layout/gear1"/>
    <dgm:cxn modelId="{0320ABD0-6054-4403-996A-E2273E037D78}" type="presOf" srcId="{E92266D5-6AF9-4307-9D81-F9F895E6E19D}" destId="{D10E8D53-F1BF-41B5-B89E-173FAF7D80B2}" srcOrd="2" destOrd="0" presId="urn:microsoft.com/office/officeart/2005/8/layout/gear1"/>
    <dgm:cxn modelId="{D0F81A31-9746-46A4-BA12-45AC0F4EE690}" type="presOf" srcId="{3E3BF4A4-01BA-4383-90D4-BC1AB93686DD}" destId="{381CB20E-019D-4170-8AEC-01F896760E9D}" srcOrd="0" destOrd="0" presId="urn:microsoft.com/office/officeart/2005/8/layout/gear1"/>
    <dgm:cxn modelId="{51701EC5-A387-431D-AEC9-9268C459353A}" srcId="{3C3D945E-6960-42DF-B4BB-46D75C427FB1}" destId="{DD12951D-5ABE-4FCE-95F9-9A6AF9894D18}" srcOrd="0" destOrd="0" parTransId="{5FED971E-598B-46CF-BD36-B11D0E18B805}" sibTransId="{2E2F4A39-7AC1-43CF-8DF5-E70BD7FC0364}"/>
    <dgm:cxn modelId="{A4A8CDEE-25BB-4A04-8ADF-02F8407BE152}" type="presOf" srcId="{826A2418-46E5-4B4E-8EC3-819CEDE7CF08}" destId="{CE3FF612-1851-4684-BFFD-33E353BDAC06}" srcOrd="0" destOrd="0" presId="urn:microsoft.com/office/officeart/2005/8/layout/gear1"/>
    <dgm:cxn modelId="{3D3FE512-B774-4DB2-96AF-25B16CF6B7C1}" srcId="{3C3D945E-6960-42DF-B4BB-46D75C427FB1}" destId="{E92266D5-6AF9-4307-9D81-F9F895E6E19D}" srcOrd="2" destOrd="0" parTransId="{6376117E-46B7-47BD-AA29-38A6A7DC97CF}" sibTransId="{3E3BF4A4-01BA-4383-90D4-BC1AB93686DD}"/>
    <dgm:cxn modelId="{AAD62C1F-6E8E-443F-A348-C65AA0867146}" type="presOf" srcId="{E92266D5-6AF9-4307-9D81-F9F895E6E19D}" destId="{AF2F1EA0-ECF6-48D6-998B-BAB6B816E9E0}" srcOrd="1" destOrd="0" presId="urn:microsoft.com/office/officeart/2005/8/layout/gear1"/>
    <dgm:cxn modelId="{2E50CDA9-D5AD-4105-A902-14377E436E72}" type="presOf" srcId="{E92266D5-6AF9-4307-9D81-F9F895E6E19D}" destId="{FE60DDE6-C87F-40F5-BD1E-424B3BD1207D}" srcOrd="0" destOrd="0" presId="urn:microsoft.com/office/officeart/2005/8/layout/gear1"/>
    <dgm:cxn modelId="{D05234FE-EAC9-450F-B886-5AEA6FAAFD52}" type="presParOf" srcId="{BA0E7A4E-2EB1-4643-BFBE-96BFBCD9A2EB}" destId="{07887C80-01DF-49C8-93EE-1D6894D4B70C}" srcOrd="0" destOrd="0" presId="urn:microsoft.com/office/officeart/2005/8/layout/gear1"/>
    <dgm:cxn modelId="{61D674CE-0E59-44BA-8B59-2D5082510F24}" type="presParOf" srcId="{BA0E7A4E-2EB1-4643-BFBE-96BFBCD9A2EB}" destId="{A74DB7D9-41FF-40CB-B41F-BE4945372132}" srcOrd="1" destOrd="0" presId="urn:microsoft.com/office/officeart/2005/8/layout/gear1"/>
    <dgm:cxn modelId="{BF450A63-72DB-4DF9-8BF6-4D3E66D1DA0E}" type="presParOf" srcId="{BA0E7A4E-2EB1-4643-BFBE-96BFBCD9A2EB}" destId="{51F9CBC7-A76D-451E-B813-D993BE0E8278}" srcOrd="2" destOrd="0" presId="urn:microsoft.com/office/officeart/2005/8/layout/gear1"/>
    <dgm:cxn modelId="{76CE40AD-8331-4182-8F7C-F3E007E6B08D}" type="presParOf" srcId="{BA0E7A4E-2EB1-4643-BFBE-96BFBCD9A2EB}" destId="{CE3FF612-1851-4684-BFFD-33E353BDAC06}" srcOrd="3" destOrd="0" presId="urn:microsoft.com/office/officeart/2005/8/layout/gear1"/>
    <dgm:cxn modelId="{1D98D800-44A9-4B74-A331-472327519478}" type="presParOf" srcId="{BA0E7A4E-2EB1-4643-BFBE-96BFBCD9A2EB}" destId="{5A9AA5C4-58F1-4EB4-B703-238A4EC3FD02}" srcOrd="4" destOrd="0" presId="urn:microsoft.com/office/officeart/2005/8/layout/gear1"/>
    <dgm:cxn modelId="{7F67449F-EE2D-46E7-99F7-36094AF47A2A}" type="presParOf" srcId="{BA0E7A4E-2EB1-4643-BFBE-96BFBCD9A2EB}" destId="{32E10825-6D5B-4057-B22C-C6A498610C42}" srcOrd="5" destOrd="0" presId="urn:microsoft.com/office/officeart/2005/8/layout/gear1"/>
    <dgm:cxn modelId="{5B95E205-8D65-4B9B-9845-D00D65234A47}" type="presParOf" srcId="{BA0E7A4E-2EB1-4643-BFBE-96BFBCD9A2EB}" destId="{FE60DDE6-C87F-40F5-BD1E-424B3BD1207D}" srcOrd="6" destOrd="0" presId="urn:microsoft.com/office/officeart/2005/8/layout/gear1"/>
    <dgm:cxn modelId="{C56FFE8F-5E12-4F07-89A9-818AE1F4516D}" type="presParOf" srcId="{BA0E7A4E-2EB1-4643-BFBE-96BFBCD9A2EB}" destId="{AF2F1EA0-ECF6-48D6-998B-BAB6B816E9E0}" srcOrd="7" destOrd="0" presId="urn:microsoft.com/office/officeart/2005/8/layout/gear1"/>
    <dgm:cxn modelId="{005396F1-3B5F-4B98-908F-A34C0F162135}" type="presParOf" srcId="{BA0E7A4E-2EB1-4643-BFBE-96BFBCD9A2EB}" destId="{D10E8D53-F1BF-41B5-B89E-173FAF7D80B2}" srcOrd="8" destOrd="0" presId="urn:microsoft.com/office/officeart/2005/8/layout/gear1"/>
    <dgm:cxn modelId="{1CB99D08-1DDB-4378-803B-1C9F4DBDB946}" type="presParOf" srcId="{BA0E7A4E-2EB1-4643-BFBE-96BFBCD9A2EB}" destId="{46891052-8219-4CEC-A437-1E3D561DA4EE}" srcOrd="9" destOrd="0" presId="urn:microsoft.com/office/officeart/2005/8/layout/gear1"/>
    <dgm:cxn modelId="{DF3867E1-32FC-4548-A182-14CD61E1D8D0}" type="presParOf" srcId="{BA0E7A4E-2EB1-4643-BFBE-96BFBCD9A2EB}" destId="{6A13509F-330D-4589-9790-7314CE65420B}" srcOrd="10" destOrd="0" presId="urn:microsoft.com/office/officeart/2005/8/layout/gear1"/>
    <dgm:cxn modelId="{0ECCD6AF-4E7E-433B-8C23-7006B91BF982}" type="presParOf" srcId="{BA0E7A4E-2EB1-4643-BFBE-96BFBCD9A2EB}" destId="{58B24B21-B90F-4D5F-B69C-AC85338218B5}" srcOrd="11" destOrd="0" presId="urn:microsoft.com/office/officeart/2005/8/layout/gear1"/>
    <dgm:cxn modelId="{5BC8DB9D-0378-4294-99F8-1DAD6028D1B3}" type="presParOf" srcId="{BA0E7A4E-2EB1-4643-BFBE-96BFBCD9A2EB}" destId="{381CB20E-019D-4170-8AEC-01F896760E9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7D4C57-A210-4B52-8F05-2241304A3B39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4EC697E3-7814-4293-BC05-45BA272C0177}">
      <dgm:prSet phldrT="[ข้อความ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th-TH" b="1" dirty="0" smtClean="0">
              <a:solidFill>
                <a:schemeClr val="tx1"/>
              </a:solidFill>
            </a:rPr>
            <a:t>เรื่องเล่าเร้าพลัง</a:t>
          </a:r>
          <a:endParaRPr lang="th-TH" b="1" dirty="0">
            <a:solidFill>
              <a:schemeClr val="tx1"/>
            </a:solidFill>
          </a:endParaRPr>
        </a:p>
      </dgm:t>
    </dgm:pt>
    <dgm:pt modelId="{1A3D4335-D59C-4FC5-8F00-C8A6B8F796D0}" type="parTrans" cxnId="{DB41B1B1-1C94-474A-BA3B-8574D8E44BA3}">
      <dgm:prSet/>
      <dgm:spPr/>
      <dgm:t>
        <a:bodyPr/>
        <a:lstStyle/>
        <a:p>
          <a:endParaRPr lang="th-TH"/>
        </a:p>
      </dgm:t>
    </dgm:pt>
    <dgm:pt modelId="{6095E4EF-3EAD-4C3E-A6F6-376CB499F551}" type="sibTrans" cxnId="{DB41B1B1-1C94-474A-BA3B-8574D8E44BA3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th-TH" b="1">
            <a:solidFill>
              <a:schemeClr val="tx1"/>
            </a:solidFill>
          </a:endParaRPr>
        </a:p>
      </dgm:t>
    </dgm:pt>
    <dgm:pt modelId="{5002A4BF-85E9-41DB-858F-864984BCF69D}">
      <dgm:prSet phldrT="[ข้อความ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h-TH" b="1" dirty="0" smtClean="0">
              <a:solidFill>
                <a:schemeClr val="tx1"/>
              </a:solidFill>
            </a:rPr>
            <a:t>วัดผล</a:t>
          </a:r>
          <a:endParaRPr lang="th-TH" b="1" dirty="0">
            <a:solidFill>
              <a:schemeClr val="tx1"/>
            </a:solidFill>
          </a:endParaRPr>
        </a:p>
      </dgm:t>
    </dgm:pt>
    <dgm:pt modelId="{82830993-E876-4B7E-B4DC-1B0E179E43F8}" type="parTrans" cxnId="{A9E7C281-99CE-499D-9922-6E497D92B46E}">
      <dgm:prSet/>
      <dgm:spPr/>
      <dgm:t>
        <a:bodyPr/>
        <a:lstStyle/>
        <a:p>
          <a:endParaRPr lang="th-TH"/>
        </a:p>
      </dgm:t>
    </dgm:pt>
    <dgm:pt modelId="{8742C501-F083-4E10-B438-1F561FFF0E1B}" type="sibTrans" cxnId="{A9E7C281-99CE-499D-9922-6E497D92B46E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th-TH"/>
        </a:p>
      </dgm:t>
    </dgm:pt>
    <dgm:pt modelId="{21E202BC-10A2-4E16-9545-B90DE70DFE8A}">
      <dgm:prSet phldrT="[ข้อความ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th-TH" sz="3600" b="1" dirty="0" smtClean="0">
              <a:solidFill>
                <a:schemeClr val="tx1"/>
              </a:solidFill>
            </a:rPr>
            <a:t>ระเบิดจากภายใน</a:t>
          </a:r>
          <a:endParaRPr lang="th-TH" sz="3600" b="1" dirty="0">
            <a:solidFill>
              <a:schemeClr val="tx1"/>
            </a:solidFill>
          </a:endParaRPr>
        </a:p>
      </dgm:t>
    </dgm:pt>
    <dgm:pt modelId="{64C1C565-16A9-467E-8DE8-26AD6F7F65F0}" type="parTrans" cxnId="{459E369F-9F84-4372-850C-E1F99D2788C3}">
      <dgm:prSet/>
      <dgm:spPr/>
      <dgm:t>
        <a:bodyPr/>
        <a:lstStyle/>
        <a:p>
          <a:endParaRPr lang="th-TH"/>
        </a:p>
      </dgm:t>
    </dgm:pt>
    <dgm:pt modelId="{F2AD9026-B404-47AF-AF2B-A92575EAC323}" type="sibTrans" cxnId="{459E369F-9F84-4372-850C-E1F99D2788C3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th-TH"/>
        </a:p>
      </dgm:t>
    </dgm:pt>
    <dgm:pt modelId="{DDB95DE7-D096-45E4-B818-0B3940C182E7}" type="pres">
      <dgm:prSet presAssocID="{AD7D4C57-A210-4B52-8F05-2241304A3B3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8DA6E78-3890-4D43-9DF5-E34D0865837E}" type="pres">
      <dgm:prSet presAssocID="{4EC697E3-7814-4293-BC05-45BA272C017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6593F34-49C6-46B6-B519-3C49A721EE8D}" type="pres">
      <dgm:prSet presAssocID="{4EC697E3-7814-4293-BC05-45BA272C0177}" presName="gear1srcNode" presStyleLbl="node1" presStyleIdx="0" presStyleCnt="3"/>
      <dgm:spPr/>
      <dgm:t>
        <a:bodyPr/>
        <a:lstStyle/>
        <a:p>
          <a:endParaRPr lang="th-TH"/>
        </a:p>
      </dgm:t>
    </dgm:pt>
    <dgm:pt modelId="{9570DF1D-3515-4AF1-B5B3-3AEEEF488357}" type="pres">
      <dgm:prSet presAssocID="{4EC697E3-7814-4293-BC05-45BA272C0177}" presName="gear1dstNode" presStyleLbl="node1" presStyleIdx="0" presStyleCnt="3"/>
      <dgm:spPr/>
      <dgm:t>
        <a:bodyPr/>
        <a:lstStyle/>
        <a:p>
          <a:endParaRPr lang="th-TH"/>
        </a:p>
      </dgm:t>
    </dgm:pt>
    <dgm:pt modelId="{C6C54212-4A67-4BF3-BDB7-ECC285838CB1}" type="pres">
      <dgm:prSet presAssocID="{5002A4BF-85E9-41DB-858F-864984BCF69D}" presName="gear2" presStyleLbl="node1" presStyleIdx="1" presStyleCnt="3" custLinFactNeighborX="-2701" custLinFactNeighborY="5051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91A898C-898C-4737-887E-01DC8E508FCA}" type="pres">
      <dgm:prSet presAssocID="{5002A4BF-85E9-41DB-858F-864984BCF69D}" presName="gear2srcNode" presStyleLbl="node1" presStyleIdx="1" presStyleCnt="3"/>
      <dgm:spPr/>
      <dgm:t>
        <a:bodyPr/>
        <a:lstStyle/>
        <a:p>
          <a:endParaRPr lang="th-TH"/>
        </a:p>
      </dgm:t>
    </dgm:pt>
    <dgm:pt modelId="{60F898FB-1530-49D9-AC65-54BCBF138E19}" type="pres">
      <dgm:prSet presAssocID="{5002A4BF-85E9-41DB-858F-864984BCF69D}" presName="gear2dstNode" presStyleLbl="node1" presStyleIdx="1" presStyleCnt="3"/>
      <dgm:spPr/>
      <dgm:t>
        <a:bodyPr/>
        <a:lstStyle/>
        <a:p>
          <a:endParaRPr lang="th-TH"/>
        </a:p>
      </dgm:t>
    </dgm:pt>
    <dgm:pt modelId="{5E93C6FB-BD06-477A-B0A3-946BD15C246D}" type="pres">
      <dgm:prSet presAssocID="{21E202BC-10A2-4E16-9545-B90DE70DFE8A}" presName="gear3" presStyleLbl="node1" presStyleIdx="2" presStyleCnt="3" custScaleX="129933" custScaleY="131011" custLinFactNeighborX="6940" custLinFactNeighborY="-3488"/>
      <dgm:spPr/>
      <dgm:t>
        <a:bodyPr/>
        <a:lstStyle/>
        <a:p>
          <a:endParaRPr lang="th-TH"/>
        </a:p>
      </dgm:t>
    </dgm:pt>
    <dgm:pt modelId="{E4FA8CAD-1787-4A99-9313-9D565F4DAC3D}" type="pres">
      <dgm:prSet presAssocID="{21E202BC-10A2-4E16-9545-B90DE70DFE8A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CCB1EA7-4A34-4A02-9140-8CCC37EB30D4}" type="pres">
      <dgm:prSet presAssocID="{21E202BC-10A2-4E16-9545-B90DE70DFE8A}" presName="gear3srcNode" presStyleLbl="node1" presStyleIdx="2" presStyleCnt="3"/>
      <dgm:spPr/>
      <dgm:t>
        <a:bodyPr/>
        <a:lstStyle/>
        <a:p>
          <a:endParaRPr lang="th-TH"/>
        </a:p>
      </dgm:t>
    </dgm:pt>
    <dgm:pt modelId="{795319A9-936E-410A-8412-D7D76B637D55}" type="pres">
      <dgm:prSet presAssocID="{21E202BC-10A2-4E16-9545-B90DE70DFE8A}" presName="gear3dstNode" presStyleLbl="node1" presStyleIdx="2" presStyleCnt="3"/>
      <dgm:spPr/>
      <dgm:t>
        <a:bodyPr/>
        <a:lstStyle/>
        <a:p>
          <a:endParaRPr lang="th-TH"/>
        </a:p>
      </dgm:t>
    </dgm:pt>
    <dgm:pt modelId="{99C32E4E-5E8D-400B-9566-5F01C2AA9009}" type="pres">
      <dgm:prSet presAssocID="{6095E4EF-3EAD-4C3E-A6F6-376CB499F551}" presName="connector1" presStyleLbl="sibTrans2D1" presStyleIdx="0" presStyleCnt="3"/>
      <dgm:spPr/>
      <dgm:t>
        <a:bodyPr/>
        <a:lstStyle/>
        <a:p>
          <a:endParaRPr lang="th-TH"/>
        </a:p>
      </dgm:t>
    </dgm:pt>
    <dgm:pt modelId="{6FA29077-9373-4E93-9233-27EAA39634A3}" type="pres">
      <dgm:prSet presAssocID="{8742C501-F083-4E10-B438-1F561FFF0E1B}" presName="connector2" presStyleLbl="sibTrans2D1" presStyleIdx="1" presStyleCnt="3"/>
      <dgm:spPr/>
      <dgm:t>
        <a:bodyPr/>
        <a:lstStyle/>
        <a:p>
          <a:endParaRPr lang="th-TH"/>
        </a:p>
      </dgm:t>
    </dgm:pt>
    <dgm:pt modelId="{2B80AE5A-8234-47A5-8980-2358286A8311}" type="pres">
      <dgm:prSet presAssocID="{F2AD9026-B404-47AF-AF2B-A92575EAC323}" presName="connector3" presStyleLbl="sibTrans2D1" presStyleIdx="2" presStyleCnt="3"/>
      <dgm:spPr/>
      <dgm:t>
        <a:bodyPr/>
        <a:lstStyle/>
        <a:p>
          <a:endParaRPr lang="th-TH"/>
        </a:p>
      </dgm:t>
    </dgm:pt>
  </dgm:ptLst>
  <dgm:cxnLst>
    <dgm:cxn modelId="{3D28806F-69EB-4ABD-9316-7588FABC3C53}" type="presOf" srcId="{5002A4BF-85E9-41DB-858F-864984BCF69D}" destId="{C6C54212-4A67-4BF3-BDB7-ECC285838CB1}" srcOrd="0" destOrd="0" presId="urn:microsoft.com/office/officeart/2005/8/layout/gear1"/>
    <dgm:cxn modelId="{EFE4BAFF-D600-4ECB-9422-E0D3CE9D3B47}" type="presOf" srcId="{5002A4BF-85E9-41DB-858F-864984BCF69D}" destId="{391A898C-898C-4737-887E-01DC8E508FCA}" srcOrd="1" destOrd="0" presId="urn:microsoft.com/office/officeart/2005/8/layout/gear1"/>
    <dgm:cxn modelId="{91F5FAFB-2945-4397-8317-DB333BB9DA2A}" type="presOf" srcId="{AD7D4C57-A210-4B52-8F05-2241304A3B39}" destId="{DDB95DE7-D096-45E4-B818-0B3940C182E7}" srcOrd="0" destOrd="0" presId="urn:microsoft.com/office/officeart/2005/8/layout/gear1"/>
    <dgm:cxn modelId="{A9E7C281-99CE-499D-9922-6E497D92B46E}" srcId="{AD7D4C57-A210-4B52-8F05-2241304A3B39}" destId="{5002A4BF-85E9-41DB-858F-864984BCF69D}" srcOrd="1" destOrd="0" parTransId="{82830993-E876-4B7E-B4DC-1B0E179E43F8}" sibTransId="{8742C501-F083-4E10-B438-1F561FFF0E1B}"/>
    <dgm:cxn modelId="{180D7015-88D1-46D3-839D-8DE37BF3376E}" type="presOf" srcId="{21E202BC-10A2-4E16-9545-B90DE70DFE8A}" destId="{795319A9-936E-410A-8412-D7D76B637D55}" srcOrd="3" destOrd="0" presId="urn:microsoft.com/office/officeart/2005/8/layout/gear1"/>
    <dgm:cxn modelId="{459E369F-9F84-4372-850C-E1F99D2788C3}" srcId="{AD7D4C57-A210-4B52-8F05-2241304A3B39}" destId="{21E202BC-10A2-4E16-9545-B90DE70DFE8A}" srcOrd="2" destOrd="0" parTransId="{64C1C565-16A9-467E-8DE8-26AD6F7F65F0}" sibTransId="{F2AD9026-B404-47AF-AF2B-A92575EAC323}"/>
    <dgm:cxn modelId="{3B9CB600-2CD8-4C8C-9FF3-E79D1E592156}" type="presOf" srcId="{4EC697E3-7814-4293-BC05-45BA272C0177}" destId="{9570DF1D-3515-4AF1-B5B3-3AEEEF488357}" srcOrd="2" destOrd="0" presId="urn:microsoft.com/office/officeart/2005/8/layout/gear1"/>
    <dgm:cxn modelId="{DB41B1B1-1C94-474A-BA3B-8574D8E44BA3}" srcId="{AD7D4C57-A210-4B52-8F05-2241304A3B39}" destId="{4EC697E3-7814-4293-BC05-45BA272C0177}" srcOrd="0" destOrd="0" parTransId="{1A3D4335-D59C-4FC5-8F00-C8A6B8F796D0}" sibTransId="{6095E4EF-3EAD-4C3E-A6F6-376CB499F551}"/>
    <dgm:cxn modelId="{05897CB7-AB15-4FFD-A376-86A4A8FAD335}" type="presOf" srcId="{21E202BC-10A2-4E16-9545-B90DE70DFE8A}" destId="{0CCB1EA7-4A34-4A02-9140-8CCC37EB30D4}" srcOrd="2" destOrd="0" presId="urn:microsoft.com/office/officeart/2005/8/layout/gear1"/>
    <dgm:cxn modelId="{E45FD6A6-3D02-4BA8-8FAF-81830B4B0314}" type="presOf" srcId="{4EC697E3-7814-4293-BC05-45BA272C0177}" destId="{E6593F34-49C6-46B6-B519-3C49A721EE8D}" srcOrd="1" destOrd="0" presId="urn:microsoft.com/office/officeart/2005/8/layout/gear1"/>
    <dgm:cxn modelId="{7B963143-9B65-4DAD-B7A4-AB531E1E25FC}" type="presOf" srcId="{6095E4EF-3EAD-4C3E-A6F6-376CB499F551}" destId="{99C32E4E-5E8D-400B-9566-5F01C2AA9009}" srcOrd="0" destOrd="0" presId="urn:microsoft.com/office/officeart/2005/8/layout/gear1"/>
    <dgm:cxn modelId="{9037BA1D-41E6-469C-8A6D-CEB034C880D6}" type="presOf" srcId="{8742C501-F083-4E10-B438-1F561FFF0E1B}" destId="{6FA29077-9373-4E93-9233-27EAA39634A3}" srcOrd="0" destOrd="0" presId="urn:microsoft.com/office/officeart/2005/8/layout/gear1"/>
    <dgm:cxn modelId="{D7559E24-ECAF-4E65-B2AC-243615484E15}" type="presOf" srcId="{21E202BC-10A2-4E16-9545-B90DE70DFE8A}" destId="{E4FA8CAD-1787-4A99-9313-9D565F4DAC3D}" srcOrd="1" destOrd="0" presId="urn:microsoft.com/office/officeart/2005/8/layout/gear1"/>
    <dgm:cxn modelId="{354C0649-A470-4569-86B0-A71269CCFCB7}" type="presOf" srcId="{5002A4BF-85E9-41DB-858F-864984BCF69D}" destId="{60F898FB-1530-49D9-AC65-54BCBF138E19}" srcOrd="2" destOrd="0" presId="urn:microsoft.com/office/officeart/2005/8/layout/gear1"/>
    <dgm:cxn modelId="{9B14D69A-593F-49DF-9B11-C9458A5A4BA7}" type="presOf" srcId="{4EC697E3-7814-4293-BC05-45BA272C0177}" destId="{78DA6E78-3890-4D43-9DF5-E34D0865837E}" srcOrd="0" destOrd="0" presId="urn:microsoft.com/office/officeart/2005/8/layout/gear1"/>
    <dgm:cxn modelId="{DB23955F-9D34-47AA-85A8-617A99AD6A68}" type="presOf" srcId="{21E202BC-10A2-4E16-9545-B90DE70DFE8A}" destId="{5E93C6FB-BD06-477A-B0A3-946BD15C246D}" srcOrd="0" destOrd="0" presId="urn:microsoft.com/office/officeart/2005/8/layout/gear1"/>
    <dgm:cxn modelId="{68D99024-C608-46E8-87EA-A70919481D34}" type="presOf" srcId="{F2AD9026-B404-47AF-AF2B-A92575EAC323}" destId="{2B80AE5A-8234-47A5-8980-2358286A8311}" srcOrd="0" destOrd="0" presId="urn:microsoft.com/office/officeart/2005/8/layout/gear1"/>
    <dgm:cxn modelId="{16089937-5CBF-4D18-B154-02DF92576610}" type="presParOf" srcId="{DDB95DE7-D096-45E4-B818-0B3940C182E7}" destId="{78DA6E78-3890-4D43-9DF5-E34D0865837E}" srcOrd="0" destOrd="0" presId="urn:microsoft.com/office/officeart/2005/8/layout/gear1"/>
    <dgm:cxn modelId="{0C510874-E50A-434A-8A3C-1D789CDC976E}" type="presParOf" srcId="{DDB95DE7-D096-45E4-B818-0B3940C182E7}" destId="{E6593F34-49C6-46B6-B519-3C49A721EE8D}" srcOrd="1" destOrd="0" presId="urn:microsoft.com/office/officeart/2005/8/layout/gear1"/>
    <dgm:cxn modelId="{F30A30D2-FBD3-41B1-8EE2-19677B20EE70}" type="presParOf" srcId="{DDB95DE7-D096-45E4-B818-0B3940C182E7}" destId="{9570DF1D-3515-4AF1-B5B3-3AEEEF488357}" srcOrd="2" destOrd="0" presId="urn:microsoft.com/office/officeart/2005/8/layout/gear1"/>
    <dgm:cxn modelId="{F1D666D1-6C2C-4842-A455-CDD5860BA59C}" type="presParOf" srcId="{DDB95DE7-D096-45E4-B818-0B3940C182E7}" destId="{C6C54212-4A67-4BF3-BDB7-ECC285838CB1}" srcOrd="3" destOrd="0" presId="urn:microsoft.com/office/officeart/2005/8/layout/gear1"/>
    <dgm:cxn modelId="{D363FA5F-9438-4F96-8902-B8777BE5F793}" type="presParOf" srcId="{DDB95DE7-D096-45E4-B818-0B3940C182E7}" destId="{391A898C-898C-4737-887E-01DC8E508FCA}" srcOrd="4" destOrd="0" presId="urn:microsoft.com/office/officeart/2005/8/layout/gear1"/>
    <dgm:cxn modelId="{7D649D95-4451-4761-8AC2-A1349647AD21}" type="presParOf" srcId="{DDB95DE7-D096-45E4-B818-0B3940C182E7}" destId="{60F898FB-1530-49D9-AC65-54BCBF138E19}" srcOrd="5" destOrd="0" presId="urn:microsoft.com/office/officeart/2005/8/layout/gear1"/>
    <dgm:cxn modelId="{FBE08CE2-8F3A-4DBD-8705-79A112D0F006}" type="presParOf" srcId="{DDB95DE7-D096-45E4-B818-0B3940C182E7}" destId="{5E93C6FB-BD06-477A-B0A3-946BD15C246D}" srcOrd="6" destOrd="0" presId="urn:microsoft.com/office/officeart/2005/8/layout/gear1"/>
    <dgm:cxn modelId="{E3501E4E-0235-475F-9D83-E14417FF1565}" type="presParOf" srcId="{DDB95DE7-D096-45E4-B818-0B3940C182E7}" destId="{E4FA8CAD-1787-4A99-9313-9D565F4DAC3D}" srcOrd="7" destOrd="0" presId="urn:microsoft.com/office/officeart/2005/8/layout/gear1"/>
    <dgm:cxn modelId="{6046EE6C-E44A-428D-ABF1-2037925856E2}" type="presParOf" srcId="{DDB95DE7-D096-45E4-B818-0B3940C182E7}" destId="{0CCB1EA7-4A34-4A02-9140-8CCC37EB30D4}" srcOrd="8" destOrd="0" presId="urn:microsoft.com/office/officeart/2005/8/layout/gear1"/>
    <dgm:cxn modelId="{8EE278EC-3B91-4449-91E6-5500219C6A89}" type="presParOf" srcId="{DDB95DE7-D096-45E4-B818-0B3940C182E7}" destId="{795319A9-936E-410A-8412-D7D76B637D55}" srcOrd="9" destOrd="0" presId="urn:microsoft.com/office/officeart/2005/8/layout/gear1"/>
    <dgm:cxn modelId="{94467CAB-DCA6-40BD-9DA8-6EB1DA1930D4}" type="presParOf" srcId="{DDB95DE7-D096-45E4-B818-0B3940C182E7}" destId="{99C32E4E-5E8D-400B-9566-5F01C2AA9009}" srcOrd="10" destOrd="0" presId="urn:microsoft.com/office/officeart/2005/8/layout/gear1"/>
    <dgm:cxn modelId="{0BD77FE6-B277-43A5-98FA-07C1CD4A2B50}" type="presParOf" srcId="{DDB95DE7-D096-45E4-B818-0B3940C182E7}" destId="{6FA29077-9373-4E93-9233-27EAA39634A3}" srcOrd="11" destOrd="0" presId="urn:microsoft.com/office/officeart/2005/8/layout/gear1"/>
    <dgm:cxn modelId="{96352931-4DB1-436B-AD2A-8E9858802AFF}" type="presParOf" srcId="{DDB95DE7-D096-45E4-B818-0B3940C182E7}" destId="{2B80AE5A-8234-47A5-8980-2358286A831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420D7-62AD-4D38-A855-25220A57C55A}">
      <dsp:nvSpPr>
        <dsp:cNvPr id="0" name=""/>
        <dsp:cNvSpPr/>
      </dsp:nvSpPr>
      <dsp:spPr>
        <a:xfrm>
          <a:off x="5327" y="1699635"/>
          <a:ext cx="1533105" cy="15331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200" b="1" kern="1200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บริบทอำเภอ</a:t>
          </a:r>
        </a:p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200" b="1" kern="1200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สระใคร</a:t>
          </a:r>
          <a:endParaRPr lang="th-TH" sz="2200" kern="1200" dirty="0"/>
        </a:p>
      </dsp:txBody>
      <dsp:txXfrm>
        <a:off x="229845" y="1924153"/>
        <a:ext cx="1084069" cy="1084069"/>
      </dsp:txXfrm>
    </dsp:sp>
    <dsp:sp modelId="{B8B8198C-C9FF-40D1-934A-B6824AA61382}">
      <dsp:nvSpPr>
        <dsp:cNvPr id="0" name=""/>
        <dsp:cNvSpPr/>
      </dsp:nvSpPr>
      <dsp:spPr>
        <a:xfrm rot="10800000">
          <a:off x="503586" y="3403295"/>
          <a:ext cx="536587" cy="361575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795B9-B286-4785-87A1-30A8C852E4D4}">
      <dsp:nvSpPr>
        <dsp:cNvPr id="0" name=""/>
        <dsp:cNvSpPr/>
      </dsp:nvSpPr>
      <dsp:spPr>
        <a:xfrm>
          <a:off x="4223" y="3914959"/>
          <a:ext cx="1535314" cy="1241843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ระบบสุขภาพช่องปาก</a:t>
          </a:r>
          <a:endParaRPr lang="th-TH" sz="2000" kern="1200" dirty="0"/>
        </a:p>
      </dsp:txBody>
      <dsp:txXfrm>
        <a:off x="229065" y="4096823"/>
        <a:ext cx="1085630" cy="878115"/>
      </dsp:txXfrm>
    </dsp:sp>
    <dsp:sp modelId="{6B9C3E4B-9E8B-4CC4-A617-46D9F711DCDE}">
      <dsp:nvSpPr>
        <dsp:cNvPr id="0" name=""/>
        <dsp:cNvSpPr/>
      </dsp:nvSpPr>
      <dsp:spPr>
        <a:xfrm rot="5400000">
          <a:off x="1692391" y="4355093"/>
          <a:ext cx="536587" cy="361575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2DC2B-6F24-491F-9DD7-22D0F4E55DF7}">
      <dsp:nvSpPr>
        <dsp:cNvPr id="0" name=""/>
        <dsp:cNvSpPr/>
      </dsp:nvSpPr>
      <dsp:spPr>
        <a:xfrm>
          <a:off x="2361366" y="3889895"/>
          <a:ext cx="1422554" cy="129197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วัตถุ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ประสงค์</a:t>
          </a:r>
          <a:endParaRPr lang="th-TH" sz="2000" kern="1200" dirty="0"/>
        </a:p>
      </dsp:txBody>
      <dsp:txXfrm>
        <a:off x="2569694" y="4079100"/>
        <a:ext cx="1005898" cy="913560"/>
      </dsp:txXfrm>
    </dsp:sp>
    <dsp:sp modelId="{51BED04B-AAE5-44BC-AC5C-3E323C406CC9}">
      <dsp:nvSpPr>
        <dsp:cNvPr id="0" name=""/>
        <dsp:cNvSpPr/>
      </dsp:nvSpPr>
      <dsp:spPr>
        <a:xfrm>
          <a:off x="2804349" y="3242666"/>
          <a:ext cx="536587" cy="361575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0DD0B-C5FF-4425-B5E6-49ACAB609855}">
      <dsp:nvSpPr>
        <dsp:cNvPr id="0" name=""/>
        <dsp:cNvSpPr/>
      </dsp:nvSpPr>
      <dsp:spPr>
        <a:xfrm>
          <a:off x="2400433" y="1954897"/>
          <a:ext cx="1344418" cy="102258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เป้าหมาย</a:t>
          </a:r>
          <a:endParaRPr lang="th-TH" sz="2000" kern="1200" dirty="0"/>
        </a:p>
      </dsp:txBody>
      <dsp:txXfrm>
        <a:off x="2597318" y="2104651"/>
        <a:ext cx="950648" cy="723073"/>
      </dsp:txXfrm>
    </dsp:sp>
    <dsp:sp modelId="{242057AF-E86A-4099-AD3F-70B49DF65A46}">
      <dsp:nvSpPr>
        <dsp:cNvPr id="0" name=""/>
        <dsp:cNvSpPr/>
      </dsp:nvSpPr>
      <dsp:spPr>
        <a:xfrm rot="5400000">
          <a:off x="3993159" y="2285400"/>
          <a:ext cx="536587" cy="361575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0015E-790F-47AE-83A4-ECB33C1C537F}">
      <dsp:nvSpPr>
        <dsp:cNvPr id="0" name=""/>
        <dsp:cNvSpPr/>
      </dsp:nvSpPr>
      <dsp:spPr>
        <a:xfrm>
          <a:off x="4757587" y="1954897"/>
          <a:ext cx="1643667" cy="102258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process</a:t>
          </a:r>
          <a:endParaRPr lang="th-TH" sz="2000" kern="1200" dirty="0"/>
        </a:p>
      </dsp:txBody>
      <dsp:txXfrm>
        <a:off x="4998296" y="2104651"/>
        <a:ext cx="1162249" cy="723073"/>
      </dsp:txXfrm>
    </dsp:sp>
    <dsp:sp modelId="{34648067-A5D9-4193-972E-E1E5F28C920B}">
      <dsp:nvSpPr>
        <dsp:cNvPr id="0" name=""/>
        <dsp:cNvSpPr/>
      </dsp:nvSpPr>
      <dsp:spPr>
        <a:xfrm rot="10800000">
          <a:off x="5311127" y="3285555"/>
          <a:ext cx="536587" cy="361575"/>
        </a:xfrm>
        <a:prstGeom prst="triangl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CD031-9396-4FA9-AE06-68DBF50AD222}">
      <dsp:nvSpPr>
        <dsp:cNvPr id="0" name=""/>
        <dsp:cNvSpPr/>
      </dsp:nvSpPr>
      <dsp:spPr>
        <a:xfrm>
          <a:off x="4605749" y="3934741"/>
          <a:ext cx="1947343" cy="120227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kern="1200" dirty="0" smtClean="0"/>
            <a:t>ผลลัพธ์</a:t>
          </a:r>
          <a:endParaRPr lang="th-TH" sz="2600" kern="1200" dirty="0"/>
        </a:p>
      </dsp:txBody>
      <dsp:txXfrm>
        <a:off x="4890931" y="4110811"/>
        <a:ext cx="1376979" cy="850139"/>
      </dsp:txXfrm>
    </dsp:sp>
    <dsp:sp modelId="{3E62CC6C-0E6D-42CE-8534-8C562AC63E7E}">
      <dsp:nvSpPr>
        <dsp:cNvPr id="0" name=""/>
        <dsp:cNvSpPr/>
      </dsp:nvSpPr>
      <dsp:spPr>
        <a:xfrm rot="5400000">
          <a:off x="6678308" y="4355093"/>
          <a:ext cx="536587" cy="361575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841227-3298-4F0B-B223-7F46411A0445}">
      <dsp:nvSpPr>
        <dsp:cNvPr id="0" name=""/>
        <dsp:cNvSpPr/>
      </dsp:nvSpPr>
      <dsp:spPr>
        <a:xfrm>
          <a:off x="7319645" y="3790393"/>
          <a:ext cx="1533115" cy="1490975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spc="5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rPr>
            <a:t>สิ่งที่ได้เรียนรู้</a:t>
          </a:r>
          <a:endParaRPr lang="th-TH" sz="2600" kern="1200" dirty="0"/>
        </a:p>
      </dsp:txBody>
      <dsp:txXfrm>
        <a:off x="7544164" y="4008741"/>
        <a:ext cx="1084077" cy="1054279"/>
      </dsp:txXfrm>
    </dsp:sp>
    <dsp:sp modelId="{9AC23ECB-0449-4F06-AC72-9C4AC1FA1C08}">
      <dsp:nvSpPr>
        <dsp:cNvPr id="0" name=""/>
        <dsp:cNvSpPr/>
      </dsp:nvSpPr>
      <dsp:spPr>
        <a:xfrm>
          <a:off x="7817909" y="3210324"/>
          <a:ext cx="536587" cy="361575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22CA5-C12C-4982-8B79-2B1DC339FFB9}">
      <dsp:nvSpPr>
        <dsp:cNvPr id="0" name=""/>
        <dsp:cNvSpPr/>
      </dsp:nvSpPr>
      <dsp:spPr>
        <a:xfrm>
          <a:off x="7356504" y="1920078"/>
          <a:ext cx="1459397" cy="109221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kern="1200" dirty="0" smtClean="0"/>
            <a:t>แผนปฏิบัติการ</a:t>
          </a:r>
          <a:r>
            <a:rPr lang="th-TH" sz="2600" kern="1200" dirty="0" smtClean="0"/>
            <a:t>ต่อ</a:t>
          </a:r>
          <a:endParaRPr lang="th-TH" sz="2600" kern="1200" dirty="0"/>
        </a:p>
      </dsp:txBody>
      <dsp:txXfrm>
        <a:off x="7570228" y="2080030"/>
        <a:ext cx="1031949" cy="772315"/>
      </dsp:txXfrm>
    </dsp:sp>
    <dsp:sp modelId="{4921BD26-A5C2-4563-AD4F-2E999F5C49B9}">
      <dsp:nvSpPr>
        <dsp:cNvPr id="0" name=""/>
        <dsp:cNvSpPr/>
      </dsp:nvSpPr>
      <dsp:spPr>
        <a:xfrm>
          <a:off x="7817909" y="1350542"/>
          <a:ext cx="536587" cy="361575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B1F3FC-AC5A-4CBE-9BB2-B37FFDF58D35}">
      <dsp:nvSpPr>
        <dsp:cNvPr id="0" name=""/>
        <dsp:cNvSpPr/>
      </dsp:nvSpPr>
      <dsp:spPr>
        <a:xfrm>
          <a:off x="7443808" y="41933"/>
          <a:ext cx="1284788" cy="112111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/>
            <a:t>เชิญแลกเปลี่ยน</a:t>
          </a:r>
          <a:endParaRPr lang="th-TH" sz="2200" kern="1200" dirty="0"/>
        </a:p>
      </dsp:txBody>
      <dsp:txXfrm>
        <a:off x="7631961" y="206116"/>
        <a:ext cx="908482" cy="7927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EE999-0619-4C0B-9E6E-A801F62D60B6}">
      <dsp:nvSpPr>
        <dsp:cNvPr id="0" name=""/>
        <dsp:cNvSpPr/>
      </dsp:nvSpPr>
      <dsp:spPr>
        <a:xfrm>
          <a:off x="4509872" y="1588097"/>
          <a:ext cx="3369208" cy="613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929"/>
              </a:lnTo>
              <a:lnTo>
                <a:pt x="3369208" y="438929"/>
              </a:lnTo>
              <a:lnTo>
                <a:pt x="3369208" y="6132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31C312-7F69-4867-A107-4716CBB62EFC}">
      <dsp:nvSpPr>
        <dsp:cNvPr id="0" name=""/>
        <dsp:cNvSpPr/>
      </dsp:nvSpPr>
      <dsp:spPr>
        <a:xfrm>
          <a:off x="4509872" y="1588097"/>
          <a:ext cx="975131" cy="644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9809"/>
              </a:lnTo>
              <a:lnTo>
                <a:pt x="975131" y="469809"/>
              </a:lnTo>
              <a:lnTo>
                <a:pt x="975131" y="6441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EEE5A6-B9DE-4588-A1F6-EC472DBD87CC}">
      <dsp:nvSpPr>
        <dsp:cNvPr id="0" name=""/>
        <dsp:cNvSpPr/>
      </dsp:nvSpPr>
      <dsp:spPr>
        <a:xfrm>
          <a:off x="3178874" y="1588097"/>
          <a:ext cx="1330998" cy="613267"/>
        </a:xfrm>
        <a:custGeom>
          <a:avLst/>
          <a:gdLst/>
          <a:ahLst/>
          <a:cxnLst/>
          <a:rect l="0" t="0" r="0" b="0"/>
          <a:pathLst>
            <a:path>
              <a:moveTo>
                <a:pt x="1330998" y="0"/>
              </a:moveTo>
              <a:lnTo>
                <a:pt x="1330998" y="438929"/>
              </a:lnTo>
              <a:lnTo>
                <a:pt x="0" y="438929"/>
              </a:lnTo>
              <a:lnTo>
                <a:pt x="0" y="6132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9A3949-AD13-4070-BF1A-C48A3AA1E8C0}">
      <dsp:nvSpPr>
        <dsp:cNvPr id="0" name=""/>
        <dsp:cNvSpPr/>
      </dsp:nvSpPr>
      <dsp:spPr>
        <a:xfrm>
          <a:off x="883732" y="1588097"/>
          <a:ext cx="3626140" cy="613267"/>
        </a:xfrm>
        <a:custGeom>
          <a:avLst/>
          <a:gdLst/>
          <a:ahLst/>
          <a:cxnLst/>
          <a:rect l="0" t="0" r="0" b="0"/>
          <a:pathLst>
            <a:path>
              <a:moveTo>
                <a:pt x="3626140" y="0"/>
              </a:moveTo>
              <a:lnTo>
                <a:pt x="3626140" y="438929"/>
              </a:lnTo>
              <a:lnTo>
                <a:pt x="0" y="438929"/>
              </a:lnTo>
              <a:lnTo>
                <a:pt x="0" y="6132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DBCD4A-D08D-42E0-9045-D59FAFD419E3}">
      <dsp:nvSpPr>
        <dsp:cNvPr id="0" name=""/>
        <dsp:cNvSpPr/>
      </dsp:nvSpPr>
      <dsp:spPr>
        <a:xfrm>
          <a:off x="3500848" y="840934"/>
          <a:ext cx="2018048" cy="747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05433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/>
            <a:t>ทีมหมอครอบครัวอำเภอ</a:t>
          </a:r>
          <a:endParaRPr lang="th-TH" sz="2400" kern="1200" dirty="0"/>
        </a:p>
      </dsp:txBody>
      <dsp:txXfrm>
        <a:off x="3500848" y="840934"/>
        <a:ext cx="2018048" cy="747163"/>
      </dsp:txXfrm>
    </dsp:sp>
    <dsp:sp modelId="{F329A813-2478-4CF2-B6F9-EE0CCB60E506}">
      <dsp:nvSpPr>
        <dsp:cNvPr id="0" name=""/>
        <dsp:cNvSpPr/>
      </dsp:nvSpPr>
      <dsp:spPr>
        <a:xfrm>
          <a:off x="3798919" y="1328314"/>
          <a:ext cx="1833634" cy="61220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err="1" smtClean="0"/>
            <a:t>ทพญ.ธิ</a:t>
          </a:r>
          <a:r>
            <a:rPr lang="th-TH" sz="1600" b="1" kern="1200" dirty="0" smtClean="0"/>
            <a:t>รัมภา  ลุพรหมมา</a:t>
          </a:r>
        </a:p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err="1" smtClean="0"/>
            <a:t>ทพญ</a:t>
          </a:r>
          <a:r>
            <a:rPr lang="th-TH" sz="1600" b="1" kern="1200" dirty="0" smtClean="0"/>
            <a:t>.สุนันท์  ปรีชา</a:t>
          </a:r>
          <a:r>
            <a:rPr lang="th-TH" sz="1600" b="1" kern="1200" dirty="0" err="1" smtClean="0"/>
            <a:t>พีช</a:t>
          </a:r>
          <a:r>
            <a:rPr lang="th-TH" sz="1600" b="1" kern="1200" dirty="0" smtClean="0"/>
            <a:t>คุปต์</a:t>
          </a:r>
          <a:endParaRPr lang="th-TH" sz="1600" b="1" kern="1200" dirty="0"/>
        </a:p>
      </dsp:txBody>
      <dsp:txXfrm>
        <a:off x="3798919" y="1328314"/>
        <a:ext cx="1833634" cy="612201"/>
      </dsp:txXfrm>
    </dsp:sp>
    <dsp:sp modelId="{C783D30B-2EB6-4587-AD6A-691AE6C30D19}">
      <dsp:nvSpPr>
        <dsp:cNvPr id="0" name=""/>
        <dsp:cNvSpPr/>
      </dsp:nvSpPr>
      <dsp:spPr>
        <a:xfrm>
          <a:off x="95514" y="2201365"/>
          <a:ext cx="1576436" cy="747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05433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/>
            <a:t>รพ.สต.สระใคร</a:t>
          </a:r>
          <a:endParaRPr lang="th-TH" sz="2400" kern="1200" dirty="0"/>
        </a:p>
      </dsp:txBody>
      <dsp:txXfrm>
        <a:off x="95514" y="2201365"/>
        <a:ext cx="1576436" cy="747163"/>
      </dsp:txXfrm>
    </dsp:sp>
    <dsp:sp modelId="{0D807124-BA31-43C2-A433-1A93086068AD}">
      <dsp:nvSpPr>
        <dsp:cNvPr id="0" name=""/>
        <dsp:cNvSpPr/>
      </dsp:nvSpPr>
      <dsp:spPr>
        <a:xfrm>
          <a:off x="232796" y="2704135"/>
          <a:ext cx="1852960" cy="6047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err="1" smtClean="0"/>
            <a:t>ทพญ</a:t>
          </a:r>
          <a:r>
            <a:rPr lang="th-TH" sz="1800" b="1" kern="1200" dirty="0" smtClean="0"/>
            <a:t>.สุนันท์  ปรีชา</a:t>
          </a:r>
          <a:r>
            <a:rPr lang="th-TH" sz="1800" b="1" kern="1200" dirty="0" err="1" smtClean="0"/>
            <a:t>พีช</a:t>
          </a:r>
          <a:r>
            <a:rPr lang="th-TH" sz="1800" b="1" kern="1200" dirty="0" smtClean="0"/>
            <a:t>คุปต์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/>
            <a:t>นางสุพรรษา  พิมพ์บึง</a:t>
          </a:r>
          <a:endParaRPr lang="th-TH" sz="1800" b="1" kern="1200" dirty="0"/>
        </a:p>
      </dsp:txBody>
      <dsp:txXfrm>
        <a:off x="232796" y="2704135"/>
        <a:ext cx="1852960" cy="604779"/>
      </dsp:txXfrm>
    </dsp:sp>
    <dsp:sp modelId="{36D02947-6B61-481B-BE78-776F463168CE}">
      <dsp:nvSpPr>
        <dsp:cNvPr id="0" name=""/>
        <dsp:cNvSpPr/>
      </dsp:nvSpPr>
      <dsp:spPr>
        <a:xfrm>
          <a:off x="2375351" y="2201365"/>
          <a:ext cx="1607044" cy="747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05433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PCU </a:t>
          </a:r>
          <a:r>
            <a:rPr lang="th-TH" sz="2400" kern="1200" dirty="0" smtClean="0"/>
            <a:t>รพ.สระใคร</a:t>
          </a:r>
          <a:endParaRPr lang="th-TH" sz="2400" kern="1200" dirty="0"/>
        </a:p>
      </dsp:txBody>
      <dsp:txXfrm>
        <a:off x="2375351" y="2201365"/>
        <a:ext cx="1607044" cy="747163"/>
      </dsp:txXfrm>
    </dsp:sp>
    <dsp:sp modelId="{051CA49F-4664-4980-B0F0-31DE28770DC4}">
      <dsp:nvSpPr>
        <dsp:cNvPr id="0" name=""/>
        <dsp:cNvSpPr/>
      </dsp:nvSpPr>
      <dsp:spPr>
        <a:xfrm>
          <a:off x="2465037" y="2704135"/>
          <a:ext cx="1835296" cy="6320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err="1" smtClean="0"/>
            <a:t>ทพญ</a:t>
          </a:r>
          <a:r>
            <a:rPr lang="th-TH" sz="1800" b="1" kern="1200" dirty="0" smtClean="0"/>
            <a:t>.สุนันท์  ปรีชา</a:t>
          </a:r>
          <a:r>
            <a:rPr lang="th-TH" sz="1800" b="1" kern="1200" dirty="0" err="1" smtClean="0"/>
            <a:t>พีช</a:t>
          </a:r>
          <a:r>
            <a:rPr lang="th-TH" sz="1800" b="1" kern="1200" dirty="0" smtClean="0"/>
            <a:t>คุปต์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/>
            <a:t>นางสุพรรษา  พิมพ์บึง</a:t>
          </a:r>
          <a:endParaRPr lang="th-TH" sz="1800" b="1" kern="1200" dirty="0"/>
        </a:p>
      </dsp:txBody>
      <dsp:txXfrm>
        <a:off x="2465037" y="2704135"/>
        <a:ext cx="1835296" cy="632090"/>
      </dsp:txXfrm>
    </dsp:sp>
    <dsp:sp modelId="{5812FFCE-9BBA-428D-83CC-EADBB15B782C}">
      <dsp:nvSpPr>
        <dsp:cNvPr id="0" name=""/>
        <dsp:cNvSpPr/>
      </dsp:nvSpPr>
      <dsp:spPr>
        <a:xfrm>
          <a:off x="4625281" y="2232246"/>
          <a:ext cx="1719446" cy="747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05433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/>
            <a:t>รพ.สต.คอกช้าง</a:t>
          </a:r>
          <a:endParaRPr lang="th-TH" sz="2400" kern="1200" dirty="0"/>
        </a:p>
      </dsp:txBody>
      <dsp:txXfrm>
        <a:off x="4625281" y="2232246"/>
        <a:ext cx="1719446" cy="747163"/>
      </dsp:txXfrm>
    </dsp:sp>
    <dsp:sp modelId="{60714ADE-28BE-4E1E-8F49-3FD755DFF0B0}">
      <dsp:nvSpPr>
        <dsp:cNvPr id="0" name=""/>
        <dsp:cNvSpPr/>
      </dsp:nvSpPr>
      <dsp:spPr>
        <a:xfrm>
          <a:off x="4819120" y="2704134"/>
          <a:ext cx="1876104" cy="6203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err="1" smtClean="0"/>
            <a:t>ทพญ.ธิ</a:t>
          </a:r>
          <a:r>
            <a:rPr lang="th-TH" sz="1800" b="1" kern="1200" dirty="0" smtClean="0"/>
            <a:t>รัมภา  ลุพรหมมา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err="1" smtClean="0"/>
            <a:t>นส</a:t>
          </a:r>
          <a:r>
            <a:rPr lang="th-TH" sz="1800" b="1" kern="1200" dirty="0" smtClean="0"/>
            <a:t>.กมลมาลย์  บุญเปีย</a:t>
          </a:r>
          <a:endParaRPr lang="th-TH" sz="1800" b="1" kern="1200" dirty="0"/>
        </a:p>
      </dsp:txBody>
      <dsp:txXfrm>
        <a:off x="4819120" y="2704134"/>
        <a:ext cx="1876104" cy="620387"/>
      </dsp:txXfrm>
    </dsp:sp>
    <dsp:sp modelId="{3262B714-7363-4D87-BCC6-42242BC02E6A}">
      <dsp:nvSpPr>
        <dsp:cNvPr id="0" name=""/>
        <dsp:cNvSpPr/>
      </dsp:nvSpPr>
      <dsp:spPr>
        <a:xfrm>
          <a:off x="7024575" y="2201365"/>
          <a:ext cx="1709012" cy="747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05433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/>
            <a:t>รพ.สต.บ้านฝาง</a:t>
          </a:r>
          <a:endParaRPr lang="th-TH" sz="2400" kern="1200" dirty="0"/>
        </a:p>
      </dsp:txBody>
      <dsp:txXfrm>
        <a:off x="7024575" y="2201365"/>
        <a:ext cx="1709012" cy="747163"/>
      </dsp:txXfrm>
    </dsp:sp>
    <dsp:sp modelId="{B7047FBF-8B6C-483C-B1EA-476534E6103A}">
      <dsp:nvSpPr>
        <dsp:cNvPr id="0" name=""/>
        <dsp:cNvSpPr/>
      </dsp:nvSpPr>
      <dsp:spPr>
        <a:xfrm>
          <a:off x="7145562" y="2704133"/>
          <a:ext cx="1905885" cy="6281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err="1" smtClean="0"/>
            <a:t>ทพญ.ธิ</a:t>
          </a:r>
          <a:r>
            <a:rPr lang="th-TH" sz="1800" b="1" kern="1200" dirty="0" smtClean="0"/>
            <a:t>รัมภา  ลุพรหมมา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err="1" smtClean="0"/>
            <a:t>นส.ณภัฒ</a:t>
          </a:r>
          <a:r>
            <a:rPr lang="th-TH" sz="1800" b="1" kern="1200" dirty="0" smtClean="0"/>
            <a:t>สร  ทัศ</a:t>
          </a:r>
          <a:r>
            <a:rPr lang="th-TH" sz="1800" b="1" kern="1200" dirty="0" err="1" smtClean="0"/>
            <a:t>พงษ์</a:t>
          </a:r>
          <a:endParaRPr lang="th-TH" sz="1800" b="1" kern="1200" dirty="0"/>
        </a:p>
      </dsp:txBody>
      <dsp:txXfrm>
        <a:off x="7145562" y="2704133"/>
        <a:ext cx="1905885" cy="6281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00CCD-ED4D-4FAB-817D-6DEDEF014030}">
      <dsp:nvSpPr>
        <dsp:cNvPr id="0" name=""/>
        <dsp:cNvSpPr/>
      </dsp:nvSpPr>
      <dsp:spPr>
        <a:xfrm>
          <a:off x="2154339" y="1421325"/>
          <a:ext cx="1649079" cy="1649079"/>
        </a:xfrm>
        <a:prstGeom prst="gear9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</a:rPr>
            <a:t>แลก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</a:rPr>
            <a:t>เปลี่ยน</a:t>
          </a:r>
          <a:endParaRPr lang="th-TH" sz="3200" b="1" kern="1200" dirty="0">
            <a:solidFill>
              <a:schemeClr val="tx1"/>
            </a:solidFill>
          </a:endParaRPr>
        </a:p>
      </dsp:txBody>
      <dsp:txXfrm>
        <a:off x="2485877" y="1807614"/>
        <a:ext cx="986003" cy="847661"/>
      </dsp:txXfrm>
    </dsp:sp>
    <dsp:sp modelId="{92F353B5-0C18-4CB3-8385-51FB43FB0BD7}">
      <dsp:nvSpPr>
        <dsp:cNvPr id="0" name=""/>
        <dsp:cNvSpPr/>
      </dsp:nvSpPr>
      <dsp:spPr>
        <a:xfrm>
          <a:off x="1194875" y="1031542"/>
          <a:ext cx="1199330" cy="1199330"/>
        </a:xfrm>
        <a:prstGeom prst="gear6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</a:rPr>
            <a:t>ต่อยอด</a:t>
          </a:r>
          <a:endParaRPr lang="th-TH" sz="2800" b="1" kern="1200" dirty="0">
            <a:solidFill>
              <a:schemeClr val="tx1"/>
            </a:solidFill>
          </a:endParaRPr>
        </a:p>
      </dsp:txBody>
      <dsp:txXfrm>
        <a:off x="1496810" y="1335302"/>
        <a:ext cx="595460" cy="591810"/>
      </dsp:txXfrm>
    </dsp:sp>
    <dsp:sp modelId="{494C5003-C9B2-4650-87E7-DC71235B864F}">
      <dsp:nvSpPr>
        <dsp:cNvPr id="0" name=""/>
        <dsp:cNvSpPr/>
      </dsp:nvSpPr>
      <dsp:spPr>
        <a:xfrm rot="20700000">
          <a:off x="1749673" y="86221"/>
          <a:ext cx="1408997" cy="1410910"/>
        </a:xfrm>
        <a:prstGeom prst="gear6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</a:rPr>
            <a:t>สำเร็จ</a:t>
          </a:r>
        </a:p>
      </dsp:txBody>
      <dsp:txXfrm rot="-20700000">
        <a:off x="2058594" y="395788"/>
        <a:ext cx="791155" cy="791775"/>
      </dsp:txXfrm>
    </dsp:sp>
    <dsp:sp modelId="{FA250AE4-DD7B-4E0C-9F15-EDE58759E037}">
      <dsp:nvSpPr>
        <dsp:cNvPr id="0" name=""/>
        <dsp:cNvSpPr/>
      </dsp:nvSpPr>
      <dsp:spPr>
        <a:xfrm>
          <a:off x="2014873" y="1179602"/>
          <a:ext cx="2110821" cy="2110821"/>
        </a:xfrm>
        <a:prstGeom prst="circularArrow">
          <a:avLst>
            <a:gd name="adj1" fmla="val 4688"/>
            <a:gd name="adj2" fmla="val 299029"/>
            <a:gd name="adj3" fmla="val 2478673"/>
            <a:gd name="adj4" fmla="val 15944545"/>
            <a:gd name="adj5" fmla="val 546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24C2AA-66BA-4176-B790-5A324AFCC8AD}">
      <dsp:nvSpPr>
        <dsp:cNvPr id="0" name=""/>
        <dsp:cNvSpPr/>
      </dsp:nvSpPr>
      <dsp:spPr>
        <a:xfrm>
          <a:off x="982476" y="771309"/>
          <a:ext cx="1533643" cy="153364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607CD-8FE6-48E2-B2FC-D01F7E8B3C09}">
      <dsp:nvSpPr>
        <dsp:cNvPr id="0" name=""/>
        <dsp:cNvSpPr/>
      </dsp:nvSpPr>
      <dsp:spPr>
        <a:xfrm>
          <a:off x="1594810" y="-48131"/>
          <a:ext cx="1653576" cy="165357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87C80-01DF-49C8-93EE-1D6894D4B70C}">
      <dsp:nvSpPr>
        <dsp:cNvPr id="0" name=""/>
        <dsp:cNvSpPr/>
      </dsp:nvSpPr>
      <dsp:spPr>
        <a:xfrm>
          <a:off x="2468857" y="1875133"/>
          <a:ext cx="2321403" cy="2174711"/>
        </a:xfrm>
        <a:prstGeom prst="gear9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Positive approach</a:t>
          </a:r>
          <a:endParaRPr lang="th-TH" sz="3200" kern="1200" dirty="0">
            <a:solidFill>
              <a:schemeClr val="tx1"/>
            </a:solidFill>
          </a:endParaRPr>
        </a:p>
      </dsp:txBody>
      <dsp:txXfrm>
        <a:off x="2924599" y="2384549"/>
        <a:ext cx="1409919" cy="1117846"/>
      </dsp:txXfrm>
    </dsp:sp>
    <dsp:sp modelId="{CE3FF612-1851-4684-BFFD-33E353BDAC06}">
      <dsp:nvSpPr>
        <dsp:cNvPr id="0" name=""/>
        <dsp:cNvSpPr/>
      </dsp:nvSpPr>
      <dsp:spPr>
        <a:xfrm>
          <a:off x="1095346" y="1212096"/>
          <a:ext cx="1856979" cy="1834085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</a:rPr>
            <a:t>ทีมสร้างสุข</a:t>
          </a:r>
          <a:endParaRPr lang="th-TH" sz="2800" b="1" kern="1200" dirty="0">
            <a:solidFill>
              <a:schemeClr val="tx1"/>
            </a:solidFill>
          </a:endParaRPr>
        </a:p>
      </dsp:txBody>
      <dsp:txXfrm>
        <a:off x="1560410" y="1676623"/>
        <a:ext cx="926851" cy="905031"/>
      </dsp:txXfrm>
    </dsp:sp>
    <dsp:sp modelId="{FE60DDE6-C87F-40F5-BD1E-424B3BD1207D}">
      <dsp:nvSpPr>
        <dsp:cNvPr id="0" name=""/>
        <dsp:cNvSpPr/>
      </dsp:nvSpPr>
      <dsp:spPr>
        <a:xfrm rot="20700000">
          <a:off x="2121565" y="194307"/>
          <a:ext cx="1593195" cy="1593195"/>
        </a:xfrm>
        <a:prstGeom prst="gear6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700" b="1" kern="1200" dirty="0" smtClean="0">
              <a:solidFill>
                <a:schemeClr val="tx1"/>
              </a:solidFill>
            </a:rPr>
            <a:t>ร่วมคิดทุกระดับ</a:t>
          </a:r>
          <a:endParaRPr lang="th-TH" sz="2700" b="1" kern="1200" dirty="0">
            <a:solidFill>
              <a:schemeClr val="tx1"/>
            </a:solidFill>
          </a:endParaRPr>
        </a:p>
      </dsp:txBody>
      <dsp:txXfrm rot="-20700000">
        <a:off x="2470999" y="543741"/>
        <a:ext cx="894326" cy="894326"/>
      </dsp:txXfrm>
    </dsp:sp>
    <dsp:sp modelId="{6A13509F-330D-4589-9790-7314CE65420B}">
      <dsp:nvSpPr>
        <dsp:cNvPr id="0" name=""/>
        <dsp:cNvSpPr/>
      </dsp:nvSpPr>
      <dsp:spPr>
        <a:xfrm>
          <a:off x="2338321" y="1508001"/>
          <a:ext cx="2861845" cy="2861845"/>
        </a:xfrm>
        <a:prstGeom prst="circularArrow">
          <a:avLst>
            <a:gd name="adj1" fmla="val 4687"/>
            <a:gd name="adj2" fmla="val 299029"/>
            <a:gd name="adj3" fmla="val 2513111"/>
            <a:gd name="adj4" fmla="val 15867873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24B21-B90F-4D5F-B69C-AC85338218B5}">
      <dsp:nvSpPr>
        <dsp:cNvPr id="0" name=""/>
        <dsp:cNvSpPr/>
      </dsp:nvSpPr>
      <dsp:spPr>
        <a:xfrm>
          <a:off x="922842" y="956886"/>
          <a:ext cx="2079309" cy="20793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CB20E-019D-4170-8AEC-01F896760E9D}">
      <dsp:nvSpPr>
        <dsp:cNvPr id="0" name=""/>
        <dsp:cNvSpPr/>
      </dsp:nvSpPr>
      <dsp:spPr>
        <a:xfrm>
          <a:off x="1753042" y="-154107"/>
          <a:ext cx="2241914" cy="224191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A6E78-3890-4D43-9DF5-E34D0865837E}">
      <dsp:nvSpPr>
        <dsp:cNvPr id="0" name=""/>
        <dsp:cNvSpPr/>
      </dsp:nvSpPr>
      <dsp:spPr>
        <a:xfrm>
          <a:off x="2668448" y="1944288"/>
          <a:ext cx="2194847" cy="2194847"/>
        </a:xfrm>
        <a:prstGeom prst="gear9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400" b="1" kern="1200" dirty="0" smtClean="0">
              <a:solidFill>
                <a:schemeClr val="tx1"/>
              </a:solidFill>
            </a:rPr>
            <a:t>เรื่องเล่าเร้าพลัง</a:t>
          </a:r>
          <a:endParaRPr lang="th-TH" sz="3400" b="1" kern="1200" dirty="0">
            <a:solidFill>
              <a:schemeClr val="tx1"/>
            </a:solidFill>
          </a:endParaRPr>
        </a:p>
      </dsp:txBody>
      <dsp:txXfrm>
        <a:off x="3109710" y="2458420"/>
        <a:ext cx="1312323" cy="1128197"/>
      </dsp:txXfrm>
    </dsp:sp>
    <dsp:sp modelId="{C6C54212-4A67-4BF3-BDB7-ECC285838CB1}">
      <dsp:nvSpPr>
        <dsp:cNvPr id="0" name=""/>
        <dsp:cNvSpPr/>
      </dsp:nvSpPr>
      <dsp:spPr>
        <a:xfrm>
          <a:off x="1348331" y="1506133"/>
          <a:ext cx="1596252" cy="1596252"/>
        </a:xfrm>
        <a:prstGeom prst="gear6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400" b="1" kern="1200" dirty="0" smtClean="0">
              <a:solidFill>
                <a:schemeClr val="tx1"/>
              </a:solidFill>
            </a:rPr>
            <a:t>วัดผล</a:t>
          </a:r>
          <a:endParaRPr lang="th-TH" sz="3400" b="1" kern="1200" dirty="0">
            <a:solidFill>
              <a:schemeClr val="tx1"/>
            </a:solidFill>
          </a:endParaRPr>
        </a:p>
      </dsp:txBody>
      <dsp:txXfrm>
        <a:off x="1750192" y="1910423"/>
        <a:ext cx="792530" cy="787672"/>
      </dsp:txXfrm>
    </dsp:sp>
    <dsp:sp modelId="{5E93C6FB-BD06-477A-B0A3-946BD15C246D}">
      <dsp:nvSpPr>
        <dsp:cNvPr id="0" name=""/>
        <dsp:cNvSpPr/>
      </dsp:nvSpPr>
      <dsp:spPr>
        <a:xfrm rot="20700000">
          <a:off x="2187455" y="78662"/>
          <a:ext cx="2025983" cy="2055185"/>
        </a:xfrm>
        <a:prstGeom prst="gear6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chemeClr val="tx1"/>
              </a:solidFill>
            </a:rPr>
            <a:t>ระเบิดจากภายใน</a:t>
          </a:r>
          <a:endParaRPr lang="th-TH" sz="3600" b="1" kern="1200" dirty="0">
            <a:solidFill>
              <a:schemeClr val="tx1"/>
            </a:solidFill>
          </a:endParaRPr>
        </a:p>
      </dsp:txBody>
      <dsp:txXfrm rot="-20700000">
        <a:off x="2630081" y="531157"/>
        <a:ext cx="1140732" cy="1150196"/>
      </dsp:txXfrm>
    </dsp:sp>
    <dsp:sp modelId="{99C32E4E-5E8D-400B-9566-5F01C2AA9009}">
      <dsp:nvSpPr>
        <dsp:cNvPr id="0" name=""/>
        <dsp:cNvSpPr/>
      </dsp:nvSpPr>
      <dsp:spPr>
        <a:xfrm>
          <a:off x="2497459" y="1614350"/>
          <a:ext cx="2809404" cy="2809404"/>
        </a:xfrm>
        <a:prstGeom prst="circularArrow">
          <a:avLst>
            <a:gd name="adj1" fmla="val 4688"/>
            <a:gd name="adj2" fmla="val 299029"/>
            <a:gd name="adj3" fmla="val 2511224"/>
            <a:gd name="adj4" fmla="val 15871964"/>
            <a:gd name="adj5" fmla="val 5469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A29077-9373-4E93-9233-27EAA39634A3}">
      <dsp:nvSpPr>
        <dsp:cNvPr id="0" name=""/>
        <dsp:cNvSpPr/>
      </dsp:nvSpPr>
      <dsp:spPr>
        <a:xfrm>
          <a:off x="1108752" y="1073190"/>
          <a:ext cx="2041208" cy="204120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0AE5A-8234-47A5-8980-2358286A8311}">
      <dsp:nvSpPr>
        <dsp:cNvPr id="0" name=""/>
        <dsp:cNvSpPr/>
      </dsp:nvSpPr>
      <dsp:spPr>
        <a:xfrm>
          <a:off x="1923740" y="-17446"/>
          <a:ext cx="2200833" cy="220083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25BEB-8025-204E-B51E-6A56FFEC84C2}" type="datetimeFigureOut">
              <a:rPr lang="en-US" smtClean="0"/>
              <a:pPr/>
              <a:t>11/5/2017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8BEDE-9179-9140-8734-056F35D968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18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0ACD8-0047-474C-BF9E-8422A22933BB}" type="slidenum">
              <a:rPr lang="th-TH" smtClean="0"/>
              <a:pPr/>
              <a:t>4</a:t>
            </a:fld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85BD4-0965-447F-817C-61B582A5D679}" type="slidenum">
              <a:rPr lang="th-TH" smtClean="0">
                <a:solidFill>
                  <a:prstClr val="black"/>
                </a:solidFill>
              </a:rPr>
              <a:pPr/>
              <a:t>5</a:t>
            </a:fld>
            <a:endParaRPr lang="th-T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th-TH" smtClean="0"/>
              <a:t>Click to edit Master title style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Click to edit Master subtitle style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1412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Click to edit Master title style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F21D4-18FA-4835-B9CC-19620B9B5DDF}" type="datetimeFigureOut">
              <a:rPr lang="th-TH" smtClean="0"/>
              <a:pPr/>
              <a:t>05/11/60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448E-1880-420E-9CFF-D32292D6B63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5320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7F21D4-18FA-4835-B9CC-19620B9B5DDF}" type="datetimeFigureOut">
              <a:rPr lang="th-TH" smtClean="0"/>
              <a:pPr/>
              <a:t>05/11/60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A448E-1880-420E-9CFF-D32292D6B63E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7249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Click to edit Master title style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2399052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7F21D4-18FA-4835-B9CC-19620B9B5DDF}" type="datetimeFigureOut">
              <a:rPr lang="th-TH" smtClean="0"/>
              <a:pPr/>
              <a:t>05/11/60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A448E-1880-420E-9CFF-D32292D6B63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241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F21D4-18FA-4835-B9CC-19620B9B5DDF}" type="datetimeFigureOut">
              <a:rPr lang="th-TH" smtClean="0"/>
              <a:pPr/>
              <a:t>05/11/60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448E-1880-420E-9CFF-D32292D6B63E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6"/>
          </p:nvPr>
        </p:nvSpPr>
        <p:spPr>
          <a:xfrm>
            <a:off x="683568" y="1484785"/>
            <a:ext cx="2376264" cy="2376264"/>
          </a:xfrm>
        </p:spPr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7"/>
          </p:nvPr>
        </p:nvSpPr>
        <p:spPr>
          <a:xfrm>
            <a:off x="3491880" y="1484784"/>
            <a:ext cx="2376264" cy="2376264"/>
          </a:xfrm>
        </p:spPr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8"/>
          </p:nvPr>
        </p:nvSpPr>
        <p:spPr>
          <a:xfrm>
            <a:off x="6300192" y="1484784"/>
            <a:ext cx="2376264" cy="2376264"/>
          </a:xfrm>
        </p:spPr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 dirty="0"/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9"/>
          </p:nvPr>
        </p:nvSpPr>
        <p:spPr>
          <a:xfrm>
            <a:off x="683568" y="4077073"/>
            <a:ext cx="2376264" cy="2376264"/>
          </a:xfrm>
        </p:spPr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 dirty="0"/>
          </a:p>
        </p:txBody>
      </p:sp>
      <p:sp>
        <p:nvSpPr>
          <p:cNvPr id="16" name="Content Placeholder 10"/>
          <p:cNvSpPr>
            <a:spLocks noGrp="1"/>
          </p:cNvSpPr>
          <p:nvPr>
            <p:ph sz="quarter" idx="20"/>
          </p:nvPr>
        </p:nvSpPr>
        <p:spPr>
          <a:xfrm>
            <a:off x="3491880" y="4077072"/>
            <a:ext cx="2376264" cy="2376264"/>
          </a:xfrm>
        </p:spPr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 dirty="0"/>
          </a:p>
        </p:txBody>
      </p:sp>
      <p:sp>
        <p:nvSpPr>
          <p:cNvPr id="17" name="Content Placeholder 10"/>
          <p:cNvSpPr>
            <a:spLocks noGrp="1"/>
          </p:cNvSpPr>
          <p:nvPr>
            <p:ph sz="quarter" idx="21"/>
          </p:nvPr>
        </p:nvSpPr>
        <p:spPr>
          <a:xfrm>
            <a:off x="6300192" y="4077072"/>
            <a:ext cx="2376264" cy="2376264"/>
          </a:xfrm>
        </p:spPr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42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F21D4-18FA-4835-B9CC-19620B9B5DDF}" type="datetimeFigureOut">
              <a:rPr lang="th-TH" smtClean="0"/>
              <a:pPr/>
              <a:t>05/11/60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448E-1880-420E-9CFF-D32292D6B63E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691680" y="1484784"/>
            <a:ext cx="2375619" cy="2376289"/>
          </a:xfrm>
        </p:spPr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5220072" y="1484784"/>
            <a:ext cx="2375619" cy="2376289"/>
          </a:xfrm>
        </p:spPr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/>
          </p:nvPr>
        </p:nvSpPr>
        <p:spPr>
          <a:xfrm>
            <a:off x="1691680" y="4149080"/>
            <a:ext cx="2375619" cy="2376289"/>
          </a:xfrm>
        </p:spPr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6"/>
          </p:nvPr>
        </p:nvSpPr>
        <p:spPr>
          <a:xfrm>
            <a:off x="5220072" y="4149080"/>
            <a:ext cx="2375619" cy="2376289"/>
          </a:xfrm>
        </p:spPr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1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>
          <a:xfrm>
            <a:off x="395536" y="620688"/>
            <a:ext cx="864096" cy="5720780"/>
          </a:xfrm>
        </p:spPr>
        <p:txBody>
          <a:bodyPr vert="eaVert"/>
          <a:lstStyle/>
          <a:p>
            <a:r>
              <a:rPr lang="th-TH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F21D4-18FA-4835-B9CC-19620B9B5DDF}" type="datetimeFigureOut">
              <a:rPr lang="th-TH" smtClean="0"/>
              <a:pPr/>
              <a:t>05/11/60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448E-1880-420E-9CFF-D32292D6B63E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91680" y="620688"/>
            <a:ext cx="2736304" cy="2160240"/>
          </a:xfrm>
        </p:spPr>
        <p:txBody>
          <a:bodyPr/>
          <a:lstStyle/>
          <a:p>
            <a:r>
              <a:rPr lang="th-TH" smtClean="0"/>
              <a:t>Drag picture to placeholder or click icon to add</a:t>
            </a:r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148064" y="620688"/>
            <a:ext cx="2736304" cy="2160240"/>
          </a:xfrm>
        </p:spPr>
        <p:txBody>
          <a:bodyPr/>
          <a:lstStyle/>
          <a:p>
            <a:r>
              <a:rPr lang="th-TH" smtClean="0"/>
              <a:t>Drag picture to placeholder or click icon to add</a:t>
            </a:r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91680" y="3717032"/>
            <a:ext cx="2736304" cy="2160240"/>
          </a:xfrm>
        </p:spPr>
        <p:txBody>
          <a:bodyPr/>
          <a:lstStyle/>
          <a:p>
            <a:r>
              <a:rPr lang="th-TH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5148064" y="3717032"/>
            <a:ext cx="2736304" cy="2160240"/>
          </a:xfrm>
        </p:spPr>
        <p:txBody>
          <a:bodyPr/>
          <a:lstStyle/>
          <a:p>
            <a:r>
              <a:rPr lang="th-TH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40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7249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F21D4-18FA-4835-B9CC-19620B9B5DDF}" type="datetimeFigureOut">
              <a:rPr lang="th-TH" smtClean="0"/>
              <a:pPr/>
              <a:t>05/11/60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A448E-1880-420E-9CFF-D32292D6B63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418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7.wdp"/><Relationship Id="rId4" Type="http://schemas.openxmlformats.org/officeDocument/2006/relationships/image" Target="../media/image30.jpe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10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hdphoto" Target="../media/hdphoto13.wdp"/><Relationship Id="rId7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4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6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khraihospital.com/index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3"/>
          <p:cNvSpPr txBox="1">
            <a:spLocks/>
          </p:cNvSpPr>
          <p:nvPr/>
        </p:nvSpPr>
        <p:spPr>
          <a:xfrm>
            <a:off x="3419872" y="2348880"/>
            <a:ext cx="5754482" cy="295232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th-TH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ความก้าวหน้าโครงการพัฒนารูปแบบ</a:t>
            </a:r>
          </a:p>
          <a:p>
            <a:pPr algn="ctr"/>
            <a:r>
              <a:rPr lang="th-TH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การดูแลสุขภาพ</a:t>
            </a:r>
            <a:r>
              <a:rPr lang="th-TH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ช่อง</a:t>
            </a:r>
            <a:r>
              <a:rPr lang="th-TH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ปากเด็กปฐมวัย</a:t>
            </a:r>
          </a:p>
          <a:p>
            <a:pPr algn="ctr"/>
            <a:r>
              <a:rPr lang="th-TH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ของครอบครัวและชุมชน (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self care</a:t>
            </a:r>
            <a:r>
              <a:rPr lang="th-TH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)</a:t>
            </a:r>
          </a:p>
          <a:p>
            <a:pPr algn="ctr"/>
            <a:r>
              <a:rPr lang="th-TH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อำเภอ</a:t>
            </a:r>
            <a:r>
              <a:rPr lang="th-TH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สระใคร  จังหวัด</a:t>
            </a:r>
            <a:r>
              <a:rPr lang="th-TH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หนองคาย</a:t>
            </a:r>
          </a:p>
          <a:p>
            <a:pPr algn="ctr"/>
            <a:r>
              <a:rPr lang="th-TH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ปี 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2560</a:t>
            </a:r>
            <a:endParaRPr lang="th-TH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ตัวยึดเนื้อหา 3"/>
          <p:cNvSpPr txBox="1">
            <a:spLocks/>
          </p:cNvSpPr>
          <p:nvPr/>
        </p:nvSpPr>
        <p:spPr>
          <a:xfrm>
            <a:off x="3867097" y="5445224"/>
            <a:ext cx="4860032" cy="14127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th-TH" sz="32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ทพญ.ธิ</a:t>
            </a:r>
            <a:r>
              <a:rPr lang="th-TH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รัมภา  ลุพรหมมา  และคณะ</a:t>
            </a:r>
          </a:p>
          <a:p>
            <a:pPr lvl="0" algn="ctr"/>
            <a:r>
              <a:rPr lang="en-US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 – 3 </a:t>
            </a:r>
            <a:r>
              <a:rPr lang="th-TH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พฤศจิกายน  </a:t>
            </a:r>
            <a:r>
              <a:rPr lang="en-US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2560</a:t>
            </a:r>
          </a:p>
          <a:p>
            <a:pPr lvl="0" algn="ctr"/>
            <a:r>
              <a:rPr lang="th-TH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โรงแรมประจักษ์ตราดีไซน์  อุดรธานี</a:t>
            </a:r>
          </a:p>
        </p:txBody>
      </p:sp>
    </p:spTree>
    <p:extLst>
      <p:ext uri="{BB962C8B-B14F-4D97-AF65-F5344CB8AC3E}">
        <p14:creationId xmlns:p14="http://schemas.microsoft.com/office/powerpoint/2010/main" val="6505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2112"/>
              </p:ext>
            </p:extLst>
          </p:nvPr>
        </p:nvGraphicFramePr>
        <p:xfrm>
          <a:off x="35496" y="1760342"/>
          <a:ext cx="5208412" cy="2385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6204"/>
                <a:gridCol w="1872208"/>
              </a:tblGrid>
              <a:tr h="607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</a:rPr>
                        <a:t>Self care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</a:rPr>
                        <a:t>Access to care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885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2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. 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พัฒนาศักยภาพแกนนำ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หมู่บ้าน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8852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 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ปรับเปลี่ยนพฤติกรรมสุขภาพ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 ออกเยี่ยม 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12 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หมู่บ้าน 3 ตำบล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 ร่วมกับทีม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NCDs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ปี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2559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 r="13609"/>
          <a:stretch/>
        </p:blipFill>
        <p:spPr bwMode="auto">
          <a:xfrm>
            <a:off x="6075288" y="1662115"/>
            <a:ext cx="3038697" cy="234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 descr="C:\Users\AOR\Pictures\2559 NCD\FAcommunityNCD\aDSC067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5" b="16021"/>
          <a:stretch/>
        </p:blipFill>
        <p:spPr bwMode="auto">
          <a:xfrm>
            <a:off x="3406174" y="1682291"/>
            <a:ext cx="2778696" cy="2301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OR\Pictures\2559 NCD\FAcommunityNCD\DSC0671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3812" y="4030801"/>
            <a:ext cx="5298010" cy="2840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gray">
          <a:xfrm>
            <a:off x="11196" y="4471080"/>
            <a:ext cx="3834372" cy="240065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th-TH" sz="3000" b="1" dirty="0" smtClean="0">
                <a:solidFill>
                  <a:srgbClr val="FFFF00"/>
                </a:solidFill>
              </a:rPr>
              <a:t>เน้นให้ชุมชนพึ่งตนเองได้</a:t>
            </a:r>
          </a:p>
          <a:p>
            <a:pPr algn="ctr" eaLnBrk="0" hangingPunct="0"/>
            <a:r>
              <a:rPr lang="th-TH" sz="3000" b="1" dirty="0" smtClean="0">
                <a:solidFill>
                  <a:srgbClr val="FFFF00"/>
                </a:solidFill>
              </a:rPr>
              <a:t>(</a:t>
            </a:r>
            <a:r>
              <a:rPr lang="th-TH" sz="3000" b="1" dirty="0">
                <a:solidFill>
                  <a:srgbClr val="FFFF00"/>
                </a:solidFill>
              </a:rPr>
              <a:t>3 อ 2 ส 1 ฟ</a:t>
            </a:r>
            <a:r>
              <a:rPr lang="th-TH" sz="3000" b="1" dirty="0" smtClean="0">
                <a:solidFill>
                  <a:srgbClr val="FFFF00"/>
                </a:solidFill>
              </a:rPr>
              <a:t>)</a:t>
            </a:r>
          </a:p>
          <a:p>
            <a:pPr algn="ctr" eaLnBrk="0" hangingPunct="0"/>
            <a:r>
              <a:rPr lang="th-TH" sz="3000" b="1" dirty="0" smtClean="0">
                <a:solidFill>
                  <a:srgbClr val="FFFF00"/>
                </a:solidFill>
              </a:rPr>
              <a:t>อาหาร </a:t>
            </a:r>
            <a:r>
              <a:rPr lang="th-TH" sz="3000" b="1" dirty="0" smtClean="0">
                <a:solidFill>
                  <a:srgbClr val="FFFF00"/>
                </a:solidFill>
                <a:latin typeface="TH SarabunPSK"/>
                <a:cs typeface="TH SarabunPSK"/>
              </a:rPr>
              <a:t>อารมณ์ ออกกำลังกาย </a:t>
            </a:r>
          </a:p>
          <a:p>
            <a:pPr algn="ctr" eaLnBrk="0" hangingPunct="0"/>
            <a:r>
              <a:rPr lang="th-TH" sz="3000" b="1" dirty="0" smtClean="0">
                <a:solidFill>
                  <a:srgbClr val="FFFF00"/>
                </a:solidFill>
                <a:latin typeface="TH SarabunPSK"/>
                <a:cs typeface="TH SarabunPSK"/>
              </a:rPr>
              <a:t>ไม่สูบ  ไม่ดื่มสุรา</a:t>
            </a:r>
          </a:p>
          <a:p>
            <a:pPr algn="ctr" eaLnBrk="0" hangingPunct="0"/>
            <a:r>
              <a:rPr lang="th-TH" sz="3000" b="1" dirty="0" smtClean="0">
                <a:solidFill>
                  <a:srgbClr val="FFFF00"/>
                </a:solidFill>
                <a:latin typeface="TH SarabunPSK"/>
                <a:cs typeface="TH SarabunPSK"/>
              </a:rPr>
              <a:t>มาตรการฟันสวย</a:t>
            </a:r>
            <a:endParaRPr lang="en-US" sz="3000" b="1" dirty="0">
              <a:solidFill>
                <a:srgbClr val="FFFF00"/>
              </a:solidFill>
              <a:latin typeface="TH SarabunPSK"/>
              <a:cs typeface="TH SarabunPSK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1196" y="1088032"/>
            <a:ext cx="911166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anose="020B0500040200020003" pitchFamily="34" charset="-34"/>
              </a:rPr>
              <a:t>การจัดการระบบงาน (</a:t>
            </a:r>
            <a:r>
              <a:rPr lang="en-US" sz="3200" b="1" dirty="0" smtClean="0">
                <a:latin typeface="TH SarabunPSK" panose="020B0500040200020003" pitchFamily="34" charset="-34"/>
              </a:rPr>
              <a:t>system</a:t>
            </a:r>
            <a:r>
              <a:rPr lang="th-TH" sz="3200" b="1" dirty="0" smtClean="0">
                <a:latin typeface="TH SarabunPSK" panose="020B0500040200020003" pitchFamily="34" charset="-34"/>
              </a:rPr>
              <a:t>) (ต่อ)</a:t>
            </a:r>
            <a:endParaRPr lang="en-US" sz="3200" b="1" dirty="0" smtClean="0">
              <a:latin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3834037" y="5694315"/>
            <a:ext cx="527624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h-TH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ทีมหมอครอบครัว</a:t>
            </a:r>
          </a:p>
          <a:p>
            <a:pPr algn="ctr"/>
            <a:r>
              <a:rPr lang="th-TH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ทำงานร่วมกับชุมชนต่อเนื่อง</a:t>
            </a:r>
            <a:endParaRPr lang="th-TH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483249" y="470660"/>
            <a:ext cx="8635951" cy="652459"/>
          </a:xfrm>
          <a:prstGeom prst="roundRect">
            <a:avLst/>
          </a:prstGeom>
          <a:solidFill>
            <a:srgbClr val="CCFF66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 smtClean="0">
                <a:solidFill>
                  <a:schemeClr val="tx1"/>
                </a:solidFill>
              </a:rPr>
              <a:t>โครงการเครือข่ายคนอำเภอสระใครสุขภาพดี  ปี 25</a:t>
            </a:r>
            <a:r>
              <a:rPr lang="en-US" sz="3600" b="1" dirty="0" smtClean="0">
                <a:solidFill>
                  <a:schemeClr val="tx1"/>
                </a:solidFill>
              </a:rPr>
              <a:t>59</a:t>
            </a:r>
            <a:endParaRPr lang="th-TH" sz="3600" b="1" dirty="0">
              <a:solidFill>
                <a:schemeClr val="tx1"/>
              </a:solidFill>
              <a:ea typeface="Tahoma" pitchFamily="34" charset="0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 rot="20541775">
            <a:off x="38714" y="50720"/>
            <a:ext cx="1058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บริบท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48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477225"/>
              </p:ext>
            </p:extLst>
          </p:nvPr>
        </p:nvGraphicFramePr>
        <p:xfrm>
          <a:off x="2138" y="1340768"/>
          <a:ext cx="2699793" cy="20748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9793"/>
              </a:tblGrid>
              <a:tr h="7851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</a:rPr>
                        <a:t>Self care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1416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      3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อ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2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ส  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1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ฟ</a:t>
                      </a:r>
                      <a:endParaRPr lang="en-US" sz="28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  <a:p>
                      <a:pPr algn="l" fontAlgn="ctr"/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 (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Common  risk</a:t>
                      </a:r>
                    </a:p>
                    <a:p>
                      <a:pPr algn="l" fontAlgn="ctr"/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 Factor  strategy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)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-24223" y="1006738"/>
            <a:ext cx="272823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</a:rPr>
              <a:t>  การ</a:t>
            </a:r>
            <a:r>
              <a:rPr lang="th-TH" b="1" dirty="0">
                <a:latin typeface="TH SarabunPSK" panose="020B0500040200020003" pitchFamily="34" charset="-34"/>
              </a:rPr>
              <a:t>จัดการสิ่งแวดล้อม </a:t>
            </a:r>
            <a:endParaRPr lang="en-US" b="1" dirty="0">
              <a:latin typeface="TH SarabunPSK" panose="020B0500040200020003" pitchFamily="34" charset="-34"/>
            </a:endParaRPr>
          </a:p>
        </p:txBody>
      </p:sp>
      <p:pic>
        <p:nvPicPr>
          <p:cNvPr id="10" name="Picture 5" descr="C:\Users\AOR\Pictures\2559 NCD\Sakhrainetwork 9-9-2016\GOTOKNOW\large_20160918181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065" y="4725144"/>
            <a:ext cx="9137548" cy="2132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dn.gotoknow.org/assets/media/files/001/179/913/original_SDHS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80" y="1006738"/>
            <a:ext cx="3779912" cy="37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/>
          <a:stretch/>
        </p:blipFill>
        <p:spPr bwMode="auto">
          <a:xfrm>
            <a:off x="2544805" y="1024167"/>
            <a:ext cx="3482849" cy="1972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 descr="C:\Users\AOR\Pictures\2559 NCD\Sakhrainetwork 9-9-2016\GOTOKNOW\aaDSCF183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1"/>
          <a:stretch/>
        </p:blipFill>
        <p:spPr bwMode="auto">
          <a:xfrm>
            <a:off x="2305129" y="2860438"/>
            <a:ext cx="3722525" cy="1986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cdn.gotoknow.org/assets/media/files/001/182/421/original_DSCF17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21" t="20861" r="27302" b="264"/>
          <a:stretch/>
        </p:blipFill>
        <p:spPr bwMode="auto">
          <a:xfrm>
            <a:off x="739723" y="3835941"/>
            <a:ext cx="1543245" cy="1534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สี่เหลี่ยมผืนผ้ามุมมน 14"/>
          <p:cNvSpPr/>
          <p:nvPr/>
        </p:nvSpPr>
        <p:spPr>
          <a:xfrm>
            <a:off x="483249" y="402973"/>
            <a:ext cx="8635951" cy="652459"/>
          </a:xfrm>
          <a:prstGeom prst="roundRect">
            <a:avLst/>
          </a:prstGeom>
          <a:solidFill>
            <a:srgbClr val="CCFF66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 smtClean="0">
                <a:solidFill>
                  <a:schemeClr val="tx1"/>
                </a:solidFill>
              </a:rPr>
              <a:t>มหกรรมเครือข่ายคนอำเภอสระใครสุขภาพดี  ปีที่ </a:t>
            </a:r>
            <a:r>
              <a:rPr lang="en-US" sz="3600" b="1" dirty="0" smtClean="0">
                <a:solidFill>
                  <a:schemeClr val="tx1"/>
                </a:solidFill>
              </a:rPr>
              <a:t>1 </a:t>
            </a:r>
            <a:r>
              <a:rPr lang="th-TH" sz="3600" b="1" dirty="0" smtClean="0">
                <a:solidFill>
                  <a:schemeClr val="tx1"/>
                </a:solidFill>
              </a:rPr>
              <a:t>(</a:t>
            </a:r>
            <a:r>
              <a:rPr lang="en-US" sz="3600" b="1" dirty="0" smtClean="0">
                <a:solidFill>
                  <a:schemeClr val="tx1"/>
                </a:solidFill>
              </a:rPr>
              <a:t>9/09/2559</a:t>
            </a:r>
            <a:r>
              <a:rPr lang="th-TH" sz="3600" b="1" dirty="0" smtClean="0">
                <a:solidFill>
                  <a:schemeClr val="tx1"/>
                </a:solidFill>
              </a:rPr>
              <a:t>)</a:t>
            </a:r>
            <a:endParaRPr lang="th-TH" sz="3600" b="1" dirty="0">
              <a:solidFill>
                <a:schemeClr val="tx1"/>
              </a:solidFill>
              <a:ea typeface="Tahoma" pitchFamily="34" charset="0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 rot="20541775">
            <a:off x="38713" y="172594"/>
            <a:ext cx="1058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บริบท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671307" y="6273225"/>
            <a:ext cx="3445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ประกวดหมู่บ้านสุขภาพดี</a:t>
            </a:r>
            <a:endParaRPr lang="th-TH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90240" y="4310899"/>
            <a:ext cx="38164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ประกวดชุมชนต้นแบบฟันดี</a:t>
            </a:r>
            <a:endParaRPr lang="th-TH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728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680526"/>
              </p:ext>
            </p:extLst>
          </p:nvPr>
        </p:nvGraphicFramePr>
        <p:xfrm>
          <a:off x="0" y="1124744"/>
          <a:ext cx="9116883" cy="1289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9712"/>
                <a:gridCol w="7137171"/>
              </a:tblGrid>
              <a:tr h="73348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กระบวนการทำงาน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: 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พัฒนา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องค์กร</a:t>
                      </a:r>
                    </a:p>
                    <a:p>
                      <a:pPr algn="ctr" fontAlgn="b"/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แกนนำชุมชน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เสริมพลังระดมจิตใจคนในชุมชน  สร้างนโยบายของหมู่บ้าน 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สร้างสรรค์สิ่งแวดล้อมทางสังคมใส่ใจสุขภาพ  ฝึกทักษะสุขภาพ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เพิ่มความเข้มแข็งขององค์กรแกนนำชุมชน  ดำเนินกิจกรรมของชุมชน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ชื่อเรื่อง 3"/>
          <p:cNvSpPr txBox="1">
            <a:spLocks/>
          </p:cNvSpPr>
          <p:nvPr/>
        </p:nvSpPr>
        <p:spPr>
          <a:xfrm>
            <a:off x="0" y="404664"/>
            <a:ext cx="9161191" cy="72008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r>
              <a:rPr lang="th-TH" sz="3600" dirty="0" smtClean="0"/>
              <a:t>มหกรรมเครือข่ายคนอำเภอสระใครสุขภาพดี </a:t>
            </a:r>
            <a:r>
              <a:rPr lang="th-TH" sz="3600" dirty="0"/>
              <a:t>ปี </a:t>
            </a:r>
            <a:r>
              <a:rPr lang="en-US" sz="3600" dirty="0" smtClean="0"/>
              <a:t>2559</a:t>
            </a:r>
            <a:endParaRPr lang="th-TH" sz="3600" dirty="0">
              <a:ea typeface="Tahoma" pitchFamily="34" charset="0"/>
            </a:endParaRPr>
          </a:p>
        </p:txBody>
      </p:sp>
      <p:pic>
        <p:nvPicPr>
          <p:cNvPr id="12" name="Picture 2" descr="C:\Users\AOR\Pictures\2559 NCD\Sakhrainetwork 9-9-2016\GOTOKNOW\aDSC0083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479964"/>
            <a:ext cx="4139952" cy="2047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 rot="20541775">
            <a:off x="87941" y="418886"/>
            <a:ext cx="8899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บริบท</a:t>
            </a:r>
            <a:endParaRPr lang="th-TH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รูปภาพ 14" descr="C:\Users\AOR\Pictures\2559 NCD\Sakhrainetwork 9-9-2016\PITSANU\DSC_0544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6" t="19379" b="17660"/>
          <a:stretch/>
        </p:blipFill>
        <p:spPr bwMode="auto">
          <a:xfrm>
            <a:off x="4184831" y="2492896"/>
            <a:ext cx="4939694" cy="2188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รูปภาพ 15" descr="C:\Users\AOR\Pictures\2559 NCD\Sakhrainetwork 9-9-2016\PITSANU\DSC_097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" t="18900" r="5758" b="17393"/>
          <a:stretch/>
        </p:blipFill>
        <p:spPr bwMode="auto">
          <a:xfrm>
            <a:off x="20268" y="4552368"/>
            <a:ext cx="4139951" cy="1768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สี่เหลี่ยมผืนผ้ามุมมน 16"/>
          <p:cNvSpPr/>
          <p:nvPr/>
        </p:nvSpPr>
        <p:spPr>
          <a:xfrm>
            <a:off x="4190047" y="4681538"/>
            <a:ext cx="4939693" cy="15104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200" b="1" dirty="0" smtClean="0">
                <a:solidFill>
                  <a:schemeClr val="tx1"/>
                </a:solidFill>
              </a:rPr>
              <a:t>ชุมชนต้นแบบฟันดี </a:t>
            </a:r>
            <a:r>
              <a:rPr lang="en-US" sz="3200" b="1" dirty="0" smtClean="0">
                <a:solidFill>
                  <a:schemeClr val="tx1"/>
                </a:solidFill>
              </a:rPr>
              <a:t>4</a:t>
            </a:r>
            <a:r>
              <a:rPr lang="th-TH" sz="3200" b="1" dirty="0" smtClean="0">
                <a:solidFill>
                  <a:schemeClr val="tx1"/>
                </a:solidFill>
              </a:rPr>
              <a:t> หมู่บ้าน </a:t>
            </a:r>
            <a:r>
              <a:rPr lang="en-US" sz="3200" b="1" dirty="0" smtClean="0">
                <a:solidFill>
                  <a:schemeClr val="tx1"/>
                </a:solidFill>
              </a:rPr>
              <a:t>:</a:t>
            </a:r>
            <a:endParaRPr lang="th-TH" sz="3200" b="1" dirty="0" smtClean="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defRPr/>
            </a:pPr>
            <a:r>
              <a:rPr lang="th-TH" sz="3200" b="1" dirty="0" smtClean="0">
                <a:solidFill>
                  <a:schemeClr val="tx1"/>
                </a:solidFill>
              </a:rPr>
              <a:t>  บ้าน</a:t>
            </a:r>
            <a:r>
              <a:rPr lang="th-TH" sz="3200" b="1" dirty="0" smtClean="0">
                <a:solidFill>
                  <a:schemeClr val="tx1"/>
                </a:solidFill>
                <a:ea typeface="Tahoma" pitchFamily="34" charset="0"/>
              </a:rPr>
              <a:t>พลายงาม  บ้านไชยา</a:t>
            </a:r>
          </a:p>
          <a:p>
            <a:pPr algn="ctr">
              <a:spcBef>
                <a:spcPct val="0"/>
              </a:spcBef>
              <a:defRPr/>
            </a:pPr>
            <a:r>
              <a:rPr lang="th-TH" sz="3200" b="1" dirty="0" smtClean="0">
                <a:solidFill>
                  <a:schemeClr val="tx1"/>
                </a:solidFill>
                <a:ea typeface="Tahoma" pitchFamily="34" charset="0"/>
              </a:rPr>
              <a:t>บ้านสระใครเหนือ  บ้านโพนหวาย</a:t>
            </a:r>
            <a:endParaRPr lang="th-TH" sz="3200" b="1" dirty="0">
              <a:solidFill>
                <a:schemeClr val="tx1"/>
              </a:solidFill>
              <a:ea typeface="Tahoma" pitchFamily="34" charset="0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1512" y="6027003"/>
            <a:ext cx="91428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Ottawa Charter for Health Promotion</a:t>
            </a:r>
            <a:endParaRPr lang="th-TH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382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5"/>
          <p:cNvSpPr/>
          <p:nvPr/>
        </p:nvSpPr>
        <p:spPr>
          <a:xfrm>
            <a:off x="491571" y="404664"/>
            <a:ext cx="8635951" cy="65246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 err="1" smtClean="0">
                <a:solidFill>
                  <a:schemeClr val="tx1"/>
                </a:solidFill>
              </a:rPr>
              <a:t>บูรณา</a:t>
            </a:r>
            <a:r>
              <a:rPr lang="th-TH" sz="3600" b="1" dirty="0">
                <a:solidFill>
                  <a:schemeClr val="tx1"/>
                </a:solidFill>
              </a:rPr>
              <a:t>การกลุ่มเป้าหมายเด็กปฐมวัยและกลุ่มวัย</a:t>
            </a:r>
            <a:r>
              <a:rPr lang="th-TH" sz="3600" b="1" dirty="0" smtClean="0">
                <a:solidFill>
                  <a:schemeClr val="tx1"/>
                </a:solidFill>
              </a:rPr>
              <a:t>ทำงาน ปี 25</a:t>
            </a:r>
            <a:r>
              <a:rPr lang="en-US" sz="3600" b="1" dirty="0" smtClean="0">
                <a:solidFill>
                  <a:schemeClr val="tx1"/>
                </a:solidFill>
              </a:rPr>
              <a:t>60</a:t>
            </a:r>
            <a:endParaRPr lang="th-TH" sz="3600" b="1" dirty="0">
              <a:solidFill>
                <a:schemeClr val="tx1"/>
              </a:solidFill>
              <a:ea typeface="Tahoma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1" y="5877273"/>
            <a:ext cx="9144001" cy="9807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th-TH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IT๙" pitchFamily="34" charset="-34"/>
                <a:ea typeface="+mj-ea"/>
                <a:cs typeface="TH SarabunIT๙" pitchFamily="34" charset="-34"/>
              </a:rPr>
              <a:t/>
            </a:r>
            <a:br>
              <a:rPr kumimoji="0" lang="th-TH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IT๙" pitchFamily="34" charset="-34"/>
                <a:ea typeface="+mj-ea"/>
                <a:cs typeface="TH SarabunIT๙" pitchFamily="34" charset="-34"/>
              </a:rPr>
            </a:br>
            <a:r>
              <a:rPr kumimoji="0" lang="th-TH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ภาพกิจกรรมประชุมแกนนำสร้างเสริมสุขภาพระดับอำเภอและตำบล  </a:t>
            </a:r>
            <a:r>
              <a:rPr lang="th-TH" b="1" dirty="0">
                <a:solidFill>
                  <a:srgbClr val="000000"/>
                </a:solidFill>
                <a:latin typeface="Angsana New"/>
              </a:rPr>
              <a:t>ขยาย  </a:t>
            </a:r>
            <a:r>
              <a:rPr lang="en-US" b="1" dirty="0">
                <a:solidFill>
                  <a:srgbClr val="000000"/>
                </a:solidFill>
                <a:latin typeface="Angsana New"/>
              </a:rPr>
              <a:t>22</a:t>
            </a:r>
            <a:r>
              <a:rPr lang="th-TH" b="1" dirty="0">
                <a:solidFill>
                  <a:srgbClr val="000000"/>
                </a:solidFill>
                <a:latin typeface="Angsana New"/>
              </a:rPr>
              <a:t>  หมู่บ้าน </a:t>
            </a:r>
            <a:r>
              <a:rPr kumimoji="0" lang="th-TH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br>
              <a:rPr kumimoji="0" lang="th-TH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</a:br>
            <a:r>
              <a:rPr kumimoji="0" lang="th-TH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โครงการเครือข่ายคนอำเภอสระใครสุขภาพดี วันที่ 17 มกราคม 2560</a:t>
            </a:r>
            <a:r>
              <a:rPr kumimoji="0" lang="th-TH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IT๙" pitchFamily="34" charset="-34"/>
                <a:ea typeface="+mj-ea"/>
                <a:cs typeface="TH SarabunIT๙" pitchFamily="34" charset="-34"/>
              </a:rPr>
              <a:t/>
            </a:r>
            <a:br>
              <a:rPr kumimoji="0" lang="th-TH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IT๙" pitchFamily="34" charset="-34"/>
                <a:ea typeface="+mj-ea"/>
                <a:cs typeface="TH SarabunIT๙" pitchFamily="34" charset="-34"/>
              </a:rPr>
            </a:b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IT๙" pitchFamily="34" charset="-34"/>
              <a:ea typeface="+mj-ea"/>
              <a:cs typeface="TH SarabunIT๙" pitchFamily="34" charset="-34"/>
            </a:endParaRPr>
          </a:p>
        </p:txBody>
      </p:sp>
      <p:pic>
        <p:nvPicPr>
          <p:cNvPr id="13" name="Picture 2" descr="D:\DSC048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8497" t="31691" r="8480" b="6480"/>
          <a:stretch/>
        </p:blipFill>
        <p:spPr bwMode="auto">
          <a:xfrm>
            <a:off x="4355976" y="3381702"/>
            <a:ext cx="4788024" cy="2478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4" descr="D:\DSC050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0677" t="5616" r="18674" b="7234"/>
          <a:stretch/>
        </p:blipFill>
        <p:spPr bwMode="auto">
          <a:xfrm>
            <a:off x="1" y="3185789"/>
            <a:ext cx="3347863" cy="27232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3" descr="D:\DSC049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23728" y="4132030"/>
            <a:ext cx="2609078" cy="17769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2" name="Picture 2" descr="https://cdn.gotoknow.org/assets/media/files/001/203/573/large_DSC0512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1" t="4834" r="27944" b="23920"/>
          <a:stretch/>
        </p:blipFill>
        <p:spPr bwMode="auto">
          <a:xfrm>
            <a:off x="755577" y="1057125"/>
            <a:ext cx="3269057" cy="1985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-43655" y="2781181"/>
            <a:ext cx="4082565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ประเมินความสะอาดหลังแปรงฟัน</a:t>
            </a:r>
            <a:endParaRPr lang="th-TH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4048960" y="1045618"/>
            <a:ext cx="505732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</a:rPr>
              <a:t>การจัดการ</a:t>
            </a:r>
            <a:r>
              <a:rPr lang="th-TH" sz="3200" b="1" dirty="0" smtClean="0">
                <a:latin typeface="TH SarabunPSK" panose="020B0500040200020003" pitchFamily="34" charset="-34"/>
              </a:rPr>
              <a:t>ระบบงาน (</a:t>
            </a:r>
            <a:r>
              <a:rPr lang="en-US" sz="3200" b="1" dirty="0" smtClean="0">
                <a:latin typeface="TH SarabunPSK" panose="020B0500040200020003" pitchFamily="34" charset="-34"/>
              </a:rPr>
              <a:t>system</a:t>
            </a:r>
            <a:r>
              <a:rPr lang="th-TH" sz="3200" b="1" dirty="0" smtClean="0">
                <a:latin typeface="TH SarabunPSK" panose="020B0500040200020003" pitchFamily="34" charset="-34"/>
              </a:rPr>
              <a:t>)</a:t>
            </a:r>
            <a:endParaRPr lang="en-US" sz="3200" b="1" dirty="0">
              <a:latin typeface="TH SarabunPSK" panose="020B0500040200020003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 rot="20541775">
            <a:off x="38713" y="138631"/>
            <a:ext cx="1058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บริบท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4048960" y="1580686"/>
            <a:ext cx="5076057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พัฒนาสมรรถนะทีมผู้เหนี่ยวนำ </a:t>
            </a:r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Mentor</a:t>
            </a:r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ด้วย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Training on the job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Transformative 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learning &amp; 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coaching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สร้างแกนนำชุมชนเป็น 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Mentor </a:t>
            </a:r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ต่อคนอื่น</a:t>
            </a:r>
            <a:endParaRPr lang="th-TH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3059832" y="3304401"/>
            <a:ext cx="1368152" cy="8925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HUMAN KM</a:t>
            </a:r>
            <a:endParaRPr lang="th-TH" sz="2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64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067648" y="1503251"/>
            <a:ext cx="405987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0000"/>
                </a:solidFill>
                <a:latin typeface="Angsana New"/>
              </a:rPr>
              <a:t>ออกเยี่ยมเสริมพลังแกนนำชุมชน </a:t>
            </a:r>
            <a:endParaRPr lang="en-US" sz="3200" b="1" dirty="0" smtClean="0">
              <a:latin typeface="TH SarabunPSK" panose="020B0500040200020003" pitchFamily="34" charset="-34"/>
            </a:endParaRPr>
          </a:p>
        </p:txBody>
      </p: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280426"/>
              </p:ext>
            </p:extLst>
          </p:nvPr>
        </p:nvGraphicFramePr>
        <p:xfrm>
          <a:off x="9569" y="2088026"/>
          <a:ext cx="9117953" cy="495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17953"/>
              </a:tblGrid>
              <a:tr h="49534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เยี่ยมซ้ำหมู่บ้านปี 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2559  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เดิม 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12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หมู่บ้าน รวมครบ 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22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หมู่บ้าน แกนนำเล่ากิจกรรมปรับเปลี่ยน</a:t>
                      </a:r>
                      <a:endParaRPr lang="th-TH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สี่เหลี่ยมผืนผ้ามุมมน 5"/>
          <p:cNvSpPr/>
          <p:nvPr/>
        </p:nvSpPr>
        <p:spPr>
          <a:xfrm>
            <a:off x="491571" y="404664"/>
            <a:ext cx="8635951" cy="10985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 err="1" smtClean="0">
                <a:solidFill>
                  <a:schemeClr val="tx1"/>
                </a:solidFill>
              </a:rPr>
              <a:t>บูรณา</a:t>
            </a:r>
            <a:r>
              <a:rPr lang="th-TH" sz="3600" b="1" dirty="0">
                <a:solidFill>
                  <a:schemeClr val="tx1"/>
                </a:solidFill>
              </a:rPr>
              <a:t>การกลุ่มเป้าหมายเด็กปฐมวัยและกลุ่มวัยทำงาน ปี 25</a:t>
            </a:r>
            <a:r>
              <a:rPr lang="en-US" sz="3600" b="1" dirty="0">
                <a:solidFill>
                  <a:schemeClr val="tx1"/>
                </a:solidFill>
              </a:rPr>
              <a:t>60</a:t>
            </a:r>
            <a:endParaRPr lang="th-TH" sz="3600" b="1" dirty="0">
              <a:solidFill>
                <a:schemeClr val="tx1"/>
              </a:solidFill>
              <a:ea typeface="Tahoma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th-TH" sz="3600" b="1" dirty="0" smtClean="0">
                <a:solidFill>
                  <a:schemeClr val="tx1"/>
                </a:solidFill>
              </a:rPr>
              <a:t>  (มีนาคม – มิถุนายน 25</a:t>
            </a:r>
            <a:r>
              <a:rPr lang="en-US" sz="3600" b="1" dirty="0" smtClean="0">
                <a:solidFill>
                  <a:schemeClr val="tx1"/>
                </a:solidFill>
              </a:rPr>
              <a:t>60</a:t>
            </a:r>
            <a:r>
              <a:rPr lang="th-TH" sz="3600" b="1" dirty="0" smtClean="0">
                <a:solidFill>
                  <a:schemeClr val="tx1"/>
                </a:solidFill>
              </a:rPr>
              <a:t>)</a:t>
            </a:r>
            <a:endParaRPr lang="th-TH" sz="3600" b="1" dirty="0">
              <a:solidFill>
                <a:schemeClr val="tx1"/>
              </a:solidFill>
              <a:ea typeface="Tahoma" pitchFamily="34" charset="0"/>
            </a:endParaRPr>
          </a:p>
        </p:txBody>
      </p:sp>
      <p:pic>
        <p:nvPicPr>
          <p:cNvPr id="16" name="Picture 4" descr="https://cdn.gotoknow.org/assets/media/files/001/219/315/original_DSC068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4"/>
          <a:stretch/>
        </p:blipFill>
        <p:spPr bwMode="auto">
          <a:xfrm>
            <a:off x="-10641" y="2570266"/>
            <a:ext cx="3320774" cy="1950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cdn.gotoknow.org/assets/media/files/001/217/299/original_DSC066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6"/>
          <a:stretch/>
        </p:blipFill>
        <p:spPr bwMode="auto">
          <a:xfrm>
            <a:off x="6240826" y="2596786"/>
            <a:ext cx="2913349" cy="2128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9569" y="1503251"/>
            <a:ext cx="505807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</a:rPr>
              <a:t>การจัดการ</a:t>
            </a:r>
            <a:r>
              <a:rPr lang="th-TH" sz="3200" b="1" dirty="0" smtClean="0">
                <a:latin typeface="TH SarabunPSK" panose="020B0500040200020003" pitchFamily="34" charset="-34"/>
              </a:rPr>
              <a:t>ระบบงาน (</a:t>
            </a:r>
            <a:r>
              <a:rPr lang="en-US" sz="3200" b="1" dirty="0" smtClean="0">
                <a:latin typeface="TH SarabunPSK" panose="020B0500040200020003" pitchFamily="34" charset="-34"/>
              </a:rPr>
              <a:t>system</a:t>
            </a:r>
            <a:r>
              <a:rPr lang="th-TH" sz="3200" b="1" dirty="0" smtClean="0">
                <a:latin typeface="TH SarabunPSK" panose="020B0500040200020003" pitchFamily="34" charset="-34"/>
              </a:rPr>
              <a:t>) (ต่อ)</a:t>
            </a:r>
            <a:endParaRPr lang="en-US" sz="3200" b="1" dirty="0">
              <a:latin typeface="TH SarabunPSK" panose="020B0500040200020003" pitchFamily="34" charset="-34"/>
            </a:endParaRPr>
          </a:p>
        </p:txBody>
      </p:sp>
      <p:pic>
        <p:nvPicPr>
          <p:cNvPr id="13" name="Picture 2" descr="C:\Users\Windows 10\Pictures\June 2017\empower health literacy\บ้านนำสวย ม.๑ ต.สระใคร\DSC098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2"/>
          <a:stretch/>
        </p:blipFill>
        <p:spPr bwMode="auto">
          <a:xfrm>
            <a:off x="3197975" y="2585496"/>
            <a:ext cx="3223139" cy="1923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cdn.gotoknow.org/assets/media/files/001/219/317/original_DSC069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12748" r="14734"/>
          <a:stretch/>
        </p:blipFill>
        <p:spPr bwMode="auto">
          <a:xfrm>
            <a:off x="28410" y="4576407"/>
            <a:ext cx="3490964" cy="2281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สี่เหลี่ยมผืนผ้า 14"/>
          <p:cNvSpPr/>
          <p:nvPr/>
        </p:nvSpPr>
        <p:spPr>
          <a:xfrm rot="20541775">
            <a:off x="38713" y="138631"/>
            <a:ext cx="1058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บริบท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" name="Picture 2" descr="C:\Users\Windows 10\Pictures\June 2017\empower health literacy\ยางคำ น้ำสวยใต้ โนนอุดม ต.ศระใคร\DSC09786 (2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625"/>
          <a:stretch/>
        </p:blipFill>
        <p:spPr bwMode="auto">
          <a:xfrm>
            <a:off x="5707571" y="4572797"/>
            <a:ext cx="3446604" cy="2285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gray">
          <a:xfrm>
            <a:off x="3310133" y="4539262"/>
            <a:ext cx="2386797" cy="230832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th-TH" sz="2400" b="1" dirty="0">
                <a:solidFill>
                  <a:srgbClr val="FFFF00"/>
                </a:solidFill>
              </a:rPr>
              <a:t>บุคลากรเป็น</a:t>
            </a:r>
            <a:r>
              <a:rPr lang="th-TH" sz="2400" b="1" dirty="0" smtClean="0">
                <a:solidFill>
                  <a:srgbClr val="FFFF00"/>
                </a:solidFill>
              </a:rPr>
              <a:t>ต้นแบบ  ค้นหาต้นแบบในชุมชน  </a:t>
            </a:r>
            <a:r>
              <a:rPr lang="th-TH" sz="2400" b="1" dirty="0" smtClean="0">
                <a:solidFill>
                  <a:srgbClr val="FFFF00"/>
                </a:solidFill>
                <a:latin typeface="TH SarabunPSK"/>
                <a:cs typeface="TH SarabunPSK"/>
              </a:rPr>
              <a:t>เสริมพลังจากสิ่งที่ปฏิบัติได้  </a:t>
            </a:r>
          </a:p>
          <a:p>
            <a:pPr algn="ctr" eaLnBrk="0" hangingPunct="0"/>
            <a:r>
              <a:rPr lang="th-TH" sz="2400" b="1" dirty="0" smtClean="0">
                <a:solidFill>
                  <a:srgbClr val="FFFF00"/>
                </a:solidFill>
                <a:latin typeface="TH SarabunPSK"/>
                <a:cs typeface="TH SarabunPSK"/>
              </a:rPr>
              <a:t>ขยายจากแกนนำสู่คนที่</a:t>
            </a:r>
          </a:p>
          <a:p>
            <a:pPr algn="ctr" eaLnBrk="0" hangingPunct="0"/>
            <a:r>
              <a:rPr lang="th-TH" sz="2400" b="1" dirty="0" smtClean="0">
                <a:solidFill>
                  <a:srgbClr val="FFFF00"/>
                </a:solidFill>
                <a:latin typeface="TH SarabunPSK"/>
                <a:cs typeface="TH SarabunPSK"/>
              </a:rPr>
              <a:t>ใส่ใจสุขภาพ  สร้างเสริมพลังกลุ่มของชุมชน</a:t>
            </a:r>
            <a:endParaRPr lang="en-US" sz="2400" b="1" dirty="0">
              <a:solidFill>
                <a:srgbClr val="FFFF00"/>
              </a:solidFill>
              <a:latin typeface="TH SarabunPSK"/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22340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003948"/>
              </p:ext>
            </p:extLst>
          </p:nvPr>
        </p:nvGraphicFramePr>
        <p:xfrm>
          <a:off x="59666" y="1157504"/>
          <a:ext cx="6227463" cy="2875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27463"/>
              </a:tblGrid>
              <a:tr h="1576396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1. ขับเคลื่อน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งานด้วย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ทีมบริหาร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th-TH" sz="28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คป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สอ. ทีม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สร้าง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เสริม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สุขภาพ</a:t>
                      </a:r>
                    </a:p>
                    <a:p>
                      <a:pPr algn="l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 ช่องปาก ใช้คนเท่าเดิม </a:t>
                      </a:r>
                      <a:r>
                        <a:rPr lang="th-TH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บูรณา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การงานร่วมกับ ทีม </a:t>
                      </a:r>
                      <a:r>
                        <a:rPr lang="en-US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Sakhrai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   NCDs dream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team  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และทีมหมอครอบครัว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3403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2. </a:t>
                      </a:r>
                      <a:r>
                        <a:rPr lang="th-TH" sz="2800" b="1" dirty="0" smtClean="0"/>
                        <a:t>ด้วยกลยุทธ์</a:t>
                      </a:r>
                      <a:r>
                        <a:rPr lang="th-TH" sz="2800" b="1" baseline="0" dirty="0" smtClean="0"/>
                        <a:t> </a:t>
                      </a:r>
                      <a:r>
                        <a:rPr lang="th-TH" sz="2800" b="1" baseline="0" dirty="0" err="1" smtClean="0"/>
                        <a:t>คป</a:t>
                      </a:r>
                      <a:r>
                        <a:rPr lang="th-TH" sz="2800" b="1" baseline="0" dirty="0" smtClean="0"/>
                        <a:t>สอ. สระใคร  </a:t>
                      </a:r>
                      <a:r>
                        <a:rPr lang="en-US" sz="2800" b="1" baseline="0" dirty="0" smtClean="0"/>
                        <a:t>NCDs excellence</a:t>
                      </a:r>
                      <a:endParaRPr lang="th-TH" sz="2800" b="1" dirty="0"/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57688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3.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เยี่ยมเสริมพลังชุมชน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ปี 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2560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= 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22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หมู่บ้าน </a:t>
                      </a:r>
                    </a:p>
                    <a:p>
                      <a:pPr marL="0" indent="0" algn="l" fontAlgn="b">
                        <a:buNone/>
                      </a:pP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 แกนนำฝึกแปรงฟันให้เด็กและผู้ใหญ่ในหมู่บ้าน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463" y="1019169"/>
            <a:ext cx="633387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</a:rPr>
              <a:t>การจัดการ</a:t>
            </a:r>
            <a:r>
              <a:rPr lang="th-TH" b="1" dirty="0" smtClean="0">
                <a:latin typeface="TH SarabunPSK" panose="020B0500040200020003" pitchFamily="34" charset="-34"/>
              </a:rPr>
              <a:t>ระบบงาน (ต่อ)</a:t>
            </a:r>
            <a:endParaRPr lang="en-US" b="1" dirty="0">
              <a:latin typeface="TH SarabunPSK" panose="020B0500040200020003" pitchFamily="34" charset="-34"/>
            </a:endParaRPr>
          </a:p>
        </p:txBody>
      </p:sp>
      <p:pic>
        <p:nvPicPr>
          <p:cNvPr id="12" name="Picture 3" descr="C:\Users\Windows 10\Pictures\June 2017\empower health literacy\สมสนุก หมู่ ๕ ต.บ้านฝาง\DSC096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8" t="24895" r="188" b="3922"/>
          <a:stretch/>
        </p:blipFill>
        <p:spPr bwMode="auto">
          <a:xfrm>
            <a:off x="6463" y="4022132"/>
            <a:ext cx="6221721" cy="2811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49078" y="6307337"/>
            <a:ext cx="3439194" cy="550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th-TH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ร่วมกับทีมหมอครอบครัว</a:t>
            </a:r>
            <a:endParaRPr lang="th-TH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" name="Picture 2" descr="C:\Users\Windows 10\Pictures\Hospital\July 2017\20170703_1549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8208" r="30610"/>
          <a:stretch/>
        </p:blipFill>
        <p:spPr bwMode="auto">
          <a:xfrm rot="5400000">
            <a:off x="5541544" y="1418767"/>
            <a:ext cx="4135904" cy="305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Windows 10\Pictures\June 2017\empower health literacy\ดงหนองบอน ม.๑๓ ต.บ้านฝาง\DSC096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4872"/>
          <a:stretch/>
        </p:blipFill>
        <p:spPr bwMode="auto">
          <a:xfrm>
            <a:off x="6300191" y="4884818"/>
            <a:ext cx="2843809" cy="1928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ชื่อเรื่อง 3"/>
          <p:cNvSpPr txBox="1">
            <a:spLocks/>
          </p:cNvSpPr>
          <p:nvPr/>
        </p:nvSpPr>
        <p:spPr>
          <a:xfrm>
            <a:off x="659039" y="371097"/>
            <a:ext cx="8489957" cy="6480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r>
              <a:rPr lang="th-TH" sz="3600" dirty="0" err="1" smtClean="0"/>
              <a:t>บูรณา</a:t>
            </a:r>
            <a:r>
              <a:rPr lang="th-TH" sz="3600" dirty="0"/>
              <a:t>การกลุ่มเป้าหมายเด็กปฐมวัยและกลุ่มวัยทำงาน ปี 25</a:t>
            </a:r>
            <a:r>
              <a:rPr lang="en-US" sz="3600" dirty="0" smtClean="0"/>
              <a:t>60</a:t>
            </a:r>
            <a:endParaRPr lang="th-TH" sz="3600" dirty="0">
              <a:ea typeface="Tahoma" pitchFamily="34" charset="0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 rot="20541775">
            <a:off x="116750" y="346877"/>
            <a:ext cx="8899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บริบท</a:t>
            </a:r>
            <a:endParaRPr lang="th-TH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810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5652120" y="6369475"/>
            <a:ext cx="3491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/>
              <a:t>ที่มา  ศูนย์ข้อมูล  </a:t>
            </a:r>
            <a:r>
              <a:rPr lang="th-TH" b="1" dirty="0" err="1" smtClean="0"/>
              <a:t>คป</a:t>
            </a:r>
            <a:r>
              <a:rPr lang="th-TH" b="1" dirty="0" smtClean="0"/>
              <a:t>สอ.สระใคร</a:t>
            </a:r>
            <a:endParaRPr lang="th-TH" b="1" dirty="0"/>
          </a:p>
        </p:txBody>
      </p:sp>
      <p:graphicFrame>
        <p:nvGraphicFramePr>
          <p:cNvPr id="7" name="ตัวแทนเนื้อหา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2593441"/>
              </p:ext>
            </p:extLst>
          </p:nvPr>
        </p:nvGraphicFramePr>
        <p:xfrm>
          <a:off x="1475656" y="1656324"/>
          <a:ext cx="6480720" cy="4147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8272"/>
                <a:gridCol w="4032448"/>
              </a:tblGrid>
              <a:tr h="69127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4000" b="1" u="none" strike="noStrike" dirty="0">
                          <a:effectLst/>
                        </a:rPr>
                        <a:t>ตำบล</a:t>
                      </a:r>
                      <a:endParaRPr lang="th-TH" sz="40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4000" b="1" u="none" strike="noStrike" dirty="0" err="1">
                          <a:effectLst/>
                        </a:rPr>
                        <a:t>อส</a:t>
                      </a:r>
                      <a:r>
                        <a:rPr lang="th-TH" sz="4000" b="1" u="none" strike="noStrike" dirty="0" smtClean="0">
                          <a:effectLst/>
                        </a:rPr>
                        <a:t>ม. (</a:t>
                      </a:r>
                      <a:r>
                        <a:rPr lang="th-TH" sz="4000" b="1" u="none" strike="noStrike" dirty="0">
                          <a:effectLst/>
                        </a:rPr>
                        <a:t>คน)</a:t>
                      </a:r>
                      <a:endParaRPr lang="th-TH" sz="40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/>
                </a:tc>
              </a:tr>
              <a:tr h="691277">
                <a:tc vMerge="1">
                  <a:txBody>
                    <a:bodyPr/>
                    <a:lstStyle/>
                    <a:p>
                      <a:pPr algn="ctr" fontAlgn="ctr"/>
                      <a:endParaRPr lang="th-TH" sz="40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4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ปี</a:t>
                      </a:r>
                      <a:r>
                        <a:rPr lang="en-US" sz="4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2559</a:t>
                      </a:r>
                      <a:r>
                        <a:rPr lang="th-TH" sz="4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-</a:t>
                      </a:r>
                      <a:r>
                        <a:rPr lang="th-TH" sz="4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en-US" sz="4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2560</a:t>
                      </a:r>
                      <a:endParaRPr lang="th-TH" sz="40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/>
                </a:tc>
              </a:tr>
              <a:tr h="691277"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0" b="1" u="none" strike="noStrike">
                          <a:effectLst/>
                        </a:rPr>
                        <a:t>1. สระใคร</a:t>
                      </a:r>
                      <a:endParaRPr lang="th-TH" sz="4000" b="1" i="0" u="none" strike="noStrike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4000" b="1" u="none" strike="noStrike" dirty="0">
                          <a:effectLst/>
                        </a:rPr>
                        <a:t>182</a:t>
                      </a:r>
                      <a:endParaRPr lang="th-TH" sz="40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91277"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0" b="1" u="none" strike="noStrike" dirty="0">
                          <a:effectLst/>
                        </a:rPr>
                        <a:t>2. คอกช้าง</a:t>
                      </a:r>
                      <a:endParaRPr lang="th-TH" sz="40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4000" b="1" u="none" strike="noStrike" dirty="0">
                          <a:effectLst/>
                        </a:rPr>
                        <a:t>127</a:t>
                      </a:r>
                      <a:endParaRPr lang="th-TH" sz="40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/>
                </a:tc>
              </a:tr>
              <a:tr h="691277">
                <a:tc>
                  <a:txBody>
                    <a:bodyPr/>
                    <a:lstStyle/>
                    <a:p>
                      <a:pPr algn="l" fontAlgn="ctr"/>
                      <a:r>
                        <a:rPr lang="th-TH" sz="4000" b="1" u="none" strike="noStrike" dirty="0">
                          <a:effectLst/>
                        </a:rPr>
                        <a:t>3. บ้านฝาง</a:t>
                      </a:r>
                      <a:endParaRPr lang="th-TH" sz="40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4000" b="1" u="none" strike="noStrike" dirty="0">
                          <a:effectLst/>
                        </a:rPr>
                        <a:t>147</a:t>
                      </a:r>
                      <a:endParaRPr lang="th-TH" sz="40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9127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4000" b="1" u="none" strike="noStrike" dirty="0">
                          <a:effectLst/>
                        </a:rPr>
                        <a:t>รวม</a:t>
                      </a:r>
                      <a:endParaRPr lang="th-TH" sz="40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4000" b="1" u="none" strike="noStrike" dirty="0">
                          <a:effectLst/>
                        </a:rPr>
                        <a:t>456</a:t>
                      </a:r>
                      <a:endParaRPr lang="th-TH" sz="40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สี่เหลี่ยมผืนผ้ามุมมน 4"/>
          <p:cNvSpPr/>
          <p:nvPr/>
        </p:nvSpPr>
        <p:spPr>
          <a:xfrm>
            <a:off x="539552" y="476672"/>
            <a:ext cx="8635951" cy="1152128"/>
          </a:xfrm>
          <a:prstGeom prst="roundRect">
            <a:avLst/>
          </a:prstGeom>
          <a:solidFill>
            <a:srgbClr val="CCFF66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>
                <a:solidFill>
                  <a:schemeClr val="tx1"/>
                </a:solidFill>
              </a:rPr>
              <a:t>จำนวน อาสาสมัครสาธารณสุข (</a:t>
            </a:r>
            <a:r>
              <a:rPr lang="th-TH" sz="3600" b="1" dirty="0" err="1">
                <a:solidFill>
                  <a:schemeClr val="tx1"/>
                </a:solidFill>
              </a:rPr>
              <a:t>อส</a:t>
            </a:r>
            <a:r>
              <a:rPr lang="th-TH" sz="3600" b="1" dirty="0">
                <a:solidFill>
                  <a:schemeClr val="tx1"/>
                </a:solidFill>
              </a:rPr>
              <a:t>ม.</a:t>
            </a:r>
            <a:r>
              <a:rPr lang="th-TH" sz="3600" b="1" dirty="0" smtClean="0">
                <a:solidFill>
                  <a:schemeClr val="tx1"/>
                </a:solidFill>
              </a:rPr>
              <a:t>)  </a:t>
            </a:r>
            <a:r>
              <a:rPr lang="en-US" sz="3600" b="1" dirty="0" smtClean="0">
                <a:solidFill>
                  <a:schemeClr val="tx1"/>
                </a:solidFill>
              </a:rPr>
              <a:t>41</a:t>
            </a:r>
            <a:r>
              <a:rPr lang="th-TH" sz="3600" b="1" dirty="0" smtClean="0">
                <a:solidFill>
                  <a:schemeClr val="tx1"/>
                </a:solidFill>
              </a:rPr>
              <a:t>  หมู่บ้าน</a:t>
            </a:r>
            <a:r>
              <a:rPr lang="th-TH" sz="3600" b="1" dirty="0">
                <a:solidFill>
                  <a:schemeClr val="tx1"/>
                </a:solidFill>
              </a:rPr>
              <a:t/>
            </a:r>
            <a:br>
              <a:rPr lang="th-TH" sz="3600" b="1" dirty="0">
                <a:solidFill>
                  <a:schemeClr val="tx1"/>
                </a:solidFill>
              </a:rPr>
            </a:br>
            <a:r>
              <a:rPr lang="th-TH" sz="3600" b="1" dirty="0">
                <a:solidFill>
                  <a:schemeClr val="tx1"/>
                </a:solidFill>
              </a:rPr>
              <a:t>อำเภอสระใคร  จังหวัดหนองคาย  </a:t>
            </a:r>
            <a:r>
              <a:rPr lang="th-TH" sz="3600" b="1" dirty="0" smtClean="0">
                <a:solidFill>
                  <a:schemeClr val="tx1"/>
                </a:solidFill>
              </a:rPr>
              <a:t>ปี 2559 </a:t>
            </a:r>
            <a:r>
              <a:rPr lang="en-US" sz="3600" b="1" dirty="0" smtClean="0">
                <a:solidFill>
                  <a:schemeClr val="tx1"/>
                </a:solidFill>
              </a:rPr>
              <a:t>- 2560</a:t>
            </a:r>
            <a:endParaRPr lang="th-TH" sz="3600" b="1" dirty="0">
              <a:solidFill>
                <a:schemeClr val="tx1"/>
              </a:solidFill>
              <a:ea typeface="Tahoma" pitchFamily="34" charset="0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475657" y="6348904"/>
            <a:ext cx="3381870" cy="4645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b="1" dirty="0" err="1" smtClean="0">
                <a:solidFill>
                  <a:schemeClr val="tx1"/>
                </a:solidFill>
              </a:rPr>
              <a:t>อส</a:t>
            </a:r>
            <a:r>
              <a:rPr lang="th-TH" b="1" dirty="0" smtClean="0">
                <a:solidFill>
                  <a:schemeClr val="tx1"/>
                </a:solidFill>
              </a:rPr>
              <a:t>ม. เฉลี่ยหมู่บ้านละ </a:t>
            </a:r>
            <a:r>
              <a:rPr lang="en-US" b="1" dirty="0" smtClean="0">
                <a:solidFill>
                  <a:schemeClr val="tx1"/>
                </a:solidFill>
              </a:rPr>
              <a:t>11</a:t>
            </a:r>
            <a:r>
              <a:rPr lang="th-TH" b="1" dirty="0" smtClean="0">
                <a:solidFill>
                  <a:schemeClr val="tx1"/>
                </a:solidFill>
              </a:rPr>
              <a:t> คน  </a:t>
            </a:r>
            <a:endParaRPr lang="th-TH" b="1" dirty="0">
              <a:solidFill>
                <a:schemeClr val="tx1"/>
              </a:solidFill>
              <a:ea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7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3201" y="404664"/>
            <a:ext cx="9110799" cy="10081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200" b="1" dirty="0" smtClean="0">
                <a:solidFill>
                  <a:schemeClr val="tx1"/>
                </a:solidFill>
              </a:rPr>
              <a:t>วัตถุประสงค์  การสร้างเสริมสุขภาพช่องปากเด็กปฐมวัย</a:t>
            </a:r>
            <a:r>
              <a:rPr lang="th-TH" sz="3200" b="1" dirty="0" smtClean="0">
                <a:solidFill>
                  <a:schemeClr val="bg2">
                    <a:lumMod val="50000"/>
                  </a:schemeClr>
                </a:solidFill>
              </a:rPr>
              <a:t>และกลุ่มวัยทำงาน</a:t>
            </a:r>
          </a:p>
          <a:p>
            <a:pPr algn="ctr">
              <a:spcBef>
                <a:spcPct val="0"/>
              </a:spcBef>
              <a:defRPr/>
            </a:pPr>
            <a:r>
              <a:rPr lang="th-TH" sz="3200" b="1" dirty="0" smtClean="0">
                <a:solidFill>
                  <a:schemeClr val="tx1"/>
                </a:solidFill>
              </a:rPr>
              <a:t>อำเภอสระใคร  ปีงบประมาณ 25</a:t>
            </a:r>
            <a:r>
              <a:rPr lang="en-US" sz="3200" b="1" dirty="0" smtClean="0">
                <a:solidFill>
                  <a:schemeClr val="tx1"/>
                </a:solidFill>
              </a:rPr>
              <a:t>60 - 2561</a:t>
            </a:r>
            <a:endParaRPr lang="th-TH" sz="3200" b="1" dirty="0">
              <a:solidFill>
                <a:schemeClr val="tx1"/>
              </a:solidFill>
              <a:ea typeface="Tahoma" pitchFamily="34" charset="0"/>
            </a:endParaRP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7497" y="4149080"/>
            <a:ext cx="9142253" cy="2708920"/>
          </a:xfr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th-TH" sz="2400" b="1" dirty="0" smtClean="0"/>
              <a:t>มีแกนนำองค์กรชุมชน  </a:t>
            </a:r>
            <a:r>
              <a:rPr lang="th-TH" sz="2400" b="1" dirty="0" err="1" smtClean="0"/>
              <a:t>อส</a:t>
            </a:r>
            <a:r>
              <a:rPr lang="th-TH" sz="2400" b="1" dirty="0" smtClean="0"/>
              <a:t>ม.  ผู้ปกครองเด็ก </a:t>
            </a:r>
            <a:r>
              <a:rPr lang="en-US" sz="2400" b="1" dirty="0" smtClean="0"/>
              <a:t>0</a:t>
            </a:r>
            <a:r>
              <a:rPr lang="th-TH" sz="2400" b="1" dirty="0" smtClean="0"/>
              <a:t> – </a:t>
            </a:r>
            <a:r>
              <a:rPr lang="en-US" sz="2400" b="1" dirty="0" smtClean="0"/>
              <a:t>5</a:t>
            </a:r>
            <a:r>
              <a:rPr lang="th-TH" sz="2400" b="1" dirty="0" smtClean="0"/>
              <a:t> ปี  อย่างน้อย </a:t>
            </a:r>
            <a:r>
              <a:rPr lang="en-US" sz="2400" b="1" dirty="0" smtClean="0"/>
              <a:t>100</a:t>
            </a:r>
            <a:r>
              <a:rPr lang="th-TH" sz="2400" b="1" dirty="0" smtClean="0"/>
              <a:t> คน  มี</a:t>
            </a:r>
            <a:r>
              <a:rPr lang="th-TH" sz="2400" b="1" dirty="0"/>
              <a:t>ทักษะแปรงฟัน</a:t>
            </a:r>
            <a:r>
              <a:rPr lang="th-TH" sz="2400" b="1" dirty="0" smtClean="0"/>
              <a:t>สะอาด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2400" b="1" dirty="0"/>
              <a:t> </a:t>
            </a:r>
            <a:r>
              <a:rPr lang="th-TH" sz="2400" b="1" dirty="0" smtClean="0"/>
              <a:t>    </a:t>
            </a:r>
            <a:r>
              <a:rPr lang="th-TH" sz="2400" b="1" dirty="0"/>
              <a:t>ร้อยละ </a:t>
            </a:r>
            <a:r>
              <a:rPr lang="en-US" sz="2400" b="1" dirty="0"/>
              <a:t>80 </a:t>
            </a:r>
            <a:r>
              <a:rPr lang="th-TH" sz="2400" b="1" dirty="0"/>
              <a:t>ขึ้น</a:t>
            </a:r>
            <a:r>
              <a:rPr lang="th-TH" sz="2400" b="1" dirty="0" smtClean="0"/>
              <a:t>ไป (</a:t>
            </a:r>
            <a:r>
              <a:rPr lang="en-US" sz="2400" b="1" dirty="0" smtClean="0"/>
              <a:t>80 </a:t>
            </a:r>
            <a:r>
              <a:rPr lang="th-TH" sz="2400" b="1" dirty="0" smtClean="0"/>
              <a:t>คน)</a:t>
            </a:r>
            <a:r>
              <a:rPr lang="en-US" sz="2400" b="1" dirty="0" smtClean="0"/>
              <a:t>  </a:t>
            </a:r>
            <a:endParaRPr lang="th-TH" sz="2400" b="1" dirty="0" smtClean="0"/>
          </a:p>
          <a:p>
            <a:pPr>
              <a:spcBef>
                <a:spcPts val="0"/>
              </a:spcBef>
            </a:pPr>
            <a:r>
              <a:rPr lang="th-TH" sz="2400" b="1" dirty="0" smtClean="0"/>
              <a:t>ครอบครัวและแกนนำองค์กรชุมชน </a:t>
            </a:r>
            <a:r>
              <a:rPr lang="en-US" sz="2400" b="1" dirty="0" smtClean="0"/>
              <a:t>3</a:t>
            </a:r>
            <a:r>
              <a:rPr lang="th-TH" sz="2400" b="1" dirty="0" smtClean="0"/>
              <a:t> หมู่บ้าน มีส่วนร่วมในกิจกรรมสร้างเสริมสุขภาพช่องปากเด็กปฐมวัย</a:t>
            </a:r>
            <a:r>
              <a:rPr lang="en-US" sz="2400" b="1" dirty="0" smtClean="0"/>
              <a:t> </a:t>
            </a:r>
          </a:p>
          <a:p>
            <a:pPr>
              <a:spcBef>
                <a:spcPts val="0"/>
              </a:spcBef>
            </a:pP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แกนนำหมู่บ้านปรับเปลี่ยนพฤติกรรมสุขภาพช่องปากเด็กปฐมวัยและวัยทำงาน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31</a:t>
            </a: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  หมู่บ้าน 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    (ครอบคลุมร้อยละ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75</a:t>
            </a: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 ขึ้นไป ของจำนวนหมู่บ้านในอำเภอสระใคร)  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มีแกนนำกลุ่มวัยทำงานอย่างน้อย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 341</a:t>
            </a: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 คน  มีทักษะแปรงฟันสะอาด ร้อยละ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80 </a:t>
            </a: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ขึ้นไป (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273</a:t>
            </a: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 คน</a:t>
            </a:r>
            <a:r>
              <a:rPr lang="th-TH" sz="2400" b="1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>
              <a:spcBef>
                <a:spcPts val="0"/>
              </a:spcBef>
            </a:pPr>
            <a:r>
              <a:rPr lang="th-TH" sz="2400" b="1" dirty="0" smtClean="0">
                <a:solidFill>
                  <a:schemeClr val="bg2">
                    <a:lumMod val="50000"/>
                  </a:schemeClr>
                </a:solidFill>
              </a:rPr>
              <a:t>เพิ่ม</a:t>
            </a: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การเข้าถึงบริการทันตก</a:t>
            </a:r>
            <a:r>
              <a:rPr lang="th-TH" sz="2400" b="1" dirty="0" err="1">
                <a:solidFill>
                  <a:schemeClr val="bg2">
                    <a:lumMod val="50000"/>
                  </a:schemeClr>
                </a:solidFill>
              </a:rPr>
              <a:t>รรม</a:t>
            </a: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กลุ่มวัย</a:t>
            </a:r>
            <a:r>
              <a:rPr lang="th-TH" sz="2400" b="1" dirty="0" smtClean="0">
                <a:solidFill>
                  <a:schemeClr val="bg2">
                    <a:lumMod val="50000"/>
                  </a:schemeClr>
                </a:solidFill>
              </a:rPr>
              <a:t>ทำงาน  (</a:t>
            </a: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นอกสถานประกอบการ) </a:t>
            </a:r>
            <a:r>
              <a:rPr lang="th-TH" sz="2400" b="1" dirty="0" smtClean="0">
                <a:solidFill>
                  <a:schemeClr val="bg2">
                    <a:lumMod val="50000"/>
                  </a:schemeClr>
                </a:solidFill>
              </a:rPr>
              <a:t> ร้อย</a:t>
            </a: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ละ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5  </a:t>
            </a: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ขึ้น</a:t>
            </a:r>
            <a:r>
              <a:rPr lang="th-TH" sz="2400" b="1" dirty="0" smtClean="0">
                <a:solidFill>
                  <a:schemeClr val="bg2">
                    <a:lumMod val="50000"/>
                  </a:schemeClr>
                </a:solidFill>
              </a:rPr>
              <a:t>ไป</a:t>
            </a:r>
            <a:endParaRPr lang="th-TH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ตัวแทนเนื้อหา 1"/>
          <p:cNvSpPr txBox="1">
            <a:spLocks/>
          </p:cNvSpPr>
          <p:nvPr/>
        </p:nvSpPr>
        <p:spPr>
          <a:xfrm>
            <a:off x="429250" y="1412776"/>
            <a:ext cx="8424936" cy="25202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400" b="1" dirty="0" smtClean="0"/>
              <a:t>เพื่อประชุมเชิงปฏิบัติการถ่ายทอดบทเรียนการทำงานที่ดีจากชุมชนต้นแบบฟันดี อำเภอสระใคร  จังหวัดหนองคาย  ขยายผลไปสู่หมู่บ้านและจังหวัดอื่น ๆ</a:t>
            </a:r>
            <a:endParaRPr lang="th-TH" sz="2400" b="1" dirty="0"/>
          </a:p>
          <a:p>
            <a:r>
              <a:rPr lang="th-TH" sz="2400" b="1" dirty="0" smtClean="0"/>
              <a:t>เพื่อ</a:t>
            </a:r>
            <a:r>
              <a:rPr lang="th-TH" sz="2400" b="1" dirty="0"/>
              <a:t>พัฒนารูปแบบการดูแลสุขภาพช่องปากเด็ก</a:t>
            </a:r>
            <a:r>
              <a:rPr lang="th-TH" sz="2400" b="1" dirty="0" smtClean="0"/>
              <a:t>ปฐมวัย  โดย</a:t>
            </a:r>
            <a:r>
              <a:rPr lang="th-TH" sz="2400" b="1" dirty="0"/>
              <a:t>การมีส่วนร่วมของ</a:t>
            </a:r>
            <a:r>
              <a:rPr lang="th-TH" sz="2400" b="1" dirty="0" smtClean="0"/>
              <a:t>ผู้ปกครอง   ครอบครัว   อาสาสมัคร</a:t>
            </a:r>
            <a:r>
              <a:rPr lang="th-TH" sz="2400" b="1" dirty="0"/>
              <a:t>สาธารณสุข (</a:t>
            </a:r>
            <a:r>
              <a:rPr lang="th-TH" sz="2400" b="1" dirty="0" err="1"/>
              <a:t>อส</a:t>
            </a:r>
            <a:r>
              <a:rPr lang="th-TH" sz="2400" b="1" dirty="0"/>
              <a:t>ม.) </a:t>
            </a:r>
            <a:r>
              <a:rPr lang="th-TH" sz="2400" b="1" dirty="0" smtClean="0"/>
              <a:t> ชุมชน  และ</a:t>
            </a:r>
            <a:r>
              <a:rPr lang="th-TH" sz="2400" b="1" dirty="0"/>
              <a:t>ผู้มีส่วนได้ส่วนเสีย</a:t>
            </a:r>
            <a:endParaRPr lang="en-US" sz="2400" b="1" dirty="0"/>
          </a:p>
          <a:p>
            <a:r>
              <a:rPr lang="th-TH" sz="2400" b="1" dirty="0" smtClean="0">
                <a:solidFill>
                  <a:schemeClr val="bg2">
                    <a:lumMod val="50000"/>
                  </a:schemeClr>
                </a:solidFill>
              </a:rPr>
              <a:t>เพื่อพัฒนารูปแบบการสร้างเสริมสุขภาพช่องปากกลุ่มวัยทำงาน  (</a:t>
            </a: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นอกสถานประกอบการ)</a:t>
            </a:r>
            <a:r>
              <a:rPr lang="th-TH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th-TH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th-TH" sz="2400" b="1" dirty="0" smtClean="0">
                <a:solidFill>
                  <a:schemeClr val="bg2">
                    <a:lumMod val="50000"/>
                  </a:schemeClr>
                </a:solidFill>
              </a:rPr>
              <a:t>     โดยการมีส่วนร่วมของชุมชน</a:t>
            </a:r>
            <a:endParaRPr lang="en-US" sz="24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563888" y="3645024"/>
            <a:ext cx="3456384" cy="5760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 smtClean="0">
                <a:solidFill>
                  <a:schemeClr val="tx1"/>
                </a:solidFill>
              </a:rPr>
              <a:t>เป้าหมาย</a:t>
            </a:r>
            <a:endParaRPr lang="th-TH" sz="3600" b="1" dirty="0">
              <a:solidFill>
                <a:schemeClr val="tx1"/>
              </a:solidFill>
              <a:ea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7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275856" y="1052736"/>
            <a:ext cx="586814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H SarabunPSK" panose="020B0500040200020003" pitchFamily="34" charset="-34"/>
              </a:rPr>
              <a:t>Pathway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1" y="1055764"/>
            <a:ext cx="327585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</a:rPr>
              <a:t>การจัดการ</a:t>
            </a:r>
            <a:r>
              <a:rPr lang="th-TH" sz="3200" b="1" dirty="0" smtClean="0">
                <a:latin typeface="TH SarabunPSK" panose="020B0500040200020003" pitchFamily="34" charset="-34"/>
              </a:rPr>
              <a:t>ระบบงาน (ต่อ)</a:t>
            </a:r>
            <a:endParaRPr lang="en-US" sz="3200" b="1" dirty="0">
              <a:latin typeface="TH SarabunPSK" panose="020B0500040200020003" pitchFamily="34" charset="-34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941917"/>
              </p:ext>
            </p:extLst>
          </p:nvPr>
        </p:nvGraphicFramePr>
        <p:xfrm>
          <a:off x="0" y="1637511"/>
          <a:ext cx="9144000" cy="3950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7624"/>
                <a:gridCol w="7956376"/>
              </a:tblGrid>
              <a:tr h="338877">
                <a:tc rowSpan="4"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งบ</a:t>
                      </a:r>
                    </a:p>
                    <a:p>
                      <a:pPr algn="ctr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ประมาณ</a:t>
                      </a:r>
                    </a:p>
                    <a:p>
                      <a:pPr algn="ctr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โครงการ</a:t>
                      </a:r>
                    </a:p>
                    <a:p>
                      <a:pPr algn="ctr" fontAlgn="b"/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โครงการ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พัฒนา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ระบบสุขภาพช่องปาก  อำเภอสระใคร 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/>
                </a:tc>
              </a:tr>
              <a:tr h="394933">
                <a:tc vMerge="1">
                  <a:txBody>
                    <a:bodyPr/>
                    <a:lstStyle/>
                    <a:p>
                      <a:pPr algn="l" fontAlgn="b"/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งบ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PP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th-TH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คป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สอ.สระใคร  ปี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2559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=  64,634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บาท / ปี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2560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=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75,537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บาท</a:t>
                      </a:r>
                      <a:endParaRPr lang="th-TH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/>
                </a:tc>
              </a:tr>
              <a:tr h="394933">
                <a:tc vMerge="1">
                  <a:txBody>
                    <a:bodyPr/>
                    <a:lstStyle/>
                    <a:p>
                      <a:pPr algn="l" fontAlgn="b"/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โครงการเครือข่ายคนอำเภอสระใครสุขภาพดี ปี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2559, 2560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94933">
                <a:tc vMerge="1">
                  <a:txBody>
                    <a:bodyPr/>
                    <a:lstStyle/>
                    <a:p>
                      <a:pPr algn="l" fontAlgn="b"/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โครงการของสำนัก</a:t>
                      </a:r>
                      <a:r>
                        <a:rPr lang="th-TH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ทันต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สาธารณสุข  มูลนิธิ</a:t>
                      </a:r>
                      <a:r>
                        <a:rPr lang="th-TH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ทันต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สาธารณสุข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  </a:t>
                      </a:r>
                      <a:r>
                        <a:rPr lang="th-TH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สสส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.</a:t>
                      </a:r>
                    </a:p>
                    <a:p>
                      <a:pPr algn="l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ค่าร่วมประชุมพัฒนาสมรรถนะ 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4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ครั้ง (×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2 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คน)  จัด </a:t>
                      </a:r>
                      <a:r>
                        <a:rPr lang="th-TH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ลปรร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. ภาคอีสาน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1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ครั้ง</a:t>
                      </a:r>
                      <a:endParaRPr lang="th-TH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  <a:p>
                      <a:pPr algn="l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และงบปฏิบัติการ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10,000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บาท</a:t>
                      </a:r>
                    </a:p>
                  </a:txBody>
                  <a:tcPr marL="9525" marR="9525" marT="9525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892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Self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care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สปสช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.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90,000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บาท</a:t>
                      </a:r>
                      <a:endParaRPr lang="th-TH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7421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วัสดุ</a:t>
                      </a:r>
                    </a:p>
                    <a:p>
                      <a:pPr algn="ctr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ทัน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ตก</a:t>
                      </a:r>
                      <a:r>
                        <a:rPr lang="th-TH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รรม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  <a:p>
                      <a:pPr algn="l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เงินบำรุง รพ.สระใคร</a:t>
                      </a:r>
                      <a:endParaRPr lang="en-US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ชื่อเรื่อง 3"/>
          <p:cNvSpPr txBox="1">
            <a:spLocks/>
          </p:cNvSpPr>
          <p:nvPr/>
        </p:nvSpPr>
        <p:spPr>
          <a:xfrm>
            <a:off x="611561" y="404664"/>
            <a:ext cx="8532440" cy="6480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r>
              <a:rPr lang="th-TH" sz="3600" dirty="0" err="1" smtClean="0"/>
              <a:t>บูรณา</a:t>
            </a:r>
            <a:r>
              <a:rPr lang="th-TH" sz="3600" dirty="0"/>
              <a:t>การกลุ่มเป้าหมายเด็กปฐมวัยและกลุ่มวัยทำงาน ปี 25</a:t>
            </a:r>
            <a:r>
              <a:rPr lang="en-US" sz="3600" dirty="0" smtClean="0"/>
              <a:t>60</a:t>
            </a:r>
            <a:endParaRPr lang="th-TH" sz="3600" dirty="0">
              <a:ea typeface="Tahoma" pitchFamily="34" charset="0"/>
            </a:endParaRPr>
          </a:p>
        </p:txBody>
      </p:sp>
      <p:pic>
        <p:nvPicPr>
          <p:cNvPr id="4098" name="Picture 2" descr="https://cdn.gotoknow.org/assets/media/files/001/177/543/large_aDSC002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/>
          <a:stretch/>
        </p:blipFill>
        <p:spPr bwMode="auto">
          <a:xfrm>
            <a:off x="3510413" y="4249281"/>
            <a:ext cx="5633587" cy="2608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 rot="369452">
            <a:off x="59490" y="5897914"/>
            <a:ext cx="3374509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50000"/>
              </a:lnSpc>
            </a:pP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Transformative</a:t>
            </a:r>
          </a:p>
          <a:p>
            <a:pPr algn="ctr">
              <a:lnSpc>
                <a:spcPct val="50000"/>
              </a:lnSpc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learning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coaching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 rot="20541775">
            <a:off x="-17681" y="-10834"/>
            <a:ext cx="16930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Process</a:t>
            </a:r>
            <a:endParaRPr lang="th-TH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510413" y="6473551"/>
            <a:ext cx="563358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50000"/>
              </a:lnSpc>
            </a:pPr>
            <a:r>
              <a:rPr lang="th-TH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สร้างสุขภายใน  เปลี่ยนใจ  เรียนรู้  ทำเอง</a:t>
            </a:r>
            <a:endParaRPr lang="th-TH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934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012082"/>
              </p:ext>
            </p:extLst>
          </p:nvPr>
        </p:nvGraphicFramePr>
        <p:xfrm>
          <a:off x="1892" y="1738615"/>
          <a:ext cx="9116883" cy="436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1836"/>
                <a:gridCol w="6995047"/>
              </a:tblGrid>
              <a:tr h="33887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กระบวนการทำงาน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เสริมพลังความรู้  กิจกรรมแลกเปลี่ยนเรียนรู้ภาคอีสาน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กลาง เหนือ ใต้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ชื่อเรื่อง 3"/>
          <p:cNvSpPr txBox="1">
            <a:spLocks/>
          </p:cNvSpPr>
          <p:nvPr/>
        </p:nvSpPr>
        <p:spPr>
          <a:xfrm>
            <a:off x="628751" y="404664"/>
            <a:ext cx="8532440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r>
              <a:rPr lang="th-TH" sz="3600" dirty="0" err="1" smtClean="0"/>
              <a:t>บูรณา</a:t>
            </a:r>
            <a:r>
              <a:rPr lang="th-TH" sz="3600" dirty="0"/>
              <a:t>การกลุ่มเป้าหมายเด็กปฐมวัยและกลุ่มวัยทำงาน ปี 25</a:t>
            </a:r>
            <a:r>
              <a:rPr lang="en-US" sz="3600" dirty="0" smtClean="0"/>
              <a:t>60</a:t>
            </a:r>
            <a:endParaRPr lang="th-TH" sz="3600" dirty="0">
              <a:ea typeface="Tahoma" pitchFamily="34" charset="0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0" y="1124744"/>
            <a:ext cx="320384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</a:rPr>
              <a:t>การจัดการ</a:t>
            </a:r>
            <a:r>
              <a:rPr lang="th-TH" sz="3200" b="1" dirty="0" smtClean="0">
                <a:latin typeface="TH SarabunPSK" panose="020B0500040200020003" pitchFamily="34" charset="-34"/>
              </a:rPr>
              <a:t>ระบบงาน (ต่อ)</a:t>
            </a:r>
            <a:endParaRPr lang="en-US" sz="3200" b="1" dirty="0">
              <a:latin typeface="TH SarabunPSK" panose="020B0500040200020003" pitchFamily="34" charset="-34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"/>
          <a:stretch/>
        </p:blipFill>
        <p:spPr bwMode="auto">
          <a:xfrm>
            <a:off x="25903" y="4413305"/>
            <a:ext cx="2298736" cy="2481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r="1685" b="8867"/>
          <a:stretch/>
        </p:blipFill>
        <p:spPr bwMode="auto">
          <a:xfrm>
            <a:off x="3035911" y="2226746"/>
            <a:ext cx="6102252" cy="4631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สี่เหลี่ยมผืนผ้า 15"/>
          <p:cNvSpPr/>
          <p:nvPr/>
        </p:nvSpPr>
        <p:spPr>
          <a:xfrm>
            <a:off x="4067944" y="3212976"/>
            <a:ext cx="4392488" cy="1200329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HUMAN KM</a:t>
            </a:r>
          </a:p>
          <a:p>
            <a:pPr algn="ctr"/>
            <a:r>
              <a:rPr lang="th-TH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เปลี่ยนแปลงในใจ-ความคิด</a:t>
            </a:r>
            <a:endParaRPr lang="th-TH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7" name="Picture 2" descr="https://cdn.gotoknow.org/assets/media/files/001/221/743/original_DSC08337%20%282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8646" r="-2647" b="-929"/>
          <a:stretch/>
        </p:blipFill>
        <p:spPr bwMode="auto">
          <a:xfrm>
            <a:off x="25903" y="2226746"/>
            <a:ext cx="3904812" cy="2150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สี่เหลี่ยมผืนผ้า 18"/>
          <p:cNvSpPr/>
          <p:nvPr/>
        </p:nvSpPr>
        <p:spPr>
          <a:xfrm>
            <a:off x="1601924" y="6308728"/>
            <a:ext cx="757127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ลปรร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.สร้างเสริมช่องปากวัยทำงานภาคอีสาน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15-16 </a:t>
            </a:r>
            <a:r>
              <a:rPr lang="th-TH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พค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2560</a:t>
            </a:r>
            <a:endParaRPr lang="th-TH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3211158" y="1124744"/>
            <a:ext cx="596204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H SarabunPSK" panose="020B0500040200020003" pitchFamily="34" charset="-34"/>
              </a:rPr>
              <a:t>Pathway</a:t>
            </a:r>
          </a:p>
        </p:txBody>
      </p:sp>
      <p:sp>
        <p:nvSpPr>
          <p:cNvPr id="3" name="หัวใจ 2"/>
          <p:cNvSpPr/>
          <p:nvPr/>
        </p:nvSpPr>
        <p:spPr>
          <a:xfrm>
            <a:off x="4572000" y="3301822"/>
            <a:ext cx="538995" cy="53460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หัวใจ 11"/>
          <p:cNvSpPr/>
          <p:nvPr/>
        </p:nvSpPr>
        <p:spPr>
          <a:xfrm>
            <a:off x="7380312" y="3301823"/>
            <a:ext cx="504056" cy="53460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 rot="20541775">
            <a:off x="-17681" y="-10834"/>
            <a:ext cx="16930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Process</a:t>
            </a:r>
            <a:endParaRPr lang="th-TH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746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เนื้อหา 3"/>
          <p:cNvSpPr txBox="1">
            <a:spLocks/>
          </p:cNvSpPr>
          <p:nvPr/>
        </p:nvSpPr>
        <p:spPr>
          <a:xfrm>
            <a:off x="251520" y="476672"/>
            <a:ext cx="8892480" cy="79208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scope</a:t>
            </a:r>
            <a:r>
              <a:rPr lang="th-TH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: </a:t>
            </a:r>
            <a:r>
              <a:rPr lang="th-TH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เรื่องเล่า 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self care </a:t>
            </a:r>
            <a:r>
              <a:rPr lang="th-TH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ช่องปากเด็กปฐมวัยสระใคร</a:t>
            </a:r>
            <a:endParaRPr lang="th-TH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1329868579"/>
              </p:ext>
            </p:extLst>
          </p:nvPr>
        </p:nvGraphicFramePr>
        <p:xfrm>
          <a:off x="107504" y="1397000"/>
          <a:ext cx="8856984" cy="534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677989"/>
              </p:ext>
            </p:extLst>
          </p:nvPr>
        </p:nvGraphicFramePr>
        <p:xfrm>
          <a:off x="1892" y="1738615"/>
          <a:ext cx="9116883" cy="436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1836"/>
                <a:gridCol w="6995047"/>
              </a:tblGrid>
              <a:tr h="33887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กระบวนการทำงาน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ชุมชนต้นแบบฟันดี กิจกรรมแลกเปลี่ยนเรียนรู้ภาคอีสาน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กลาง เหนือ ใต้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ชื่อเรื่อง 3"/>
          <p:cNvSpPr txBox="1">
            <a:spLocks/>
          </p:cNvSpPr>
          <p:nvPr/>
        </p:nvSpPr>
        <p:spPr>
          <a:xfrm>
            <a:off x="628751" y="404664"/>
            <a:ext cx="8532440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r>
              <a:rPr lang="th-TH" sz="3600" dirty="0" err="1" smtClean="0"/>
              <a:t>บูรณา</a:t>
            </a:r>
            <a:r>
              <a:rPr lang="th-TH" sz="3600" dirty="0"/>
              <a:t>การกลุ่มเป้าหมายเด็กปฐมวัยและกลุ่มวัยทำงาน ปี 25</a:t>
            </a:r>
            <a:r>
              <a:rPr lang="en-US" sz="3600" dirty="0" smtClean="0"/>
              <a:t>60</a:t>
            </a:r>
            <a:endParaRPr lang="th-TH" sz="3600" dirty="0">
              <a:ea typeface="Tahoma" pitchFamily="34" charset="0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0" y="1124744"/>
            <a:ext cx="313184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</a:rPr>
              <a:t>การจัดการ</a:t>
            </a:r>
            <a:r>
              <a:rPr lang="th-TH" sz="3200" b="1" dirty="0" smtClean="0">
                <a:latin typeface="TH SarabunPSK" panose="020B0500040200020003" pitchFamily="34" charset="-34"/>
              </a:rPr>
              <a:t>ระบบงาน (ต่อ)</a:t>
            </a:r>
            <a:endParaRPr lang="en-US" sz="3200" b="1" dirty="0">
              <a:latin typeface="TH SarabunPSK" panose="020B0500040200020003" pitchFamily="34" charset="-34"/>
            </a:endParaRPr>
          </a:p>
        </p:txBody>
      </p:sp>
      <p:pic>
        <p:nvPicPr>
          <p:cNvPr id="3074" name="Picture 2" descr="https://cdn.gotoknow.org/assets/media/files/001/221/764/large_201705181111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9878" r="8332" b="16108"/>
          <a:stretch/>
        </p:blipFill>
        <p:spPr bwMode="auto">
          <a:xfrm>
            <a:off x="10876" y="2192330"/>
            <a:ext cx="4422855" cy="2730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dn.gotoknow.org/assets/media/files/001/221/762/original_DSC08345%20%282%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12" y="2192330"/>
            <a:ext cx="4662726" cy="2639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3131840" y="1124744"/>
            <a:ext cx="602935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PSK" panose="020B0500040200020003" pitchFamily="34" charset="-34"/>
              </a:rPr>
              <a:t> Pathway </a:t>
            </a:r>
            <a:r>
              <a:rPr lang="th-TH" sz="3200" b="1" dirty="0" smtClean="0">
                <a:latin typeface="TH SarabunPSK" panose="020B0500040200020003" pitchFamily="34" charset="-34"/>
              </a:rPr>
              <a:t> </a:t>
            </a:r>
            <a:r>
              <a:rPr lang="en-US" sz="3200" b="1" dirty="0" smtClean="0">
                <a:latin typeface="TH SarabunPSK" panose="020B0500040200020003" pitchFamily="34" charset="-34"/>
              </a:rPr>
              <a:t>:  </a:t>
            </a:r>
            <a:r>
              <a:rPr lang="th-TH" sz="3200" b="1" dirty="0" smtClean="0">
                <a:latin typeface="TH SarabunPSK" panose="020B0500040200020003" pitchFamily="34" charset="-34"/>
              </a:rPr>
              <a:t>เ</a:t>
            </a:r>
            <a:r>
              <a:rPr lang="th-TH" sz="3200" b="1" dirty="0" smtClean="0">
                <a:solidFill>
                  <a:srgbClr val="000000"/>
                </a:solidFill>
                <a:latin typeface="Angsana New"/>
              </a:rPr>
              <a:t>พิ่มค</a:t>
            </a:r>
            <a:r>
              <a:rPr lang="th-TH" sz="3200" b="1" dirty="0">
                <a:solidFill>
                  <a:srgbClr val="000000"/>
                </a:solidFill>
                <a:latin typeface="Angsana New"/>
              </a:rPr>
              <a:t>วามเข้มแข็งของแกนนำ</a:t>
            </a:r>
            <a:r>
              <a:rPr lang="th-TH" sz="3200" b="1" dirty="0" smtClean="0">
                <a:solidFill>
                  <a:srgbClr val="000000"/>
                </a:solidFill>
                <a:latin typeface="Angsana New"/>
              </a:rPr>
              <a:t>ชุมชน</a:t>
            </a:r>
            <a:endParaRPr lang="en-US" sz="3200" b="1" dirty="0">
              <a:latin typeface="TH SarabunPSK" panose="020B0500040200020003" pitchFamily="34" charset="-34"/>
            </a:endParaRPr>
          </a:p>
        </p:txBody>
      </p:sp>
      <p:pic>
        <p:nvPicPr>
          <p:cNvPr id="3080" name="Picture 8" descr="https://cdn.gotoknow.org/assets/media/files/001/221/763/large_DSC0834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" y="4564625"/>
            <a:ext cx="4054585" cy="2293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cdn.gotoknow.org/assets/media/files/001/221/761/original_201705181103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49" y="4149080"/>
            <a:ext cx="2051589" cy="2735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cdn.gotoknow.org/assets/media/files/001/221/739/large_DSC08370%20%282%2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969"/>
          <a:stretch/>
        </p:blipFill>
        <p:spPr bwMode="auto">
          <a:xfrm>
            <a:off x="4021900" y="4564625"/>
            <a:ext cx="3244903" cy="2293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0" y="6299757"/>
            <a:ext cx="910346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ลปรร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.วัยทำงานภาคอีสาน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15-16 </a:t>
            </a:r>
            <a:r>
              <a:rPr lang="th-TH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พค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60 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รพ.สต.คอกช้าง  บ้านพลายงาม</a:t>
            </a:r>
            <a:endParaRPr lang="th-TH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 rot="20541775">
            <a:off x="-17681" y="-10834"/>
            <a:ext cx="16930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Process</a:t>
            </a:r>
            <a:endParaRPr lang="th-TH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23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910487"/>
              </p:ext>
            </p:extLst>
          </p:nvPr>
        </p:nvGraphicFramePr>
        <p:xfrm>
          <a:off x="-17366" y="1124744"/>
          <a:ext cx="9116883" cy="862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1836"/>
                <a:gridCol w="6995047"/>
              </a:tblGrid>
              <a:tr h="40204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กระบวนการทำงาน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เขต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8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จัดกิจกรรม</a:t>
                      </a:r>
                      <a:r>
                        <a:rPr lang="th-TH" sz="2800" b="1" dirty="0" smtClean="0"/>
                        <a:t>ประชุมเชิงปฏิบัติการถ่ายทอดบทเรียนการทำงานที่ดีจากชุมชนต้นแบบฟันดี อำเภอสระใคร เมื่อ </a:t>
                      </a:r>
                      <a:r>
                        <a:rPr lang="en-US" sz="2800" b="1" dirty="0" smtClean="0"/>
                        <a:t>13 – 14 </a:t>
                      </a:r>
                      <a:r>
                        <a:rPr lang="th-TH" sz="2800" b="1" dirty="0" smtClean="0"/>
                        <a:t>กรกฎาคม</a:t>
                      </a:r>
                      <a:r>
                        <a:rPr lang="th-TH" sz="2800" b="1" baseline="0" dirty="0" smtClean="0"/>
                        <a:t> </a:t>
                      </a:r>
                      <a:r>
                        <a:rPr lang="en-US" sz="2800" b="1" baseline="0" dirty="0" smtClean="0"/>
                        <a:t>2560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ชื่อเรื่อง 3"/>
          <p:cNvSpPr txBox="1">
            <a:spLocks/>
          </p:cNvSpPr>
          <p:nvPr/>
        </p:nvSpPr>
        <p:spPr>
          <a:xfrm>
            <a:off x="628751" y="404664"/>
            <a:ext cx="8532440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r>
              <a:rPr lang="th-TH" sz="3600" dirty="0" err="1" smtClean="0"/>
              <a:t>บูรณา</a:t>
            </a:r>
            <a:r>
              <a:rPr lang="th-TH" sz="3600" dirty="0"/>
              <a:t>การกลุ่มเป้าหมายเด็กปฐมวัยและกลุ่มวัยทำงาน ปี 25</a:t>
            </a:r>
            <a:r>
              <a:rPr lang="en-US" sz="3600" dirty="0" smtClean="0"/>
              <a:t>60</a:t>
            </a:r>
            <a:endParaRPr lang="th-TH" sz="3600" dirty="0">
              <a:ea typeface="Tahoma" pitchFamily="34" charset="0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 rot="20541775">
            <a:off x="-17681" y="-10834"/>
            <a:ext cx="16930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Process</a:t>
            </a:r>
            <a:endParaRPr lang="th-TH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https://cdn.gotoknow.org/assets/media/files/001/234/910/original_DSC0009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t="14663" r="4750"/>
          <a:stretch/>
        </p:blipFill>
        <p:spPr bwMode="auto">
          <a:xfrm>
            <a:off x="6524" y="2024078"/>
            <a:ext cx="4545206" cy="2401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dows 10\Pictures\14-07-2560 self care\20170713_112023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30" y="2024077"/>
            <a:ext cx="4585475" cy="4428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Windows 10\Pictures\14-07-2560 self care\DSC00398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" y="4063964"/>
            <a:ext cx="4545206" cy="2782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สี่เหลี่ยมผืนผ้า 15"/>
          <p:cNvSpPr/>
          <p:nvPr/>
        </p:nvSpPr>
        <p:spPr>
          <a:xfrm>
            <a:off x="0" y="6273225"/>
            <a:ext cx="910346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ลปรร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Self care 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ช่องปากเด็กปฐมวัย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รพ.สต.คอกช้าง  บ้านพลายงาม</a:t>
            </a:r>
            <a:endParaRPr lang="th-TH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53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5"/>
          <p:cNvSpPr/>
          <p:nvPr/>
        </p:nvSpPr>
        <p:spPr>
          <a:xfrm>
            <a:off x="491571" y="404664"/>
            <a:ext cx="8635951" cy="7182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 smtClean="0">
                <a:solidFill>
                  <a:schemeClr val="tx1"/>
                </a:solidFill>
              </a:rPr>
              <a:t>มหกรรมเครือข่ายคนอำเภอสระใครสุขภาพดี  </a:t>
            </a:r>
            <a:r>
              <a:rPr lang="th-TH" sz="3600" b="1" dirty="0">
                <a:solidFill>
                  <a:schemeClr val="tx1"/>
                </a:solidFill>
              </a:rPr>
              <a:t>ปี </a:t>
            </a:r>
            <a:r>
              <a:rPr lang="en-US" sz="3600" b="1" dirty="0" smtClean="0">
                <a:solidFill>
                  <a:schemeClr val="tx1"/>
                </a:solidFill>
              </a:rPr>
              <a:t>2 </a:t>
            </a:r>
            <a:r>
              <a:rPr lang="th-TH" sz="3600" b="1" dirty="0" smtClean="0">
                <a:solidFill>
                  <a:schemeClr val="tx1"/>
                </a:solidFill>
              </a:rPr>
              <a:t>(</a:t>
            </a:r>
            <a:r>
              <a:rPr lang="en-US" sz="3600" b="1" dirty="0" smtClean="0">
                <a:solidFill>
                  <a:schemeClr val="tx1"/>
                </a:solidFill>
              </a:rPr>
              <a:t>19 </a:t>
            </a:r>
            <a:r>
              <a:rPr lang="th-TH" sz="3600" b="1" dirty="0" err="1" smtClean="0">
                <a:solidFill>
                  <a:schemeClr val="tx1"/>
                </a:solidFill>
              </a:rPr>
              <a:t>กย</a:t>
            </a:r>
            <a:r>
              <a:rPr lang="th-TH" sz="3600" b="1" dirty="0" smtClean="0">
                <a:solidFill>
                  <a:schemeClr val="tx1"/>
                </a:solidFill>
              </a:rPr>
              <a:t>. 25</a:t>
            </a:r>
            <a:r>
              <a:rPr lang="en-US" sz="3600" b="1" dirty="0" smtClean="0">
                <a:solidFill>
                  <a:schemeClr val="tx1"/>
                </a:solidFill>
              </a:rPr>
              <a:t>60</a:t>
            </a:r>
            <a:r>
              <a:rPr lang="th-TH" sz="3600" b="1" dirty="0" smtClean="0">
                <a:solidFill>
                  <a:schemeClr val="tx1"/>
                </a:solidFill>
              </a:rPr>
              <a:t>)</a:t>
            </a:r>
            <a:endParaRPr lang="th-TH" sz="3600" b="1" dirty="0">
              <a:solidFill>
                <a:schemeClr val="tx1"/>
              </a:solidFill>
              <a:ea typeface="Tahoma" pitchFamily="34" charset="0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 rot="20541775">
            <a:off x="-18036" y="150317"/>
            <a:ext cx="12218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process</a:t>
            </a:r>
            <a:endParaRPr lang="th-TH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Windows 10\Pictures\hospital 2017\SEP2017\มหกรรม 19 กย 2560\gotoknow\DSC0216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950"/>
            <a:ext cx="4582659" cy="2594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Windows 10\Pictures\hospital 2017\SEP2017\มหกรรม 19 กย 2560\gotoknow\DSC019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4" b="17624"/>
          <a:stretch/>
        </p:blipFill>
        <p:spPr bwMode="auto">
          <a:xfrm>
            <a:off x="4462156" y="5472359"/>
            <a:ext cx="2642078" cy="1403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Windows 10\Pictures\hospital 2017\SEP2017\มหกรรม 19 กย 2560\gotoknow\15059786661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74" y="2924944"/>
            <a:ext cx="2780878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Windows 10\Pictures\hospital 2017\SEP2017\มหกรรม 19 กย 2560\gotoknow\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8" r="8705"/>
          <a:stretch/>
        </p:blipFill>
        <p:spPr bwMode="auto">
          <a:xfrm>
            <a:off x="4549817" y="1103832"/>
            <a:ext cx="4533565" cy="2517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Windows 10\Pictures\hospital 2017\SEP2017\มหกรรม 19 กย 2560\gotoknow\1505904707545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1663"/>
            <a:ext cx="4932467" cy="320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สี่เหลี่ยมผืนผ้ามุมมน 20"/>
          <p:cNvSpPr/>
          <p:nvPr/>
        </p:nvSpPr>
        <p:spPr>
          <a:xfrm>
            <a:off x="4809546" y="3630790"/>
            <a:ext cx="1778678" cy="18415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2400" b="1" dirty="0" smtClean="0">
                <a:solidFill>
                  <a:schemeClr val="tx1"/>
                </a:solidFill>
                <a:ea typeface="Tahoma" pitchFamily="34" charset="0"/>
              </a:rPr>
              <a:t>ชุมชนต้นแบบ</a:t>
            </a:r>
          </a:p>
          <a:p>
            <a:pPr algn="ctr">
              <a:spcBef>
                <a:spcPct val="0"/>
              </a:spcBef>
              <a:defRPr/>
            </a:pPr>
            <a:r>
              <a:rPr lang="th-TH" sz="2400" b="1" dirty="0" smtClean="0">
                <a:solidFill>
                  <a:schemeClr val="tx1"/>
                </a:solidFill>
                <a:ea typeface="Tahoma" pitchFamily="34" charset="0"/>
              </a:rPr>
              <a:t>ฟันดี</a:t>
            </a:r>
          </a:p>
          <a:p>
            <a:pPr algn="ctr">
              <a:spcBef>
                <a:spcPct val="0"/>
              </a:spcBef>
              <a:defRPr/>
            </a:pPr>
            <a:r>
              <a:rPr lang="th-TH" sz="2400" b="1" dirty="0" smtClean="0">
                <a:solidFill>
                  <a:schemeClr val="tx1"/>
                </a:solidFill>
                <a:ea typeface="Tahoma" pitchFamily="34" charset="0"/>
              </a:rPr>
              <a:t>หมู่บ้านต้นแบบปรับเปลี่ยนพฤติกรรม</a:t>
            </a:r>
            <a:endParaRPr lang="th-TH" sz="2400" b="1" dirty="0">
              <a:solidFill>
                <a:schemeClr val="tx1"/>
              </a:solidFill>
              <a:ea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35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ndows 10\Pictures\hospital 2017\Oct2017\31ตค2560 อสม\DSC0345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7" y="2060848"/>
            <a:ext cx="3373608" cy="2218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dows 10\Pictures\hospital 2017\Oct2017\31ตค2560 อสม\DSC03467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/>
          <a:stretch/>
        </p:blipFill>
        <p:spPr bwMode="auto">
          <a:xfrm>
            <a:off x="5488977" y="1874484"/>
            <a:ext cx="3637435" cy="2434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Windows 10\Pictures\hospital 2017\Oct2017\31ตค2560 อสม\DSC034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6804"/>
            <a:ext cx="3101504" cy="1755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Windows 10\Pictures\hospital 2017\Oct2017\31ตค2560 อสม\DSC034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02" y="4938604"/>
            <a:ext cx="3363310" cy="1903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Windows 10\Pictures\hospital 2017\Oct2017\31ตค2560 อสม\DSC03436 (4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/>
          <a:stretch/>
        </p:blipFill>
        <p:spPr bwMode="auto">
          <a:xfrm>
            <a:off x="3279044" y="1246556"/>
            <a:ext cx="2301068" cy="3334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มุมมน 9"/>
          <p:cNvSpPr/>
          <p:nvPr/>
        </p:nvSpPr>
        <p:spPr>
          <a:xfrm>
            <a:off x="540621" y="399960"/>
            <a:ext cx="8603379" cy="10081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 smtClean="0">
                <a:solidFill>
                  <a:schemeClr val="tx1"/>
                </a:solidFill>
              </a:rPr>
              <a:t>พัฒนาความรอบรู้ (</a:t>
            </a:r>
            <a:r>
              <a:rPr lang="en-US" sz="3600" b="1" dirty="0" smtClean="0">
                <a:solidFill>
                  <a:schemeClr val="tx1"/>
                </a:solidFill>
              </a:rPr>
              <a:t>Health Literacy : HL</a:t>
            </a:r>
            <a:r>
              <a:rPr lang="th-TH" sz="3600" b="1" dirty="0" smtClean="0">
                <a:solidFill>
                  <a:schemeClr val="tx1"/>
                </a:solidFill>
              </a:rPr>
              <a:t>) ของ </a:t>
            </a:r>
            <a:r>
              <a:rPr lang="th-TH" sz="3600" b="1" dirty="0" err="1" smtClean="0">
                <a:solidFill>
                  <a:schemeClr val="tx1"/>
                </a:solidFill>
              </a:rPr>
              <a:t>อส</a:t>
            </a:r>
            <a:r>
              <a:rPr lang="th-TH" sz="3600" b="1" dirty="0" smtClean="0">
                <a:solidFill>
                  <a:schemeClr val="tx1"/>
                </a:solidFill>
              </a:rPr>
              <a:t>ม.</a:t>
            </a:r>
          </a:p>
          <a:p>
            <a:pPr algn="ctr">
              <a:spcBef>
                <a:spcPct val="0"/>
              </a:spcBef>
              <a:defRPr/>
            </a:pPr>
            <a:r>
              <a:rPr lang="th-TH" sz="3600" b="1" dirty="0" smtClean="0">
                <a:solidFill>
                  <a:schemeClr val="tx1"/>
                </a:solidFill>
              </a:rPr>
              <a:t>ตรวจช่องปาก  ฝึกแปรงฟัน  ประเมินความสะอาด  (</a:t>
            </a:r>
            <a:r>
              <a:rPr lang="en-US" sz="3600" b="1" dirty="0" smtClean="0">
                <a:solidFill>
                  <a:schemeClr val="tx1"/>
                </a:solidFill>
              </a:rPr>
              <a:t>31 </a:t>
            </a:r>
            <a:r>
              <a:rPr lang="th-TH" sz="3600" b="1" dirty="0" err="1" smtClean="0">
                <a:solidFill>
                  <a:schemeClr val="tx1"/>
                </a:solidFill>
              </a:rPr>
              <a:t>ตค</a:t>
            </a:r>
            <a:r>
              <a:rPr lang="th-TH" sz="3600" b="1" dirty="0" smtClean="0">
                <a:solidFill>
                  <a:schemeClr val="tx1"/>
                </a:solidFill>
              </a:rPr>
              <a:t>. 25</a:t>
            </a:r>
            <a:r>
              <a:rPr lang="en-US" sz="3600" b="1" dirty="0" smtClean="0">
                <a:solidFill>
                  <a:schemeClr val="tx1"/>
                </a:solidFill>
              </a:rPr>
              <a:t>60</a:t>
            </a:r>
            <a:r>
              <a:rPr lang="th-TH" sz="3600" b="1" dirty="0" smtClean="0">
                <a:solidFill>
                  <a:schemeClr val="tx1"/>
                </a:solidFill>
              </a:rPr>
              <a:t>)</a:t>
            </a:r>
            <a:endParaRPr lang="th-TH" sz="3600" b="1" dirty="0">
              <a:solidFill>
                <a:schemeClr val="tx1"/>
              </a:solidFill>
              <a:ea typeface="Tahoma" pitchFamily="34" charset="0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 rot="20541775">
            <a:off x="-10022" y="357564"/>
            <a:ext cx="12057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Process</a:t>
            </a:r>
            <a:endParaRPr lang="th-TH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3101504" y="4581127"/>
            <a:ext cx="2982664" cy="227479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th-TH" sz="2400" b="1" dirty="0" smtClean="0">
                <a:solidFill>
                  <a:schemeClr val="tx1"/>
                </a:solidFill>
                <a:ea typeface="Tahoma" pitchFamily="34" charset="0"/>
              </a:rPr>
              <a:t>ทำไมต้องดูแลฟัน</a:t>
            </a:r>
          </a:p>
          <a:p>
            <a:pPr marL="342900" indent="-342900" algn="ctr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th-TH" sz="2400" b="1" dirty="0" smtClean="0">
                <a:solidFill>
                  <a:schemeClr val="tx1"/>
                </a:solidFill>
                <a:ea typeface="Tahoma" pitchFamily="34" charset="0"/>
              </a:rPr>
              <a:t>เราจะทำอะไรได้บ้าง</a:t>
            </a:r>
          </a:p>
          <a:p>
            <a:pPr algn="ctr">
              <a:spcBef>
                <a:spcPct val="0"/>
              </a:spcBef>
              <a:defRPr/>
            </a:pPr>
            <a:r>
              <a:rPr lang="th-TH" sz="2400" b="1" dirty="0" smtClean="0">
                <a:solidFill>
                  <a:schemeClr val="tx1"/>
                </a:solidFill>
                <a:ea typeface="Tahoma" pitchFamily="34" charset="0"/>
              </a:rPr>
              <a:t>เพื่อคนในชุมชนเรา</a:t>
            </a:r>
          </a:p>
          <a:p>
            <a:pPr marL="342900" indent="-342900" algn="ctr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th-TH" sz="2400" b="1" dirty="0" smtClean="0">
                <a:solidFill>
                  <a:schemeClr val="tx1"/>
                </a:solidFill>
                <a:ea typeface="Tahoma" pitchFamily="34" charset="0"/>
              </a:rPr>
              <a:t>จับคู่  ฝึกตรวจคัดกรอง</a:t>
            </a:r>
          </a:p>
          <a:p>
            <a:pPr algn="ctr">
              <a:spcBef>
                <a:spcPct val="0"/>
              </a:spcBef>
              <a:defRPr/>
            </a:pPr>
            <a:r>
              <a:rPr lang="th-TH" sz="2400" b="1" dirty="0" smtClean="0">
                <a:solidFill>
                  <a:schemeClr val="tx1"/>
                </a:solidFill>
                <a:ea typeface="Tahoma" pitchFamily="34" charset="0"/>
              </a:rPr>
              <a:t>ช่องปาก (ร่วมงาน </a:t>
            </a:r>
            <a:r>
              <a:rPr lang="en-US" sz="2400" b="1" dirty="0" smtClean="0">
                <a:solidFill>
                  <a:schemeClr val="tx1"/>
                </a:solidFill>
                <a:ea typeface="Tahoma" pitchFamily="34" charset="0"/>
              </a:rPr>
              <a:t>NCDs</a:t>
            </a:r>
            <a:r>
              <a:rPr lang="th-TH" sz="2400" b="1" dirty="0" smtClean="0">
                <a:solidFill>
                  <a:schemeClr val="tx1"/>
                </a:solidFill>
                <a:ea typeface="Tahoma" pitchFamily="34" charset="0"/>
              </a:rPr>
              <a:t>)</a:t>
            </a:r>
          </a:p>
          <a:p>
            <a:pPr marL="342900" indent="-342900" algn="ctr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th-TH" sz="2400" b="1" dirty="0" smtClean="0">
                <a:solidFill>
                  <a:schemeClr val="tx1"/>
                </a:solidFill>
                <a:ea typeface="Tahoma" pitchFamily="34" charset="0"/>
              </a:rPr>
              <a:t>ประเมินความสะอาด</a:t>
            </a:r>
            <a:endParaRPr lang="th-TH" sz="2400" b="1" dirty="0">
              <a:solidFill>
                <a:schemeClr val="tx1"/>
              </a:solidFill>
              <a:ea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7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.gotoknow.org/assets/media/files/001/219/318/original_DSC069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-767674" y="1899895"/>
            <a:ext cx="3672407" cy="2078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564079" y="404664"/>
            <a:ext cx="8635951" cy="6480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 smtClean="0">
                <a:solidFill>
                  <a:schemeClr val="tx1"/>
                </a:solidFill>
              </a:rPr>
              <a:t>สิ่งที่ได้เรียนรู้</a:t>
            </a:r>
            <a:endParaRPr lang="th-TH" sz="3600" b="1" dirty="0">
              <a:solidFill>
                <a:schemeClr val="tx1"/>
              </a:solidFill>
              <a:ea typeface="Tahoma" pitchFamily="34" charset="0"/>
            </a:endParaRPr>
          </a:p>
        </p:txBody>
      </p:sp>
      <p:pic>
        <p:nvPicPr>
          <p:cNvPr id="10" name="Picture 4" descr="C:\Users\PC044\Pictures\ภาพประชุม สสส2..jpg"/>
          <p:cNvPicPr>
            <a:picLocks noChangeAspect="1" noChangeArrowheads="1"/>
          </p:cNvPicPr>
          <p:nvPr/>
        </p:nvPicPr>
        <p:blipFill rotWithShape="1">
          <a:blip r:embed="rId3" cstate="print"/>
          <a:srcRect r="11026"/>
          <a:stretch/>
        </p:blipFill>
        <p:spPr bwMode="auto">
          <a:xfrm>
            <a:off x="1" y="4221088"/>
            <a:ext cx="4137824" cy="2632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สี่เหลี่ยมผืนผ้ามุมมน 11"/>
          <p:cNvSpPr/>
          <p:nvPr/>
        </p:nvSpPr>
        <p:spPr>
          <a:xfrm>
            <a:off x="4342868" y="1202702"/>
            <a:ext cx="4752528" cy="12877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fontAlgn="b">
              <a:buAutoNum type="arabicPeriod"/>
            </a:pPr>
            <a:r>
              <a:rPr lang="th-TH" b="1" dirty="0" smtClean="0">
                <a:solidFill>
                  <a:srgbClr val="000000"/>
                </a:solidFill>
                <a:latin typeface="Angsana New"/>
              </a:rPr>
              <a:t>ส่วน</a:t>
            </a:r>
            <a:r>
              <a:rPr lang="th-TH" b="1" dirty="0">
                <a:solidFill>
                  <a:srgbClr val="000000"/>
                </a:solidFill>
                <a:latin typeface="Angsana New"/>
              </a:rPr>
              <a:t>ใหญ่ </a:t>
            </a:r>
            <a:r>
              <a:rPr lang="th-TH" b="1" dirty="0" err="1">
                <a:solidFill>
                  <a:srgbClr val="000000"/>
                </a:solidFill>
                <a:latin typeface="Angsana New"/>
              </a:rPr>
              <a:t>อส</a:t>
            </a:r>
            <a:r>
              <a:rPr lang="th-TH" b="1" dirty="0">
                <a:solidFill>
                  <a:srgbClr val="000000"/>
                </a:solidFill>
                <a:latin typeface="Angsana New"/>
              </a:rPr>
              <a:t>ม.และแกนนำชุมชนเสียสละ </a:t>
            </a:r>
            <a:endParaRPr lang="th-TH" b="1" dirty="0" smtClean="0">
              <a:solidFill>
                <a:srgbClr val="000000"/>
              </a:solidFill>
              <a:latin typeface="Angsana New"/>
            </a:endParaRPr>
          </a:p>
          <a:p>
            <a:pPr fontAlgn="b"/>
            <a:r>
              <a:rPr lang="th-TH" b="1" dirty="0">
                <a:solidFill>
                  <a:srgbClr val="000000"/>
                </a:solidFill>
                <a:latin typeface="Angsana New"/>
              </a:rPr>
              <a:t> </a:t>
            </a:r>
            <a:r>
              <a:rPr lang="th-TH" b="1" dirty="0" smtClean="0">
                <a:solidFill>
                  <a:srgbClr val="000000"/>
                </a:solidFill>
                <a:latin typeface="Angsana New"/>
              </a:rPr>
              <a:t>     มี</a:t>
            </a:r>
            <a:r>
              <a:rPr lang="th-TH" b="1" dirty="0">
                <a:solidFill>
                  <a:srgbClr val="000000"/>
                </a:solidFill>
                <a:latin typeface="Angsana New"/>
              </a:rPr>
              <a:t>ใจรักงานพัฒนาหมู่บ้าน </a:t>
            </a:r>
            <a:r>
              <a:rPr lang="th-TH" b="1" dirty="0" smtClean="0">
                <a:solidFill>
                  <a:srgbClr val="000000"/>
                </a:solidFill>
                <a:latin typeface="Angsana New"/>
              </a:rPr>
              <a:t> มี</a:t>
            </a:r>
            <a:r>
              <a:rPr lang="th-TH" b="1" dirty="0">
                <a:solidFill>
                  <a:srgbClr val="000000"/>
                </a:solidFill>
                <a:latin typeface="Angsana New"/>
              </a:rPr>
              <a:t>ความรอบ</a:t>
            </a:r>
            <a:r>
              <a:rPr lang="th-TH" b="1" dirty="0" smtClean="0">
                <a:solidFill>
                  <a:srgbClr val="000000"/>
                </a:solidFill>
                <a:latin typeface="Angsana New"/>
              </a:rPr>
              <a:t>รู้ </a:t>
            </a:r>
          </a:p>
          <a:p>
            <a:pPr fontAlgn="b"/>
            <a:r>
              <a:rPr lang="th-TH" b="1" dirty="0">
                <a:solidFill>
                  <a:srgbClr val="000000"/>
                </a:solidFill>
                <a:latin typeface="Angsana New"/>
              </a:rPr>
              <a:t> </a:t>
            </a:r>
            <a:r>
              <a:rPr lang="th-TH" b="1" dirty="0" smtClean="0">
                <a:solidFill>
                  <a:srgbClr val="000000"/>
                </a:solidFill>
                <a:latin typeface="Angsana New"/>
              </a:rPr>
              <a:t>     คือ </a:t>
            </a:r>
            <a:r>
              <a:rPr lang="en-US" b="1" dirty="0">
                <a:solidFill>
                  <a:srgbClr val="000000"/>
                </a:solidFill>
                <a:latin typeface="Angsana New"/>
              </a:rPr>
              <a:t>Critical Success </a:t>
            </a:r>
            <a:r>
              <a:rPr lang="en-US" b="1" dirty="0">
                <a:solidFill>
                  <a:schemeClr val="tx1"/>
                </a:solidFill>
                <a:latin typeface="Angsana New"/>
              </a:rPr>
              <a:t>Factor </a:t>
            </a:r>
            <a:r>
              <a:rPr lang="th-TH" b="1" dirty="0">
                <a:solidFill>
                  <a:schemeClr val="tx1"/>
                </a:solidFill>
                <a:latin typeface="Angsana New"/>
              </a:rPr>
              <a:t>(</a:t>
            </a:r>
            <a:r>
              <a:rPr lang="en-US" b="1" dirty="0">
                <a:solidFill>
                  <a:schemeClr val="tx1"/>
                </a:solidFill>
                <a:latin typeface="Angsana New"/>
              </a:rPr>
              <a:t>CSF</a:t>
            </a:r>
            <a:r>
              <a:rPr lang="th-TH" b="1" dirty="0" smtClean="0">
                <a:solidFill>
                  <a:schemeClr val="tx1"/>
                </a:solidFill>
                <a:latin typeface="Angsana New"/>
              </a:rPr>
              <a:t>)</a:t>
            </a:r>
            <a:endParaRPr lang="th-TH" b="1" dirty="0">
              <a:solidFill>
                <a:schemeClr val="tx1"/>
              </a:solidFill>
              <a:latin typeface="Angsana New"/>
            </a:endParaRP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5004048" y="2844557"/>
            <a:ext cx="4091348" cy="11412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th-TH" b="1" dirty="0">
                <a:solidFill>
                  <a:srgbClr val="000000"/>
                </a:solidFill>
                <a:latin typeface="Angsana New"/>
              </a:rPr>
              <a:t>2. </a:t>
            </a:r>
            <a:r>
              <a:rPr lang="th-TH" b="1" dirty="0" err="1">
                <a:solidFill>
                  <a:srgbClr val="000000"/>
                </a:solidFill>
                <a:latin typeface="Angsana New"/>
              </a:rPr>
              <a:t>อส</a:t>
            </a:r>
            <a:r>
              <a:rPr lang="th-TH" b="1" dirty="0">
                <a:solidFill>
                  <a:srgbClr val="000000"/>
                </a:solidFill>
                <a:latin typeface="Angsana New"/>
              </a:rPr>
              <a:t>ม.มีทักษะฝึกแปรงฟัน</a:t>
            </a:r>
            <a:r>
              <a:rPr lang="th-TH" b="1" dirty="0" smtClean="0">
                <a:solidFill>
                  <a:srgbClr val="000000"/>
                </a:solidFill>
                <a:latin typeface="Angsana New"/>
              </a:rPr>
              <a:t>ผู้ปกครอง </a:t>
            </a:r>
          </a:p>
          <a:p>
            <a:pPr fontAlgn="b"/>
            <a:r>
              <a:rPr lang="th-TH" b="1" dirty="0">
                <a:solidFill>
                  <a:srgbClr val="000000"/>
                </a:solidFill>
                <a:latin typeface="Angsana New"/>
              </a:rPr>
              <a:t> </a:t>
            </a:r>
            <a:r>
              <a:rPr lang="th-TH" b="1" dirty="0" smtClean="0">
                <a:solidFill>
                  <a:srgbClr val="000000"/>
                </a:solidFill>
                <a:latin typeface="Angsana New"/>
              </a:rPr>
              <a:t>   </a:t>
            </a:r>
            <a:r>
              <a:rPr lang="th-TH" b="1" dirty="0" smtClean="0">
                <a:solidFill>
                  <a:schemeClr val="tx1"/>
                </a:solidFill>
                <a:latin typeface="Angsana New"/>
              </a:rPr>
              <a:t>ต่อ</a:t>
            </a:r>
            <a:r>
              <a:rPr lang="th-TH" b="1" dirty="0">
                <a:solidFill>
                  <a:schemeClr val="tx1"/>
                </a:solidFill>
                <a:latin typeface="Angsana New"/>
              </a:rPr>
              <a:t>ยอด</a:t>
            </a:r>
            <a:r>
              <a:rPr lang="th-TH" b="1" dirty="0">
                <a:solidFill>
                  <a:srgbClr val="000000"/>
                </a:solidFill>
                <a:latin typeface="Angsana New"/>
              </a:rPr>
              <a:t>ฝึกแปรงฟันให้ผู้ใหญ่ด้วยกัน</a:t>
            </a: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4487444" y="4386839"/>
            <a:ext cx="4607952" cy="24667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th-TH" b="1" dirty="0">
                <a:solidFill>
                  <a:srgbClr val="000000"/>
                </a:solidFill>
                <a:latin typeface="Angsana New"/>
              </a:rPr>
              <a:t>3. แกนนำชุมชนมีความคุ้นเคย</a:t>
            </a:r>
            <a:r>
              <a:rPr lang="th-TH" b="1" dirty="0" smtClean="0">
                <a:solidFill>
                  <a:srgbClr val="000000"/>
                </a:solidFill>
                <a:latin typeface="Angsana New"/>
              </a:rPr>
              <a:t>กิจกรรม</a:t>
            </a:r>
          </a:p>
          <a:p>
            <a:pPr fontAlgn="b"/>
            <a:r>
              <a:rPr lang="th-TH" b="1" dirty="0" smtClean="0">
                <a:solidFill>
                  <a:srgbClr val="000000"/>
                </a:solidFill>
                <a:latin typeface="Angsana New"/>
              </a:rPr>
              <a:t>   แลกเปลี่ยน</a:t>
            </a:r>
            <a:r>
              <a:rPr lang="th-TH" b="1" dirty="0">
                <a:solidFill>
                  <a:srgbClr val="000000"/>
                </a:solidFill>
                <a:latin typeface="Angsana New"/>
              </a:rPr>
              <a:t>เรียนรู้การพัฒนา</a:t>
            </a:r>
            <a:r>
              <a:rPr lang="th-TH" b="1" dirty="0" smtClean="0">
                <a:solidFill>
                  <a:srgbClr val="000000"/>
                </a:solidFill>
                <a:latin typeface="Angsana New"/>
              </a:rPr>
              <a:t>สุขภาพ</a:t>
            </a:r>
          </a:p>
          <a:p>
            <a:pPr fontAlgn="b"/>
            <a:r>
              <a:rPr lang="th-TH" b="1" dirty="0" smtClean="0">
                <a:solidFill>
                  <a:srgbClr val="000000"/>
                </a:solidFill>
                <a:latin typeface="Angsana New"/>
              </a:rPr>
              <a:t>   เพิ่ม</a:t>
            </a:r>
            <a:r>
              <a:rPr lang="th-TH" b="1" dirty="0">
                <a:solidFill>
                  <a:srgbClr val="000000"/>
                </a:solidFill>
                <a:latin typeface="Angsana New"/>
              </a:rPr>
              <a:t>ช่องทางของเครือข่ายแกนนำ</a:t>
            </a:r>
            <a:r>
              <a:rPr lang="th-TH" b="1" dirty="0" smtClean="0">
                <a:solidFill>
                  <a:srgbClr val="000000"/>
                </a:solidFill>
                <a:latin typeface="Angsana New"/>
              </a:rPr>
              <a:t>ชุมชน</a:t>
            </a:r>
          </a:p>
          <a:p>
            <a:pPr fontAlgn="b">
              <a:defRPr/>
            </a:pPr>
            <a:r>
              <a:rPr lang="th-TH" b="1" dirty="0" smtClean="0">
                <a:solidFill>
                  <a:srgbClr val="000000"/>
                </a:solidFill>
                <a:latin typeface="Angsana New"/>
              </a:rPr>
              <a:t>   ติดต่อกัน</a:t>
            </a:r>
            <a:r>
              <a:rPr lang="th-TH" b="1" dirty="0">
                <a:solidFill>
                  <a:srgbClr val="000000"/>
                </a:solidFill>
                <a:latin typeface="Angsana New"/>
              </a:rPr>
              <a:t>แลกเปลี่ยนประสบการณ์</a:t>
            </a:r>
          </a:p>
          <a:p>
            <a:pPr fontAlgn="b">
              <a:defRPr/>
            </a:pPr>
            <a:r>
              <a:rPr lang="th-TH" b="1" dirty="0">
                <a:solidFill>
                  <a:srgbClr val="000000"/>
                </a:solidFill>
                <a:latin typeface="Angsana New"/>
              </a:rPr>
              <a:t>   เช่น ฝึกการนำออกกำลัง</a:t>
            </a:r>
            <a:r>
              <a:rPr lang="th-TH" b="1" dirty="0" smtClean="0">
                <a:solidFill>
                  <a:srgbClr val="000000"/>
                </a:solidFill>
                <a:latin typeface="Angsana New"/>
              </a:rPr>
              <a:t>กาย</a:t>
            </a: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31360059"/>
              </p:ext>
            </p:extLst>
          </p:nvPr>
        </p:nvGraphicFramePr>
        <p:xfrm>
          <a:off x="827585" y="1052736"/>
          <a:ext cx="4608512" cy="2998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สี่เหลี่ยมผืนผ้า 8"/>
          <p:cNvSpPr/>
          <p:nvPr/>
        </p:nvSpPr>
        <p:spPr>
          <a:xfrm rot="21097686">
            <a:off x="-126" y="1821379"/>
            <a:ext cx="176879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จัดการ</a:t>
            </a:r>
          </a:p>
          <a:p>
            <a:pPr algn="ctr"/>
            <a:r>
              <a:rPr lang="th-TH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ความสุข</a:t>
            </a:r>
          </a:p>
          <a:p>
            <a:pPr algn="ctr"/>
            <a:r>
              <a:rPr lang="th-TH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 ความรัก</a:t>
            </a:r>
          </a:p>
          <a:p>
            <a:pPr algn="ctr"/>
            <a:r>
              <a:rPr lang="th-TH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+ ความรู้</a:t>
            </a:r>
            <a:endParaRPr lang="th-TH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HP\Desktop\red20heart.jpg"/>
          <p:cNvPicPr>
            <a:picLocks noChangeAspect="1" noChangeArrowheads="1"/>
          </p:cNvPicPr>
          <p:nvPr/>
        </p:nvPicPr>
        <p:blipFill>
          <a:blip r:embed="rId9" cstate="print">
            <a:lum contrast="10000"/>
          </a:blip>
          <a:srcRect/>
          <a:stretch>
            <a:fillRect/>
          </a:stretch>
        </p:blipFill>
        <p:spPr bwMode="auto">
          <a:xfrm>
            <a:off x="2915816" y="931488"/>
            <a:ext cx="510581" cy="38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HP\Desktop\red20heart.jpg"/>
          <p:cNvPicPr>
            <a:picLocks noChangeAspect="1" noChangeArrowheads="1"/>
          </p:cNvPicPr>
          <p:nvPr/>
        </p:nvPicPr>
        <p:blipFill>
          <a:blip r:embed="rId9" cstate="print">
            <a:lum contrast="10000"/>
          </a:blip>
          <a:srcRect/>
          <a:stretch>
            <a:fillRect/>
          </a:stretch>
        </p:blipFill>
        <p:spPr bwMode="auto">
          <a:xfrm>
            <a:off x="1813622" y="2842593"/>
            <a:ext cx="510581" cy="38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HP\Desktop\red20heart.jpg"/>
          <p:cNvPicPr>
            <a:picLocks noChangeAspect="1" noChangeArrowheads="1"/>
          </p:cNvPicPr>
          <p:nvPr/>
        </p:nvPicPr>
        <p:blipFill>
          <a:blip r:embed="rId9" cstate="print">
            <a:lum contrast="10000"/>
          </a:blip>
          <a:srcRect/>
          <a:stretch>
            <a:fillRect/>
          </a:stretch>
        </p:blipFill>
        <p:spPr bwMode="auto">
          <a:xfrm>
            <a:off x="3976863" y="3974032"/>
            <a:ext cx="510581" cy="38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065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491571" y="404664"/>
            <a:ext cx="8635951" cy="6480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 smtClean="0">
                <a:solidFill>
                  <a:schemeClr val="tx1"/>
                </a:solidFill>
              </a:rPr>
              <a:t>สิ่งที่ได้เรียนรู้</a:t>
            </a:r>
            <a:endParaRPr lang="th-TH" sz="3600" b="1" dirty="0">
              <a:solidFill>
                <a:schemeClr val="tx1"/>
              </a:solidFill>
              <a:ea typeface="Tahoma" pitchFamily="34" charset="0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-3557" y="5738531"/>
            <a:ext cx="8438977" cy="10527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defRPr/>
            </a:pPr>
            <a:r>
              <a:rPr lang="en-US" b="1" dirty="0">
                <a:solidFill>
                  <a:schemeClr val="dk1"/>
                </a:solidFill>
              </a:rPr>
              <a:t>6</a:t>
            </a:r>
            <a:r>
              <a:rPr lang="en-US" b="1" dirty="0" smtClean="0">
                <a:solidFill>
                  <a:schemeClr val="dk1"/>
                </a:solidFill>
              </a:rPr>
              <a:t>. </a:t>
            </a:r>
            <a:r>
              <a:rPr lang="th-TH" b="1" dirty="0">
                <a:solidFill>
                  <a:schemeClr val="dk1"/>
                </a:solidFill>
              </a:rPr>
              <a:t>เลือกหมู่บ้านที่มีต้นทุนทางสังคมสูง  </a:t>
            </a:r>
            <a:r>
              <a:rPr lang="th-TH" b="1" dirty="0" smtClean="0">
                <a:solidFill>
                  <a:schemeClr val="dk1"/>
                </a:solidFill>
              </a:rPr>
              <a:t>สัมพันธภาพ</a:t>
            </a:r>
            <a:r>
              <a:rPr lang="th-TH" b="1" dirty="0">
                <a:solidFill>
                  <a:schemeClr val="dk1"/>
                </a:solidFill>
              </a:rPr>
              <a:t>ที่</a:t>
            </a:r>
            <a:r>
              <a:rPr lang="th-TH" b="1" dirty="0" smtClean="0">
                <a:solidFill>
                  <a:schemeClr val="dk1"/>
                </a:solidFill>
              </a:rPr>
              <a:t>ดีของทีม</a:t>
            </a:r>
            <a:r>
              <a:rPr lang="th-TH" b="1" dirty="0">
                <a:solidFill>
                  <a:schemeClr val="dk1"/>
                </a:solidFill>
              </a:rPr>
              <a:t>แกนนำชุมชนด้วยกัน  </a:t>
            </a:r>
          </a:p>
          <a:p>
            <a:pPr fontAlgn="b">
              <a:defRPr/>
            </a:pPr>
            <a:r>
              <a:rPr lang="th-TH" b="1" dirty="0">
                <a:solidFill>
                  <a:schemeClr val="dk1"/>
                </a:solidFill>
              </a:rPr>
              <a:t>   และกับทีมหมอครอบครัวระดับตำบล </a:t>
            </a:r>
            <a:r>
              <a:rPr lang="th-TH" b="1" dirty="0" smtClean="0">
                <a:solidFill>
                  <a:schemeClr val="dk1"/>
                </a:solidFill>
              </a:rPr>
              <a:t>เป็นปัจจัยให้ทำงาน</a:t>
            </a:r>
            <a:r>
              <a:rPr lang="th-TH" b="1" dirty="0">
                <a:solidFill>
                  <a:schemeClr val="dk1"/>
                </a:solidFill>
              </a:rPr>
              <a:t>ร่วมกัน</a:t>
            </a:r>
            <a:r>
              <a:rPr lang="th-TH" b="1" dirty="0" smtClean="0">
                <a:solidFill>
                  <a:schemeClr val="dk1"/>
                </a:solidFill>
              </a:rPr>
              <a:t>อย่างเป็นสุข</a:t>
            </a:r>
            <a:endParaRPr lang="th-TH" sz="3600" b="1" dirty="0">
              <a:solidFill>
                <a:srgbClr val="000000"/>
              </a:solidFill>
              <a:latin typeface="Angsana New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0" y="2564904"/>
            <a:ext cx="6012160" cy="3051907"/>
          </a:xfrm>
          <a:prstGeom prst="roundRect">
            <a:avLst/>
          </a:prstGeom>
          <a:solidFill>
            <a:srgbClr val="CCFF99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n-US" b="1" dirty="0" smtClean="0">
                <a:solidFill>
                  <a:schemeClr val="dk1"/>
                </a:solidFill>
              </a:rPr>
              <a:t>5.  </a:t>
            </a:r>
            <a:r>
              <a:rPr lang="th-TH" b="1" dirty="0" smtClean="0">
                <a:solidFill>
                  <a:schemeClr val="dk1"/>
                </a:solidFill>
              </a:rPr>
              <a:t>การสร้างทีมผู้เหนี่ยวนำ (</a:t>
            </a:r>
            <a:r>
              <a:rPr lang="en-US" b="1" dirty="0" smtClean="0">
                <a:solidFill>
                  <a:schemeClr val="dk1"/>
                </a:solidFill>
              </a:rPr>
              <a:t>Mentor</a:t>
            </a:r>
            <a:r>
              <a:rPr lang="th-TH" b="1" dirty="0" smtClean="0">
                <a:solidFill>
                  <a:schemeClr val="dk1"/>
                </a:solidFill>
              </a:rPr>
              <a:t>) สร้างเสริมสุขภาพ</a:t>
            </a:r>
          </a:p>
          <a:p>
            <a:pPr marL="457200" indent="-457200" fontAlgn="b">
              <a:buFont typeface="Arial" pitchFamily="34" charset="0"/>
              <a:buChar char="•"/>
            </a:pPr>
            <a:r>
              <a:rPr lang="th-TH" b="1" dirty="0" smtClean="0">
                <a:solidFill>
                  <a:schemeClr val="dk1"/>
                </a:solidFill>
              </a:rPr>
              <a:t>ประชุม</a:t>
            </a:r>
            <a:r>
              <a:rPr lang="th-TH" b="1" dirty="0">
                <a:solidFill>
                  <a:schemeClr val="dk1"/>
                </a:solidFill>
              </a:rPr>
              <a:t>แบบมีส่วนร่วม  </a:t>
            </a:r>
            <a:r>
              <a:rPr lang="th-TH" b="1" dirty="0" smtClean="0">
                <a:solidFill>
                  <a:schemeClr val="dk1"/>
                </a:solidFill>
              </a:rPr>
              <a:t>ใช้</a:t>
            </a:r>
            <a:r>
              <a:rPr lang="th-TH" b="1" dirty="0">
                <a:solidFill>
                  <a:schemeClr val="dk1"/>
                </a:solidFill>
              </a:rPr>
              <a:t>การจัดการ</a:t>
            </a:r>
            <a:r>
              <a:rPr lang="th-TH" b="1" dirty="0" smtClean="0">
                <a:solidFill>
                  <a:schemeClr val="dk1"/>
                </a:solidFill>
              </a:rPr>
              <a:t>ความรู้</a:t>
            </a:r>
          </a:p>
          <a:p>
            <a:pPr marL="457200" indent="-457200" fontAlgn="b">
              <a:buFont typeface="Arial" pitchFamily="34" charset="0"/>
              <a:buChar char="•"/>
            </a:pPr>
            <a:r>
              <a:rPr lang="th-TH" b="1" dirty="0" smtClean="0">
                <a:solidFill>
                  <a:schemeClr val="dk1"/>
                </a:solidFill>
              </a:rPr>
              <a:t>ทีมสร้างสุข  ด้วยความไว้วางใจกัน  ลงมือทำ</a:t>
            </a:r>
          </a:p>
          <a:p>
            <a:pPr marL="457200" indent="-457200" fontAlgn="b">
              <a:buFont typeface="Arial" pitchFamily="34" charset="0"/>
              <a:buChar char="•"/>
            </a:pPr>
            <a:r>
              <a:rPr lang="th-TH" b="1" dirty="0" smtClean="0">
                <a:solidFill>
                  <a:schemeClr val="dk1"/>
                </a:solidFill>
              </a:rPr>
              <a:t>แบ่ง</a:t>
            </a:r>
            <a:r>
              <a:rPr lang="th-TH" b="1" dirty="0">
                <a:solidFill>
                  <a:schemeClr val="dk1"/>
                </a:solidFill>
              </a:rPr>
              <a:t>บทบาท </a:t>
            </a:r>
            <a:r>
              <a:rPr lang="th-TH" b="1" dirty="0" smtClean="0">
                <a:solidFill>
                  <a:schemeClr val="dk1"/>
                </a:solidFill>
              </a:rPr>
              <a:t>ภาระ </a:t>
            </a:r>
            <a:r>
              <a:rPr lang="th-TH" b="1" dirty="0">
                <a:solidFill>
                  <a:schemeClr val="dk1"/>
                </a:solidFill>
              </a:rPr>
              <a:t>มอบหมายหน้าที่อย่าง</a:t>
            </a:r>
            <a:r>
              <a:rPr lang="th-TH" b="1" dirty="0" smtClean="0">
                <a:solidFill>
                  <a:schemeClr val="dk1"/>
                </a:solidFill>
              </a:rPr>
              <a:t>ชัดเจน</a:t>
            </a:r>
          </a:p>
          <a:p>
            <a:pPr marL="457200" indent="-457200" fontAlgn="b">
              <a:buFont typeface="Arial" pitchFamily="34" charset="0"/>
              <a:buChar char="•"/>
            </a:pPr>
            <a:r>
              <a:rPr lang="th-TH" b="1" dirty="0" smtClean="0">
                <a:solidFill>
                  <a:schemeClr val="dk1"/>
                </a:solidFill>
              </a:rPr>
              <a:t>การ</a:t>
            </a:r>
            <a:r>
              <a:rPr lang="th-TH" b="1" dirty="0">
                <a:solidFill>
                  <a:schemeClr val="dk1"/>
                </a:solidFill>
              </a:rPr>
              <a:t>ประสานงานที่ดี  </a:t>
            </a:r>
            <a:r>
              <a:rPr lang="th-TH" b="1" dirty="0" smtClean="0">
                <a:solidFill>
                  <a:schemeClr val="dk1"/>
                </a:solidFill>
              </a:rPr>
              <a:t>ทีม/ชุมชนมีความสุข</a:t>
            </a:r>
          </a:p>
          <a:p>
            <a:pPr marL="457200" indent="-457200" fontAlgn="b">
              <a:buFont typeface="Arial" pitchFamily="34" charset="0"/>
              <a:buChar char="•"/>
            </a:pPr>
            <a:r>
              <a:rPr lang="th-TH" b="1" dirty="0" smtClean="0">
                <a:solidFill>
                  <a:schemeClr val="dk1"/>
                </a:solidFill>
              </a:rPr>
              <a:t>เสริมพลังชุมชน ใช้</a:t>
            </a:r>
            <a:r>
              <a:rPr lang="th-TH" b="1" dirty="0">
                <a:solidFill>
                  <a:schemeClr val="dk1"/>
                </a:solidFill>
              </a:rPr>
              <a:t>เทคนิค </a:t>
            </a:r>
            <a:r>
              <a:rPr lang="en-US" b="1" dirty="0" smtClean="0">
                <a:solidFill>
                  <a:schemeClr val="dk1"/>
                </a:solidFill>
              </a:rPr>
              <a:t>BAR </a:t>
            </a:r>
            <a:r>
              <a:rPr lang="th-TH" b="1" dirty="0" smtClean="0">
                <a:solidFill>
                  <a:schemeClr val="dk1"/>
                </a:solidFill>
              </a:rPr>
              <a:t>(</a:t>
            </a:r>
            <a:r>
              <a:rPr lang="en-US" b="1" dirty="0">
                <a:solidFill>
                  <a:schemeClr val="dk1"/>
                </a:solidFill>
              </a:rPr>
              <a:t>Before Action Review</a:t>
            </a:r>
            <a:r>
              <a:rPr lang="th-TH" b="1" dirty="0">
                <a:solidFill>
                  <a:schemeClr val="dk1"/>
                </a:solidFill>
              </a:rPr>
              <a:t>) </a:t>
            </a:r>
            <a:r>
              <a:rPr lang="th-TH" b="1" dirty="0" smtClean="0">
                <a:solidFill>
                  <a:schemeClr val="dk1"/>
                </a:solidFill>
              </a:rPr>
              <a:t>และ </a:t>
            </a:r>
            <a:r>
              <a:rPr lang="en-US" b="1" dirty="0">
                <a:solidFill>
                  <a:schemeClr val="dk1"/>
                </a:solidFill>
              </a:rPr>
              <a:t>AAR </a:t>
            </a:r>
            <a:r>
              <a:rPr lang="th-TH" b="1" dirty="0">
                <a:solidFill>
                  <a:schemeClr val="dk1"/>
                </a:solidFill>
              </a:rPr>
              <a:t>(</a:t>
            </a:r>
            <a:r>
              <a:rPr lang="en-US" b="1" dirty="0">
                <a:solidFill>
                  <a:schemeClr val="dk1"/>
                </a:solidFill>
              </a:rPr>
              <a:t>After Action Review</a:t>
            </a:r>
            <a:r>
              <a:rPr lang="th-TH" b="1" dirty="0" smtClean="0">
                <a:solidFill>
                  <a:schemeClr val="dk1"/>
                </a:solidFill>
              </a:rPr>
              <a:t>)</a:t>
            </a:r>
            <a:endParaRPr lang="th-TH" b="1" dirty="0">
              <a:solidFill>
                <a:srgbClr val="000000"/>
              </a:solidFill>
              <a:latin typeface="Angsana New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43781" y="1067028"/>
            <a:ext cx="5652120" cy="14401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n-US" b="1" dirty="0">
                <a:solidFill>
                  <a:schemeClr val="dk1"/>
                </a:solidFill>
              </a:rPr>
              <a:t>4</a:t>
            </a:r>
            <a:r>
              <a:rPr lang="en-US" b="1" dirty="0" smtClean="0">
                <a:solidFill>
                  <a:schemeClr val="dk1"/>
                </a:solidFill>
              </a:rPr>
              <a:t>. </a:t>
            </a:r>
            <a:r>
              <a:rPr lang="th-TH" b="1" dirty="0">
                <a:solidFill>
                  <a:schemeClr val="dk1"/>
                </a:solidFill>
              </a:rPr>
              <a:t>เสนอแนวคิดการพัฒนาโครงการในที่ประชุม </a:t>
            </a:r>
            <a:r>
              <a:rPr lang="th-TH" b="1" dirty="0" err="1">
                <a:solidFill>
                  <a:schemeClr val="dk1"/>
                </a:solidFill>
              </a:rPr>
              <a:t>คป</a:t>
            </a:r>
            <a:r>
              <a:rPr lang="th-TH" b="1" dirty="0">
                <a:solidFill>
                  <a:schemeClr val="dk1"/>
                </a:solidFill>
              </a:rPr>
              <a:t>สอ. </a:t>
            </a:r>
            <a:r>
              <a:rPr lang="th-TH" b="1" dirty="0" smtClean="0">
                <a:solidFill>
                  <a:schemeClr val="dk1"/>
                </a:solidFill>
              </a:rPr>
              <a:t> </a:t>
            </a:r>
          </a:p>
          <a:p>
            <a:pPr fontAlgn="b"/>
            <a:r>
              <a:rPr lang="th-TH" b="1" dirty="0">
                <a:solidFill>
                  <a:schemeClr val="dk1"/>
                </a:solidFill>
              </a:rPr>
              <a:t> </a:t>
            </a:r>
            <a:r>
              <a:rPr lang="th-TH" b="1" dirty="0" smtClean="0">
                <a:solidFill>
                  <a:schemeClr val="dk1"/>
                </a:solidFill>
              </a:rPr>
              <a:t>  รับ</a:t>
            </a:r>
            <a:r>
              <a:rPr lang="th-TH" b="1" dirty="0">
                <a:solidFill>
                  <a:schemeClr val="dk1"/>
                </a:solidFill>
              </a:rPr>
              <a:t>ฟังข้อเสนอแนะ  </a:t>
            </a:r>
            <a:r>
              <a:rPr lang="th-TH" b="1" dirty="0" smtClean="0">
                <a:solidFill>
                  <a:schemeClr val="dk1"/>
                </a:solidFill>
              </a:rPr>
              <a:t>สร้าง</a:t>
            </a:r>
            <a:r>
              <a:rPr lang="th-TH" b="1" dirty="0">
                <a:solidFill>
                  <a:schemeClr val="dk1"/>
                </a:solidFill>
              </a:rPr>
              <a:t>การมีส่วนร่วมคิด</a:t>
            </a:r>
            <a:r>
              <a:rPr lang="th-TH" b="1" dirty="0" smtClean="0">
                <a:solidFill>
                  <a:schemeClr val="dk1"/>
                </a:solidFill>
              </a:rPr>
              <a:t>ตั้งแต่</a:t>
            </a:r>
          </a:p>
          <a:p>
            <a:pPr fontAlgn="b"/>
            <a:r>
              <a:rPr lang="th-TH" b="1" dirty="0">
                <a:solidFill>
                  <a:schemeClr val="dk1"/>
                </a:solidFill>
              </a:rPr>
              <a:t> </a:t>
            </a:r>
            <a:r>
              <a:rPr lang="th-TH" b="1" dirty="0" smtClean="0">
                <a:solidFill>
                  <a:schemeClr val="dk1"/>
                </a:solidFill>
              </a:rPr>
              <a:t>  ผู้บริหาร  กลุ่มงาน  รพ.สต.และผู้ปฏิบัติทุกระดับ</a:t>
            </a:r>
            <a:endParaRPr lang="th-TH" sz="3600" b="1" dirty="0">
              <a:solidFill>
                <a:srgbClr val="000000"/>
              </a:solidFill>
              <a:latin typeface="Angsana New"/>
            </a:endParaRPr>
          </a:p>
        </p:txBody>
      </p:sp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2242096948"/>
              </p:ext>
            </p:extLst>
          </p:nvPr>
        </p:nvGraphicFramePr>
        <p:xfrm>
          <a:off x="3995936" y="1102900"/>
          <a:ext cx="5472608" cy="4065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สี่เหลี่ยมผืนผ้ามุมมน 1"/>
          <p:cNvSpPr/>
          <p:nvPr/>
        </p:nvSpPr>
        <p:spPr>
          <a:xfrm>
            <a:off x="8100392" y="5760827"/>
            <a:ext cx="1027129" cy="1030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หยินหยาง, เอเชีย, ความสามัคคี, สัญลักษณ์, วัฒนธรรม, จีน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108" y="5848158"/>
            <a:ext cx="890924" cy="88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P\Desktop\red20heart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6444208" y="980728"/>
            <a:ext cx="747174" cy="5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HP\Desktop\red20heart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5508104" y="3717032"/>
            <a:ext cx="747174" cy="5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HP\Desktop\red20heart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8100392" y="5119001"/>
            <a:ext cx="747174" cy="55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60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491571" y="404664"/>
            <a:ext cx="8635951" cy="6480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 smtClean="0">
                <a:solidFill>
                  <a:schemeClr val="tx1"/>
                </a:solidFill>
              </a:rPr>
              <a:t>สิ่งที่ได้เรียนรู้</a:t>
            </a:r>
            <a:endParaRPr lang="th-TH" sz="3600" b="1" dirty="0">
              <a:solidFill>
                <a:schemeClr val="tx1"/>
              </a:solidFill>
              <a:ea typeface="Tahoma" pitchFamily="34" charset="0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23528" y="5013176"/>
            <a:ext cx="8702058" cy="18303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defRPr/>
            </a:pPr>
            <a:r>
              <a:rPr lang="en-US" b="1" dirty="0" smtClean="0">
                <a:solidFill>
                  <a:schemeClr val="dk1"/>
                </a:solidFill>
              </a:rPr>
              <a:t>9.  </a:t>
            </a:r>
            <a:r>
              <a:rPr lang="th-TH" b="1" dirty="0" smtClean="0">
                <a:solidFill>
                  <a:schemeClr val="dk1"/>
                </a:solidFill>
              </a:rPr>
              <a:t>การ</a:t>
            </a:r>
            <a:r>
              <a:rPr lang="th-TH" b="1" dirty="0">
                <a:solidFill>
                  <a:schemeClr val="dk1"/>
                </a:solidFill>
              </a:rPr>
              <a:t>ขยายเครือข่ายเพิ่มจำนวนหมู่บ้านที่มีต้นทุนทางสังคมไม่สูงเท่ากับชุดแรก  </a:t>
            </a:r>
          </a:p>
          <a:p>
            <a:pPr fontAlgn="b">
              <a:defRPr/>
            </a:pPr>
            <a:r>
              <a:rPr lang="th-TH" b="1" dirty="0">
                <a:solidFill>
                  <a:schemeClr val="dk1"/>
                </a:solidFill>
              </a:rPr>
              <a:t>    </a:t>
            </a:r>
            <a:r>
              <a:rPr lang="th-TH" b="1" dirty="0" smtClean="0">
                <a:solidFill>
                  <a:schemeClr val="dk1"/>
                </a:solidFill>
              </a:rPr>
              <a:t>ควร</a:t>
            </a:r>
            <a:r>
              <a:rPr lang="th-TH" b="1" dirty="0">
                <a:solidFill>
                  <a:schemeClr val="dk1"/>
                </a:solidFill>
              </a:rPr>
              <a:t>ใช้กิจกรรมแลกเปลี่ยนเรียนรู้  ที่สามารถดึงปัญญา</a:t>
            </a:r>
            <a:r>
              <a:rPr lang="th-TH" b="1" dirty="0" smtClean="0">
                <a:solidFill>
                  <a:schemeClr val="dk1"/>
                </a:solidFill>
              </a:rPr>
              <a:t>ปฏิบัติ (</a:t>
            </a:r>
            <a:r>
              <a:rPr lang="en-US" b="1" dirty="0" smtClean="0">
                <a:solidFill>
                  <a:schemeClr val="dk1"/>
                </a:solidFill>
              </a:rPr>
              <a:t>Tacit knowledge</a:t>
            </a:r>
            <a:r>
              <a:rPr lang="th-TH" b="1" dirty="0" smtClean="0">
                <a:solidFill>
                  <a:schemeClr val="dk1"/>
                </a:solidFill>
              </a:rPr>
              <a:t>)    </a:t>
            </a:r>
          </a:p>
          <a:p>
            <a:pPr fontAlgn="b">
              <a:defRPr/>
            </a:pPr>
            <a:r>
              <a:rPr lang="th-TH" b="1" dirty="0">
                <a:solidFill>
                  <a:schemeClr val="dk1"/>
                </a:solidFill>
              </a:rPr>
              <a:t> </a:t>
            </a:r>
            <a:r>
              <a:rPr lang="th-TH" b="1" dirty="0" smtClean="0">
                <a:solidFill>
                  <a:schemeClr val="dk1"/>
                </a:solidFill>
              </a:rPr>
              <a:t>   ผ่านทักษะเล่าเรื่องที่ดี  จาก</a:t>
            </a:r>
            <a:r>
              <a:rPr lang="th-TH" b="1" dirty="0">
                <a:solidFill>
                  <a:schemeClr val="dk1"/>
                </a:solidFill>
              </a:rPr>
              <a:t>แกนนำชุมชนที่ผลการดำเนินกิจกรรม</a:t>
            </a:r>
            <a:r>
              <a:rPr lang="th-TH" b="1" dirty="0" smtClean="0">
                <a:solidFill>
                  <a:schemeClr val="dk1"/>
                </a:solidFill>
              </a:rPr>
              <a:t>เข้มแข็ง  </a:t>
            </a:r>
            <a:endParaRPr lang="th-TH" b="1" dirty="0">
              <a:solidFill>
                <a:schemeClr val="dk1"/>
              </a:solidFill>
            </a:endParaRPr>
          </a:p>
          <a:p>
            <a:pPr fontAlgn="b">
              <a:defRPr/>
            </a:pPr>
            <a:r>
              <a:rPr lang="th-TH" b="1" dirty="0">
                <a:solidFill>
                  <a:schemeClr val="dk1"/>
                </a:solidFill>
              </a:rPr>
              <a:t>    </a:t>
            </a:r>
            <a:r>
              <a:rPr lang="th-TH" b="1" dirty="0" smtClean="0">
                <a:solidFill>
                  <a:schemeClr val="dk1"/>
                </a:solidFill>
              </a:rPr>
              <a:t>มีทักษะการโน้มน้าวใจและฝึกผู้ปกครอง  จะช่วยการพัฒนากิจกรรมชัดเจนขึ้น</a:t>
            </a:r>
            <a:r>
              <a:rPr lang="en-US" b="1" dirty="0" smtClean="0">
                <a:solidFill>
                  <a:schemeClr val="dk1"/>
                </a:solidFill>
              </a:rPr>
              <a:t> </a:t>
            </a:r>
            <a:endParaRPr lang="th-TH" b="1" dirty="0">
              <a:solidFill>
                <a:srgbClr val="000000"/>
              </a:solidFill>
              <a:latin typeface="Angsana New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4139952" y="3212976"/>
            <a:ext cx="4963696" cy="135228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n-US" b="1" dirty="0">
                <a:solidFill>
                  <a:schemeClr val="dk1"/>
                </a:solidFill>
              </a:rPr>
              <a:t>8</a:t>
            </a:r>
            <a:r>
              <a:rPr lang="en-US" b="1" dirty="0" smtClean="0">
                <a:solidFill>
                  <a:schemeClr val="dk1"/>
                </a:solidFill>
              </a:rPr>
              <a:t>.</a:t>
            </a:r>
            <a:r>
              <a:rPr lang="th-TH" b="1" dirty="0" smtClean="0">
                <a:solidFill>
                  <a:schemeClr val="dk1"/>
                </a:solidFill>
              </a:rPr>
              <a:t>  สื่อสาร  ยกตัวอย่างเชื่อมโยงชัดเจน  จะเกิด</a:t>
            </a:r>
          </a:p>
          <a:p>
            <a:pPr fontAlgn="b"/>
            <a:r>
              <a:rPr lang="th-TH" b="1" dirty="0" smtClean="0">
                <a:solidFill>
                  <a:schemeClr val="dk1"/>
                </a:solidFill>
              </a:rPr>
              <a:t>    อะไรขึ้นหลัง</a:t>
            </a:r>
            <a:r>
              <a:rPr lang="th-TH" b="1" dirty="0">
                <a:solidFill>
                  <a:schemeClr val="dk1"/>
                </a:solidFill>
              </a:rPr>
              <a:t>ดำเนินกิจกรรม  </a:t>
            </a:r>
            <a:r>
              <a:rPr lang="th-TH" b="1" dirty="0" smtClean="0">
                <a:solidFill>
                  <a:schemeClr val="dk1"/>
                </a:solidFill>
              </a:rPr>
              <a:t>รู้</a:t>
            </a:r>
            <a:r>
              <a:rPr lang="th-TH" b="1" dirty="0">
                <a:solidFill>
                  <a:schemeClr val="dk1"/>
                </a:solidFill>
              </a:rPr>
              <a:t>ความก้าวหน้า  </a:t>
            </a:r>
            <a:endParaRPr lang="th-TH" b="1" dirty="0" smtClean="0">
              <a:solidFill>
                <a:schemeClr val="dk1"/>
              </a:solidFill>
            </a:endParaRPr>
          </a:p>
          <a:p>
            <a:pPr fontAlgn="b"/>
            <a:r>
              <a:rPr lang="th-TH" b="1" dirty="0">
                <a:solidFill>
                  <a:schemeClr val="dk1"/>
                </a:solidFill>
              </a:rPr>
              <a:t> </a:t>
            </a:r>
            <a:r>
              <a:rPr lang="th-TH" b="1" dirty="0" smtClean="0">
                <a:solidFill>
                  <a:schemeClr val="dk1"/>
                </a:solidFill>
              </a:rPr>
              <a:t>   และ</a:t>
            </a:r>
            <a:r>
              <a:rPr lang="th-TH" b="1" dirty="0">
                <a:solidFill>
                  <a:schemeClr val="dk1"/>
                </a:solidFill>
              </a:rPr>
              <a:t>สามารถวัดผลลัพธ์ของกิจกรรมได้</a:t>
            </a:r>
            <a:endParaRPr lang="th-TH" sz="3600" b="1" dirty="0">
              <a:solidFill>
                <a:srgbClr val="000000"/>
              </a:solidFill>
              <a:latin typeface="Angsana New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131840" y="1196752"/>
            <a:ext cx="5960402" cy="17281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dk1"/>
                </a:solidFill>
              </a:rPr>
              <a:t>7</a:t>
            </a:r>
            <a:r>
              <a:rPr lang="en-US" b="1" dirty="0" smtClean="0">
                <a:solidFill>
                  <a:schemeClr val="dk1"/>
                </a:solidFill>
              </a:rPr>
              <a:t>.</a:t>
            </a:r>
            <a:r>
              <a:rPr lang="th-TH" b="1" dirty="0" smtClean="0">
                <a:solidFill>
                  <a:schemeClr val="dk1"/>
                </a:solidFill>
              </a:rPr>
              <a:t>  พัฒนาสมรรถนะทีมผู้เหนี่ยวนำ  เสริมพลังระดับชุมชน   </a:t>
            </a:r>
          </a:p>
          <a:p>
            <a:r>
              <a:rPr lang="th-TH" b="1" dirty="0" smtClean="0">
                <a:solidFill>
                  <a:schemeClr val="dk1"/>
                </a:solidFill>
              </a:rPr>
              <a:t>    สร้างแรงบันดาลใจ  ระดมจิตใจเหนี่ยวนำแกน</a:t>
            </a:r>
            <a:r>
              <a:rPr lang="th-TH" b="1" dirty="0">
                <a:solidFill>
                  <a:schemeClr val="dk1"/>
                </a:solidFill>
              </a:rPr>
              <a:t>นำ</a:t>
            </a:r>
            <a:r>
              <a:rPr lang="th-TH" b="1" dirty="0" smtClean="0">
                <a:solidFill>
                  <a:schemeClr val="dk1"/>
                </a:solidFill>
              </a:rPr>
              <a:t>ชุมชน</a:t>
            </a:r>
          </a:p>
          <a:p>
            <a:r>
              <a:rPr lang="th-TH" b="1" dirty="0">
                <a:solidFill>
                  <a:schemeClr val="dk1"/>
                </a:solidFill>
              </a:rPr>
              <a:t> </a:t>
            </a:r>
            <a:r>
              <a:rPr lang="th-TH" b="1" dirty="0" smtClean="0">
                <a:solidFill>
                  <a:schemeClr val="dk1"/>
                </a:solidFill>
              </a:rPr>
              <a:t>   ให้รวมพลังใจ </a:t>
            </a:r>
            <a:r>
              <a:rPr lang="th-TH" b="1" dirty="0">
                <a:solidFill>
                  <a:schemeClr val="dk1"/>
                </a:solidFill>
              </a:rPr>
              <a:t>พลังความรู้ </a:t>
            </a:r>
            <a:r>
              <a:rPr lang="th-TH" b="1" dirty="0" smtClean="0">
                <a:solidFill>
                  <a:schemeClr val="dk1"/>
                </a:solidFill>
              </a:rPr>
              <a:t>กระตุ้นมองหาภูมิปัญญา</a:t>
            </a:r>
          </a:p>
          <a:p>
            <a:r>
              <a:rPr lang="th-TH" b="1" dirty="0">
                <a:solidFill>
                  <a:schemeClr val="dk1"/>
                </a:solidFill>
              </a:rPr>
              <a:t> </a:t>
            </a:r>
            <a:r>
              <a:rPr lang="th-TH" b="1" dirty="0" smtClean="0">
                <a:solidFill>
                  <a:schemeClr val="dk1"/>
                </a:solidFill>
              </a:rPr>
              <a:t>   ทรัพยากรภายในมา</a:t>
            </a:r>
            <a:r>
              <a:rPr lang="th-TH" b="1" dirty="0">
                <a:solidFill>
                  <a:schemeClr val="dk1"/>
                </a:solidFill>
              </a:rPr>
              <a:t>ช่วยดำเนินกิจกรรมของชุมชน</a:t>
            </a:r>
            <a:endParaRPr lang="en-US" b="1" dirty="0">
              <a:solidFill>
                <a:schemeClr val="dk1"/>
              </a:solidFill>
            </a:endParaRP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4077653670"/>
              </p:ext>
            </p:extLst>
          </p:nvPr>
        </p:nvGraphicFramePr>
        <p:xfrm>
          <a:off x="-1133411" y="908720"/>
          <a:ext cx="5735960" cy="3990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C:\Users\HP\Desktop\red20heart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1331640" y="908720"/>
            <a:ext cx="576064" cy="43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HP\Desktop\red20heart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35496" y="3356992"/>
            <a:ext cx="576064" cy="43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HP\Desktop\red20heart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2843808" y="4557806"/>
            <a:ext cx="576064" cy="43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315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491571" y="404664"/>
            <a:ext cx="8635951" cy="64807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 smtClean="0">
                <a:solidFill>
                  <a:schemeClr val="tx1"/>
                </a:solidFill>
                <a:ea typeface="Tahoma" pitchFamily="34" charset="0"/>
              </a:rPr>
              <a:t>แผนปฏิบัติการต่อไป</a:t>
            </a:r>
            <a:endParaRPr lang="th-TH" sz="3600" b="1" dirty="0">
              <a:solidFill>
                <a:schemeClr val="tx1"/>
              </a:solidFill>
              <a:ea typeface="Tahoma" pitchFamily="34" charset="0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494643" y="1187709"/>
            <a:ext cx="6554832" cy="10256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n-US" sz="3200" b="1" dirty="0" smtClean="0">
                <a:solidFill>
                  <a:schemeClr val="dk1"/>
                </a:solidFill>
              </a:rPr>
              <a:t>5.</a:t>
            </a:r>
            <a:r>
              <a:rPr lang="th-TH" sz="3200" b="1" dirty="0" smtClean="0">
                <a:solidFill>
                  <a:schemeClr val="dk1"/>
                </a:solidFill>
              </a:rPr>
              <a:t>  ระดมจิตใจถอดบทเรียน  ขยายเครือข่าย / </a:t>
            </a:r>
            <a:r>
              <a:rPr lang="th-TH" sz="3200" b="1" dirty="0">
                <a:solidFill>
                  <a:schemeClr val="dk1"/>
                </a:solidFill>
              </a:rPr>
              <a:t>ประยุกต์</a:t>
            </a:r>
          </a:p>
          <a:p>
            <a:pPr fontAlgn="b"/>
            <a:r>
              <a:rPr lang="th-TH" sz="3200" b="1" dirty="0">
                <a:solidFill>
                  <a:schemeClr val="dk1"/>
                </a:solidFill>
              </a:rPr>
              <a:t>   </a:t>
            </a:r>
            <a:r>
              <a:rPr lang="th-TH" sz="3200" b="1" dirty="0" smtClean="0">
                <a:solidFill>
                  <a:schemeClr val="dk1"/>
                </a:solidFill>
              </a:rPr>
              <a:t>  จัด</a:t>
            </a:r>
            <a:r>
              <a:rPr lang="th-TH" sz="3200" b="1" dirty="0">
                <a:solidFill>
                  <a:schemeClr val="dk1"/>
                </a:solidFill>
              </a:rPr>
              <a:t>กิจกรรมสร้าง</a:t>
            </a:r>
            <a:r>
              <a:rPr lang="th-TH" sz="3200" b="1" dirty="0" smtClean="0">
                <a:solidFill>
                  <a:schemeClr val="dk1"/>
                </a:solidFill>
              </a:rPr>
              <a:t>เสริมสุขภาพในชุมชนตนเอง</a:t>
            </a: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051720" y="2470018"/>
            <a:ext cx="7107626" cy="7699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fontAlgn="b">
              <a:buAutoNum type="arabicPeriod" startAt="4"/>
            </a:pPr>
            <a:r>
              <a:rPr lang="th-TH" sz="3200" b="1" dirty="0" smtClean="0">
                <a:solidFill>
                  <a:schemeClr val="dk1"/>
                </a:solidFill>
              </a:rPr>
              <a:t>จัดวง </a:t>
            </a:r>
            <a:r>
              <a:rPr lang="en-US" sz="3200" b="1" dirty="0" smtClean="0">
                <a:solidFill>
                  <a:schemeClr val="dk1"/>
                </a:solidFill>
              </a:rPr>
              <a:t>KM </a:t>
            </a:r>
            <a:r>
              <a:rPr lang="th-TH" sz="3200" b="1" dirty="0" smtClean="0">
                <a:solidFill>
                  <a:schemeClr val="dk1"/>
                </a:solidFill>
              </a:rPr>
              <a:t>ระหว่างแกนนำชุมชน  ที่หมู่บ้านต้นแบบ</a:t>
            </a:r>
            <a:endParaRPr lang="th-TH" sz="3200" b="1" dirty="0">
              <a:solidFill>
                <a:srgbClr val="000000"/>
              </a:solidFill>
              <a:latin typeface="Angsana New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675203" y="3600400"/>
            <a:ext cx="7452319" cy="9807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dk1"/>
                </a:solidFill>
              </a:rPr>
              <a:t>3. </a:t>
            </a:r>
            <a:r>
              <a:rPr lang="th-TH" sz="3200" b="1" dirty="0" smtClean="0">
                <a:solidFill>
                  <a:schemeClr val="dk1"/>
                </a:solidFill>
              </a:rPr>
              <a:t> ประเมินความสะอาดการแปรงฟันให้เด็กของผู้ปกครอง</a:t>
            </a:r>
          </a:p>
          <a:p>
            <a:r>
              <a:rPr lang="th-TH" sz="3200" b="1" dirty="0">
                <a:solidFill>
                  <a:schemeClr val="dk1"/>
                </a:solidFill>
              </a:rPr>
              <a:t> </a:t>
            </a:r>
            <a:r>
              <a:rPr lang="th-TH" sz="3200" b="1" dirty="0" smtClean="0">
                <a:solidFill>
                  <a:schemeClr val="dk1"/>
                </a:solidFill>
              </a:rPr>
              <a:t>   กลุ่มเป้าหมาย</a:t>
            </a:r>
            <a:endParaRPr lang="en-US" sz="3200" b="1" dirty="0">
              <a:solidFill>
                <a:schemeClr val="dk1"/>
              </a:solidFill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973332" y="5952203"/>
            <a:ext cx="8186014" cy="8771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defRPr/>
            </a:pPr>
            <a:r>
              <a:rPr lang="en-US" sz="3200" b="1" dirty="0" smtClean="0">
                <a:solidFill>
                  <a:schemeClr val="dk1"/>
                </a:solidFill>
              </a:rPr>
              <a:t>1.</a:t>
            </a:r>
            <a:r>
              <a:rPr lang="th-TH" sz="3200" b="1" dirty="0" smtClean="0">
                <a:solidFill>
                  <a:schemeClr val="dk1"/>
                </a:solidFill>
              </a:rPr>
              <a:t>  พัฒนาทีมหมอครอบครัวเป็น </a:t>
            </a:r>
            <a:r>
              <a:rPr lang="en-US" sz="3200" b="1" dirty="0" smtClean="0">
                <a:solidFill>
                  <a:schemeClr val="dk1"/>
                </a:solidFill>
              </a:rPr>
              <a:t>Mentor </a:t>
            </a:r>
            <a:r>
              <a:rPr lang="th-TH" sz="3200" b="1" dirty="0" smtClean="0">
                <a:solidFill>
                  <a:schemeClr val="dk1"/>
                </a:solidFill>
              </a:rPr>
              <a:t>ผู้เหนี่ยวนำ ต้นแบบสุขภาพ</a:t>
            </a:r>
            <a:endParaRPr lang="th-TH" sz="3200" b="1" dirty="0">
              <a:solidFill>
                <a:srgbClr val="000000"/>
              </a:solidFill>
              <a:latin typeface="Angsana New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187624" y="4738504"/>
            <a:ext cx="7956375" cy="1058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defRPr/>
            </a:pPr>
            <a:r>
              <a:rPr lang="en-US" sz="3600" b="1" dirty="0" smtClean="0">
                <a:solidFill>
                  <a:schemeClr val="dk1"/>
                </a:solidFill>
                <a:latin typeface="Angsana New"/>
              </a:rPr>
              <a:t>2.</a:t>
            </a:r>
            <a:r>
              <a:rPr lang="th-TH" sz="3600" b="1" dirty="0" smtClean="0">
                <a:solidFill>
                  <a:schemeClr val="dk1"/>
                </a:solidFill>
                <a:latin typeface="Angsana New"/>
              </a:rPr>
              <a:t>  พัฒนาการเรียนรู้  ฝึกทักษะของแกนนำองค์กรชุมชน  </a:t>
            </a:r>
          </a:p>
          <a:p>
            <a:pPr fontAlgn="b">
              <a:defRPr/>
            </a:pPr>
            <a:r>
              <a:rPr lang="th-TH" sz="3600" b="1" dirty="0">
                <a:solidFill>
                  <a:schemeClr val="dk1"/>
                </a:solidFill>
                <a:latin typeface="Angsana New"/>
              </a:rPr>
              <a:t> </a:t>
            </a:r>
            <a:r>
              <a:rPr lang="th-TH" sz="3600" b="1" dirty="0" smtClean="0">
                <a:solidFill>
                  <a:schemeClr val="dk1"/>
                </a:solidFill>
                <a:latin typeface="Angsana New"/>
              </a:rPr>
              <a:t>   </a:t>
            </a:r>
            <a:r>
              <a:rPr lang="th-TH" sz="3600" b="1" dirty="0" err="1" smtClean="0">
                <a:solidFill>
                  <a:schemeClr val="dk1"/>
                </a:solidFill>
                <a:latin typeface="Angsana New"/>
              </a:rPr>
              <a:t>อส</a:t>
            </a:r>
            <a:r>
              <a:rPr lang="th-TH" sz="3600" b="1" dirty="0" smtClean="0">
                <a:solidFill>
                  <a:schemeClr val="dk1"/>
                </a:solidFill>
                <a:latin typeface="Angsana New"/>
              </a:rPr>
              <a:t>ม. ผู้ปกครอง ด้วย </a:t>
            </a:r>
            <a:r>
              <a:rPr lang="en-US" sz="3600" b="1" dirty="0" smtClean="0">
                <a:solidFill>
                  <a:schemeClr val="dk1"/>
                </a:solidFill>
                <a:latin typeface="Angsana New"/>
              </a:rPr>
              <a:t>Transformative learning, coaching</a:t>
            </a:r>
            <a:endParaRPr lang="th-TH" sz="3600" b="1" dirty="0">
              <a:solidFill>
                <a:srgbClr val="000000"/>
              </a:solidFill>
              <a:latin typeface="Angsana New"/>
            </a:endParaRPr>
          </a:p>
        </p:txBody>
      </p:sp>
      <p:pic>
        <p:nvPicPr>
          <p:cNvPr id="10" name="Picture 2" descr="C:\Users\HP\Desktop\red20heart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1280" y="6056092"/>
            <a:ext cx="1029862" cy="76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HP\Desktop\red20heart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57762" y="5013176"/>
            <a:ext cx="1029862" cy="76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HP\Desktop\red20heart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95536" y="3792392"/>
            <a:ext cx="1029862" cy="76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HP\Desktop\red20heart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910467" y="2470018"/>
            <a:ext cx="1029862" cy="76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HP\Desktop\red20heart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391048" y="1315557"/>
            <a:ext cx="1029862" cy="76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530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4298704" y="2458438"/>
            <a:ext cx="388843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ขอบพระคุณค่ะ</a:t>
            </a:r>
            <a:endParaRPr lang="en-US" sz="48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2" descr="C:\Users\HP\Desktop\red20heart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302032" y="5999238"/>
            <a:ext cx="1148627" cy="8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HP\Desktop\red20heart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888596" y="5905340"/>
            <a:ext cx="1161465" cy="86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ชื่อเรื่อง 3"/>
          <p:cNvSpPr txBox="1">
            <a:spLocks/>
          </p:cNvSpPr>
          <p:nvPr/>
        </p:nvSpPr>
        <p:spPr>
          <a:xfrm>
            <a:off x="3305263" y="3429000"/>
            <a:ext cx="5677190" cy="6811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th-TH" sz="3600" dirty="0" smtClean="0"/>
              <a:t> </a:t>
            </a:r>
            <a:endParaRPr lang="th-TH" sz="3600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203848" y="3429000"/>
            <a:ext cx="603723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Search : </a:t>
            </a:r>
            <a:r>
              <a:rPr lang="th-TH" sz="3600" b="1" cap="all" dirty="0" err="1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ธิ</a:t>
            </a:r>
            <a:r>
              <a:rPr lang="th-TH" sz="3600" b="1" cap="all" dirty="0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gotoknow</a:t>
            </a:r>
            <a:r>
              <a:rPr lang="en-US" sz="3600" b="1" cap="all" dirty="0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: </a:t>
            </a:r>
            <a:r>
              <a:rPr lang="th-TH" sz="3600" b="1" cap="all" dirty="0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บันทึก</a:t>
            </a:r>
          </a:p>
          <a:p>
            <a:pPr algn="ctr"/>
            <a:r>
              <a:rPr lang="th-TH" sz="3600" b="1" cap="all" dirty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โรงพยาบาลสระใคร</a:t>
            </a:r>
          </a:p>
          <a:p>
            <a:pPr algn="ctr"/>
            <a:r>
              <a:rPr lang="th-TH" sz="3600" b="1" cap="all" dirty="0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เด็กปฐมวัย  สร้างเสริมสุขภาพช่องปาก</a:t>
            </a:r>
          </a:p>
          <a:p>
            <a:pPr algn="ctr"/>
            <a:r>
              <a:rPr lang="th-TH" sz="3600" b="1" cap="all" dirty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วัยทำงาน  เครือข่ายคนอำเภอสระใครสุขภาพ</a:t>
            </a:r>
            <a:r>
              <a:rPr lang="th-TH" sz="3600" b="1" cap="all" dirty="0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ดี</a:t>
            </a:r>
          </a:p>
        </p:txBody>
      </p:sp>
      <p:pic>
        <p:nvPicPr>
          <p:cNvPr id="9" name="Picture 2" descr="C:\Users\HP\Desktop\red20heart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67544" y="5517232"/>
            <a:ext cx="1161465" cy="86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HP\Desktop\red20heart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4365104"/>
            <a:ext cx="1161465" cy="86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HP\Desktop\red20heart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2" y="3289435"/>
            <a:ext cx="1161465" cy="86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125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3"/>
          <p:cNvSpPr txBox="1">
            <a:spLocks/>
          </p:cNvSpPr>
          <p:nvPr/>
        </p:nvSpPr>
        <p:spPr>
          <a:xfrm>
            <a:off x="2195736" y="764704"/>
            <a:ext cx="5250426" cy="352839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th-TH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การประชุมเชิงปฏิบัติการ</a:t>
            </a:r>
          </a:p>
          <a:p>
            <a:pPr algn="ctr"/>
            <a:r>
              <a:rPr lang="th-TH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เรื่อง “การดูแลสุขภาพตนเอง</a:t>
            </a:r>
          </a:p>
          <a:p>
            <a:pPr algn="ctr"/>
            <a:r>
              <a:rPr lang="th-TH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(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self care</a:t>
            </a:r>
            <a:r>
              <a:rPr lang="th-TH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)”</a:t>
            </a:r>
          </a:p>
          <a:p>
            <a:pPr algn="ctr"/>
            <a:r>
              <a:rPr lang="th-TH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จัดโดย  </a:t>
            </a:r>
            <a:r>
              <a:rPr lang="th-TH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สสจ</a:t>
            </a:r>
            <a:r>
              <a:rPr lang="th-TH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.หนองบัวลำภู</a:t>
            </a:r>
          </a:p>
          <a:p>
            <a:pPr algn="ctr"/>
            <a:r>
              <a:rPr lang="th-TH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โรงพยาบาล</a:t>
            </a:r>
            <a:r>
              <a:rPr lang="th-TH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โนนสัง</a:t>
            </a:r>
            <a:endParaRPr lang="th-TH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th-TH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สปสช</a:t>
            </a:r>
            <a:r>
              <a:rPr lang="th-TH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เขต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8</a:t>
            </a:r>
            <a:r>
              <a:rPr lang="th-TH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อุดรธานี</a:t>
            </a:r>
          </a:p>
        </p:txBody>
      </p:sp>
      <p:sp>
        <p:nvSpPr>
          <p:cNvPr id="5" name="ตัวยึดเนื้อหา 3"/>
          <p:cNvSpPr txBox="1">
            <a:spLocks/>
          </p:cNvSpPr>
          <p:nvPr/>
        </p:nvSpPr>
        <p:spPr>
          <a:xfrm>
            <a:off x="2915816" y="4725144"/>
            <a:ext cx="3995936" cy="1008112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2 - 3  </a:t>
            </a:r>
            <a:r>
              <a:rPr lang="th-TH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พฤศจิกายน  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2560</a:t>
            </a:r>
          </a:p>
          <a:p>
            <a:pPr lvl="0" algn="ctr"/>
            <a:r>
              <a:rPr lang="th-TH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โรงแรมประจักษ์ตราดีไซน์  อุดรธานี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2586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เนื้อหา 3"/>
          <p:cNvSpPr txBox="1">
            <a:spLocks/>
          </p:cNvSpPr>
          <p:nvPr/>
        </p:nvSpPr>
        <p:spPr>
          <a:xfrm>
            <a:off x="539552" y="404664"/>
            <a:ext cx="8604448" cy="64807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th-TH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คำขวัญอำเภอ</a:t>
            </a:r>
            <a:r>
              <a:rPr lang="th-TH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สระใคร  จังหวัดหนองคาย</a:t>
            </a:r>
          </a:p>
        </p:txBody>
      </p:sp>
      <p:sp>
        <p:nvSpPr>
          <p:cNvPr id="7" name="ตัวยึดเนื้อหา 2"/>
          <p:cNvSpPr>
            <a:spLocks noGrp="1"/>
          </p:cNvSpPr>
          <p:nvPr>
            <p:ph idx="1"/>
          </p:nvPr>
        </p:nvSpPr>
        <p:spPr>
          <a:xfrm>
            <a:off x="309131" y="1484784"/>
            <a:ext cx="4883125" cy="4680520"/>
          </a:xfrm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-3600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800" b="1" spc="50" dirty="0" smtClean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indent="-3600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2800" b="1" spc="5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สระใครเมืองน่าอยู่    ประตูสู่หนองคาย</a:t>
            </a:r>
          </a:p>
          <a:p>
            <a:pPr indent="-3600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2800" b="1" spc="5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นบไหว้พระศรีอา</a:t>
            </a:r>
            <a:r>
              <a:rPr lang="th-TH" sz="2800" b="1" spc="50" dirty="0" err="1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ริย์</a:t>
            </a:r>
            <a:r>
              <a:rPr lang="th-TH" sz="2800" b="1" spc="5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ข้าวสารหอมมะลิชั้นดี</a:t>
            </a:r>
          </a:p>
          <a:p>
            <a:pPr indent="-3600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2800" b="1" spc="50" dirty="0" smtClean="0">
                <a:ln w="11430"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มีหลวงพ่อใหญ่คู่เมือง   ลือเลื่องคุณธรรม</a:t>
            </a:r>
          </a:p>
          <a:p>
            <a:pPr indent="-36000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th-TH" sz="2800" b="1" spc="50" dirty="0" smtClean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2" descr="C:\Users\HWH\Pictures\Hosp Activity\welcomeresiz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429000"/>
            <a:ext cx="4773004" cy="257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D:\AOR's Documents\AOR 2557\Aor pictures\2557-01-06 chula\chula 092_resize_re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339351"/>
            <a:ext cx="3384376" cy="451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Users\HWH\Pictures\2554-02-08 community based\2554-03-01 PRA 1 AAR 1 หัวหน้าส่วน 1\3commbased 042_resiz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68540" y="1052736"/>
            <a:ext cx="3975459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16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OR's Documents\AOR 2558\AOR 2558 pictures\2557-12-25 dec\2dec 419.jpg"/>
          <p:cNvPicPr>
            <a:picLocks noChangeAspect="1" noChangeArrowheads="1"/>
          </p:cNvPicPr>
          <p:nvPr/>
        </p:nvPicPr>
        <p:blipFill>
          <a:blip r:embed="rId3" cstate="print"/>
          <a:srcRect l="4493"/>
          <a:stretch>
            <a:fillRect/>
          </a:stretch>
        </p:blipFill>
        <p:spPr bwMode="auto">
          <a:xfrm>
            <a:off x="2182180" y="992623"/>
            <a:ext cx="6029862" cy="588086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 rot="16200000">
            <a:off x="5170676" y="2974340"/>
            <a:ext cx="1547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FFFF00"/>
                </a:solidFill>
              </a:rPr>
              <a:t>ทางรถไฟ</a:t>
            </a:r>
            <a:endParaRPr lang="th-TH" sz="3200" b="1" dirty="0">
              <a:solidFill>
                <a:srgbClr val="FFFF00"/>
              </a:solidFill>
            </a:endParaRPr>
          </a:p>
        </p:txBody>
      </p:sp>
      <p:sp>
        <p:nvSpPr>
          <p:cNvPr id="14" name="บวก 13"/>
          <p:cNvSpPr/>
          <p:nvPr/>
        </p:nvSpPr>
        <p:spPr>
          <a:xfrm>
            <a:off x="5652120" y="4869160"/>
            <a:ext cx="432048" cy="432048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7" name="บวก 16"/>
          <p:cNvSpPr/>
          <p:nvPr/>
        </p:nvSpPr>
        <p:spPr>
          <a:xfrm>
            <a:off x="3563888" y="4581128"/>
            <a:ext cx="432048" cy="432048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6588224" y="2924944"/>
            <a:ext cx="144016" cy="3456384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TextBox 24"/>
          <p:cNvSpPr txBox="1"/>
          <p:nvPr/>
        </p:nvSpPr>
        <p:spPr>
          <a:xfrm>
            <a:off x="6804248" y="2348880"/>
            <a:ext cx="2339752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FF00"/>
                </a:solidFill>
              </a:rPr>
              <a:t>รพ.สต.สระใคร </a:t>
            </a:r>
            <a:r>
              <a:rPr lang="en-US" b="1" dirty="0" smtClean="0">
                <a:solidFill>
                  <a:srgbClr val="FFFF00"/>
                </a:solidFill>
              </a:rPr>
              <a:t>5 km.</a:t>
            </a:r>
            <a:endParaRPr lang="th-TH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57422" y="4000504"/>
            <a:ext cx="2664296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รพ.สต.บ้านฝาง </a:t>
            </a:r>
            <a:r>
              <a:rPr lang="en-US" b="1" dirty="0" smtClean="0"/>
              <a:t>11 </a:t>
            </a:r>
            <a:r>
              <a:rPr lang="th-TH" b="1" dirty="0" smtClean="0"/>
              <a:t> </a:t>
            </a:r>
            <a:r>
              <a:rPr lang="en-US" b="1" dirty="0" smtClean="0"/>
              <a:t>km.</a:t>
            </a:r>
            <a:endParaRPr lang="th-TH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211960" y="3212976"/>
            <a:ext cx="1296144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FF00"/>
                </a:solidFill>
              </a:rPr>
              <a:t>รพ.สระใคร</a:t>
            </a:r>
            <a:endParaRPr lang="th-TH" b="1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57422" y="2214554"/>
            <a:ext cx="2232248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/>
              <a:t>บ้านห้วยทราย </a:t>
            </a:r>
            <a:r>
              <a:rPr lang="en-US" sz="2400" b="1" dirty="0" smtClean="0"/>
              <a:t>28 </a:t>
            </a:r>
            <a:r>
              <a:rPr lang="th-TH" sz="2400" b="1" dirty="0" smtClean="0"/>
              <a:t> </a:t>
            </a:r>
            <a:r>
              <a:rPr lang="en-US" sz="2400" b="1" dirty="0" smtClean="0"/>
              <a:t>km.</a:t>
            </a:r>
            <a:endParaRPr lang="th-TH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275856" y="1196752"/>
            <a:ext cx="1872208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FFFF00"/>
                </a:solidFill>
              </a:rPr>
              <a:t>บ้านดงนาเทา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15  km.</a:t>
            </a:r>
            <a:endParaRPr lang="th-TH" sz="2400" b="1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95936" y="6093296"/>
            <a:ext cx="2016224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FFFF00"/>
                </a:solidFill>
              </a:rPr>
              <a:t>บ้านดงมุข  </a:t>
            </a:r>
            <a:r>
              <a:rPr lang="en-US" sz="2400" b="1" dirty="0" smtClean="0">
                <a:solidFill>
                  <a:srgbClr val="FFFF00"/>
                </a:solidFill>
              </a:rPr>
              <a:t>10  km.</a:t>
            </a:r>
            <a:endParaRPr lang="th-TH" sz="2400" b="1" dirty="0">
              <a:solidFill>
                <a:srgbClr val="FFFF00"/>
              </a:solidFill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6084168" y="1196752"/>
            <a:ext cx="144016" cy="518457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TextBox 35"/>
          <p:cNvSpPr txBox="1"/>
          <p:nvPr/>
        </p:nvSpPr>
        <p:spPr>
          <a:xfrm>
            <a:off x="3851920" y="515719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FF00"/>
                </a:solidFill>
              </a:rPr>
              <a:t>รพ.สต.คอกช้าง </a:t>
            </a:r>
            <a:r>
              <a:rPr lang="en-US" b="1" dirty="0" smtClean="0">
                <a:solidFill>
                  <a:srgbClr val="FFFF00"/>
                </a:solidFill>
              </a:rPr>
              <a:t>2 km.</a:t>
            </a:r>
            <a:endParaRPr lang="th-TH" b="1" dirty="0">
              <a:solidFill>
                <a:srgbClr val="FFFF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5584468" y="3640668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FFFF00"/>
                </a:solidFill>
              </a:rPr>
              <a:t>ถนนมิตรภาพ</a:t>
            </a:r>
            <a:endParaRPr lang="th-TH" sz="3200" b="1" dirty="0">
              <a:solidFill>
                <a:srgbClr val="FFFF00"/>
              </a:solidFill>
            </a:endParaRPr>
          </a:p>
        </p:txBody>
      </p:sp>
      <p:sp>
        <p:nvSpPr>
          <p:cNvPr id="39" name="รูปแบบอิสระ 38"/>
          <p:cNvSpPr/>
          <p:nvPr/>
        </p:nvSpPr>
        <p:spPr>
          <a:xfrm>
            <a:off x="6372200" y="1124744"/>
            <a:ext cx="288032" cy="1872208"/>
          </a:xfrm>
          <a:custGeom>
            <a:avLst/>
            <a:gdLst>
              <a:gd name="connsiteX0" fmla="*/ 0 w 383177"/>
              <a:gd name="connsiteY0" fmla="*/ 0 h 2682240"/>
              <a:gd name="connsiteX1" fmla="*/ 169817 w 383177"/>
              <a:gd name="connsiteY1" fmla="*/ 1031965 h 2682240"/>
              <a:gd name="connsiteX2" fmla="*/ 274320 w 383177"/>
              <a:gd name="connsiteY2" fmla="*/ 1789611 h 2682240"/>
              <a:gd name="connsiteX3" fmla="*/ 365760 w 383177"/>
              <a:gd name="connsiteY3" fmla="*/ 2547257 h 2682240"/>
              <a:gd name="connsiteX4" fmla="*/ 378823 w 383177"/>
              <a:gd name="connsiteY4" fmla="*/ 2599508 h 268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177" h="2682240">
                <a:moveTo>
                  <a:pt x="0" y="0"/>
                </a:moveTo>
                <a:cubicBezTo>
                  <a:pt x="62048" y="366848"/>
                  <a:pt x="124097" y="733697"/>
                  <a:pt x="169817" y="1031965"/>
                </a:cubicBezTo>
                <a:cubicBezTo>
                  <a:pt x="215537" y="1330234"/>
                  <a:pt x="241663" y="1537062"/>
                  <a:pt x="274320" y="1789611"/>
                </a:cubicBezTo>
                <a:cubicBezTo>
                  <a:pt x="306977" y="2042160"/>
                  <a:pt x="348343" y="2412274"/>
                  <a:pt x="365760" y="2547257"/>
                </a:cubicBezTo>
                <a:cubicBezTo>
                  <a:pt x="383177" y="2682240"/>
                  <a:pt x="381000" y="2640874"/>
                  <a:pt x="378823" y="2599508"/>
                </a:cubicBezTo>
              </a:path>
            </a:pathLst>
          </a:custGeom>
          <a:solidFill>
            <a:srgbClr val="FFFF00"/>
          </a:solidFill>
          <a:ln w="1270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บวก 39"/>
          <p:cNvSpPr/>
          <p:nvPr/>
        </p:nvSpPr>
        <p:spPr>
          <a:xfrm>
            <a:off x="6588224" y="2564904"/>
            <a:ext cx="432048" cy="432048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41" name="รูปแบบอิสระ 40"/>
          <p:cNvSpPr/>
          <p:nvPr/>
        </p:nvSpPr>
        <p:spPr>
          <a:xfrm>
            <a:off x="5148064" y="2780928"/>
            <a:ext cx="1512168" cy="216024"/>
          </a:xfrm>
          <a:custGeom>
            <a:avLst/>
            <a:gdLst>
              <a:gd name="connsiteX0" fmla="*/ 1436914 w 1436914"/>
              <a:gd name="connsiteY0" fmla="*/ 158932 h 200297"/>
              <a:gd name="connsiteX1" fmla="*/ 1267097 w 1436914"/>
              <a:gd name="connsiteY1" fmla="*/ 119743 h 200297"/>
              <a:gd name="connsiteX2" fmla="*/ 1149531 w 1436914"/>
              <a:gd name="connsiteY2" fmla="*/ 80554 h 200297"/>
              <a:gd name="connsiteX3" fmla="*/ 1005840 w 1436914"/>
              <a:gd name="connsiteY3" fmla="*/ 28303 h 200297"/>
              <a:gd name="connsiteX4" fmla="*/ 849086 w 1436914"/>
              <a:gd name="connsiteY4" fmla="*/ 2177 h 200297"/>
              <a:gd name="connsiteX5" fmla="*/ 679269 w 1436914"/>
              <a:gd name="connsiteY5" fmla="*/ 15240 h 200297"/>
              <a:gd name="connsiteX6" fmla="*/ 574766 w 1436914"/>
              <a:gd name="connsiteY6" fmla="*/ 41366 h 200297"/>
              <a:gd name="connsiteX7" fmla="*/ 496389 w 1436914"/>
              <a:gd name="connsiteY7" fmla="*/ 80554 h 200297"/>
              <a:gd name="connsiteX8" fmla="*/ 418011 w 1436914"/>
              <a:gd name="connsiteY8" fmla="*/ 185057 h 200297"/>
              <a:gd name="connsiteX9" fmla="*/ 169817 w 1436914"/>
              <a:gd name="connsiteY9" fmla="*/ 171994 h 200297"/>
              <a:gd name="connsiteX10" fmla="*/ 0 w 1436914"/>
              <a:gd name="connsiteY10" fmla="*/ 185057 h 200297"/>
              <a:gd name="connsiteX11" fmla="*/ 0 w 1436914"/>
              <a:gd name="connsiteY11" fmla="*/ 185057 h 20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36914" h="200297">
                <a:moveTo>
                  <a:pt x="1436914" y="158932"/>
                </a:moveTo>
                <a:cubicBezTo>
                  <a:pt x="1375954" y="145869"/>
                  <a:pt x="1314994" y="132806"/>
                  <a:pt x="1267097" y="119743"/>
                </a:cubicBezTo>
                <a:cubicBezTo>
                  <a:pt x="1219200" y="106680"/>
                  <a:pt x="1193074" y="95794"/>
                  <a:pt x="1149531" y="80554"/>
                </a:cubicBezTo>
                <a:cubicBezTo>
                  <a:pt x="1105988" y="65314"/>
                  <a:pt x="1055914" y="41366"/>
                  <a:pt x="1005840" y="28303"/>
                </a:cubicBezTo>
                <a:cubicBezTo>
                  <a:pt x="955766" y="15240"/>
                  <a:pt x="903514" y="4354"/>
                  <a:pt x="849086" y="2177"/>
                </a:cubicBezTo>
                <a:cubicBezTo>
                  <a:pt x="794658" y="0"/>
                  <a:pt x="724989" y="8709"/>
                  <a:pt x="679269" y="15240"/>
                </a:cubicBezTo>
                <a:cubicBezTo>
                  <a:pt x="633549" y="21771"/>
                  <a:pt x="605246" y="30480"/>
                  <a:pt x="574766" y="41366"/>
                </a:cubicBezTo>
                <a:cubicBezTo>
                  <a:pt x="544286" y="52252"/>
                  <a:pt x="522515" y="56606"/>
                  <a:pt x="496389" y="80554"/>
                </a:cubicBezTo>
                <a:cubicBezTo>
                  <a:pt x="470263" y="104502"/>
                  <a:pt x="472440" y="169817"/>
                  <a:pt x="418011" y="185057"/>
                </a:cubicBezTo>
                <a:cubicBezTo>
                  <a:pt x="363582" y="200297"/>
                  <a:pt x="239485" y="171994"/>
                  <a:pt x="169817" y="171994"/>
                </a:cubicBezTo>
                <a:cubicBezTo>
                  <a:pt x="100149" y="171994"/>
                  <a:pt x="0" y="185057"/>
                  <a:pt x="0" y="185057"/>
                </a:cubicBezTo>
                <a:lnTo>
                  <a:pt x="0" y="185057"/>
                </a:lnTo>
              </a:path>
            </a:pathLst>
          </a:cu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บวก 41"/>
          <p:cNvSpPr/>
          <p:nvPr/>
        </p:nvSpPr>
        <p:spPr>
          <a:xfrm>
            <a:off x="5076056" y="2714620"/>
            <a:ext cx="710390" cy="642372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19872" y="2492896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FFFF00"/>
                </a:solidFill>
              </a:rPr>
              <a:t>จากถนนมิตรภาพ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4</a:t>
            </a:r>
            <a:r>
              <a:rPr lang="th-TH" sz="2400" b="1" dirty="0" smtClean="0">
                <a:solidFill>
                  <a:srgbClr val="FFFF00"/>
                </a:solidFill>
              </a:rPr>
              <a:t> กิโลเมตร</a:t>
            </a:r>
          </a:p>
        </p:txBody>
      </p:sp>
      <p:sp>
        <p:nvSpPr>
          <p:cNvPr id="45" name="วงรี 44"/>
          <p:cNvSpPr/>
          <p:nvPr/>
        </p:nvSpPr>
        <p:spPr>
          <a:xfrm>
            <a:off x="4355976" y="5733256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วงรี 45"/>
          <p:cNvSpPr/>
          <p:nvPr/>
        </p:nvSpPr>
        <p:spPr>
          <a:xfrm>
            <a:off x="5580112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TextBox 26"/>
          <p:cNvSpPr txBox="1"/>
          <p:nvPr/>
        </p:nvSpPr>
        <p:spPr>
          <a:xfrm>
            <a:off x="2143108" y="1214422"/>
            <a:ext cx="1440160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อ.ท่าบ่อ</a:t>
            </a:r>
          </a:p>
          <a:p>
            <a:pPr algn="ctr"/>
            <a:r>
              <a:rPr lang="th-TH" b="1" dirty="0" smtClean="0"/>
              <a:t>จ.หนองคาย</a:t>
            </a:r>
            <a:endParaRPr lang="th-TH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804248" y="1124745"/>
            <a:ext cx="2339752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อ.เมือง  จ.หนองคาย</a:t>
            </a:r>
          </a:p>
          <a:p>
            <a:pPr algn="ctr"/>
            <a:r>
              <a:rPr lang="th-TH" b="1" dirty="0" smtClean="0"/>
              <a:t>รพ.หนองคาย </a:t>
            </a:r>
            <a:r>
              <a:rPr lang="en-US" b="1" dirty="0" smtClean="0"/>
              <a:t>29</a:t>
            </a:r>
            <a:r>
              <a:rPr lang="th-TH" b="1" dirty="0" smtClean="0"/>
              <a:t> </a:t>
            </a:r>
            <a:r>
              <a:rPr lang="en-US" b="1" dirty="0" smtClean="0"/>
              <a:t>km.</a:t>
            </a:r>
            <a:endParaRPr lang="th-TH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127776" y="4653136"/>
            <a:ext cx="2016224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อ.เพ็ญ  จ.อุดรธานี</a:t>
            </a:r>
            <a:endParaRPr lang="th-TH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251173" y="5615662"/>
            <a:ext cx="2304256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อ.บ้าน</a:t>
            </a:r>
            <a:r>
              <a:rPr lang="th-TH" b="1" dirty="0" err="1" smtClean="0"/>
              <a:t>ผือ</a:t>
            </a:r>
            <a:r>
              <a:rPr lang="th-TH" b="1" dirty="0" smtClean="0"/>
              <a:t>  จ.อุดรธานี</a:t>
            </a:r>
            <a:endParaRPr lang="th-TH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660232" y="6334780"/>
            <a:ext cx="2483768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รพศ.อุดรธานี  </a:t>
            </a:r>
            <a:r>
              <a:rPr lang="en-US" b="1" dirty="0" smtClean="0"/>
              <a:t>35 km.</a:t>
            </a:r>
            <a:endParaRPr lang="th-TH" b="1" dirty="0"/>
          </a:p>
        </p:txBody>
      </p:sp>
      <p:sp>
        <p:nvSpPr>
          <p:cNvPr id="48" name="Text Box 34"/>
          <p:cNvSpPr txBox="1">
            <a:spLocks noChangeArrowheads="1"/>
          </p:cNvSpPr>
          <p:nvPr/>
        </p:nvSpPr>
        <p:spPr bwMode="auto">
          <a:xfrm>
            <a:off x="217336" y="5225424"/>
            <a:ext cx="1785918" cy="1015663"/>
          </a:xfrm>
          <a:prstGeom prst="rect">
            <a:avLst/>
          </a:prstGeom>
          <a:gradFill rotWithShape="1">
            <a:gsLst>
              <a:gs pos="0">
                <a:srgbClr val="FFCC99">
                  <a:alpha val="28999"/>
                </a:srgbClr>
              </a:gs>
              <a:gs pos="50000">
                <a:srgbClr val="FFFED0"/>
              </a:gs>
              <a:gs pos="100000">
                <a:srgbClr val="FFCC99">
                  <a:alpha val="28999"/>
                </a:srgbClr>
              </a:gs>
            </a:gsLst>
            <a:lin ang="0" scaled="1"/>
          </a:gradFill>
          <a:ln w="76200" cmpd="tri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000" b="1" i="1" dirty="0">
                <a:solidFill>
                  <a:srgbClr val="0000CC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โรงพยาบาล   </a:t>
            </a:r>
            <a:r>
              <a:rPr lang="th-TH" sz="2000" b="1" i="1" dirty="0" smtClean="0">
                <a:solidFill>
                  <a:srgbClr val="0000CC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1  </a:t>
            </a:r>
            <a:r>
              <a:rPr lang="th-TH" sz="2000" b="1" i="1" dirty="0">
                <a:solidFill>
                  <a:srgbClr val="0000CC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แห่ง</a:t>
            </a:r>
          </a:p>
          <a:p>
            <a:pPr>
              <a:defRPr/>
            </a:pPr>
            <a:r>
              <a:rPr lang="th-TH" sz="2000" b="1" i="1" dirty="0" err="1" smtClean="0">
                <a:solidFill>
                  <a:srgbClr val="0000CC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สสอ</a:t>
            </a:r>
            <a:r>
              <a:rPr lang="th-TH" sz="2000" b="1" i="1" dirty="0" smtClean="0">
                <a:solidFill>
                  <a:srgbClr val="0000CC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.          1  แห่ง</a:t>
            </a:r>
          </a:p>
          <a:p>
            <a:pPr>
              <a:defRPr/>
            </a:pPr>
            <a:r>
              <a:rPr lang="th-TH" sz="2000" b="1" i="1" dirty="0">
                <a:solidFill>
                  <a:srgbClr val="0000CC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รพ.สต.        3  </a:t>
            </a:r>
            <a:r>
              <a:rPr lang="th-TH" sz="2000" b="1" i="1" dirty="0" smtClean="0">
                <a:solidFill>
                  <a:srgbClr val="0000CC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แห่ง</a:t>
            </a:r>
            <a:endParaRPr lang="th-TH" sz="2000" b="1" i="1" dirty="0">
              <a:solidFill>
                <a:srgbClr val="0000CC"/>
              </a:solidFill>
              <a:latin typeface="TH SarabunPSK" pitchFamily="34" charset="-34"/>
              <a:ea typeface="MS PGothic" pitchFamily="34" charset="-128"/>
              <a:cs typeface="TH SarabunPSK" pitchFamily="34" charset="-34"/>
            </a:endParaRPr>
          </a:p>
        </p:txBody>
      </p:sp>
      <p:sp>
        <p:nvSpPr>
          <p:cNvPr id="49" name="Text Box 41"/>
          <p:cNvSpPr txBox="1">
            <a:spLocks noChangeArrowheads="1"/>
          </p:cNvSpPr>
          <p:nvPr/>
        </p:nvSpPr>
        <p:spPr bwMode="auto">
          <a:xfrm>
            <a:off x="357174" y="3356992"/>
            <a:ext cx="1500198" cy="1200329"/>
          </a:xfrm>
          <a:prstGeom prst="rect">
            <a:avLst/>
          </a:prstGeom>
          <a:gradFill rotWithShape="1">
            <a:gsLst>
              <a:gs pos="0">
                <a:srgbClr val="FFCC99">
                  <a:alpha val="28999"/>
                </a:srgbClr>
              </a:gs>
              <a:gs pos="50000">
                <a:srgbClr val="FFFED0"/>
              </a:gs>
              <a:gs pos="100000">
                <a:srgbClr val="FFCC99">
                  <a:alpha val="28999"/>
                </a:srgbClr>
              </a:gs>
            </a:gsLst>
            <a:lin ang="0" scaled="1"/>
          </a:gradFill>
          <a:ln w="76200" cmpd="tri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   </a:t>
            </a:r>
            <a:r>
              <a:rPr lang="th-TH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3</a:t>
            </a:r>
            <a:r>
              <a:rPr lang="th-TH" sz="2400" b="1" i="1" dirty="0" smtClean="0">
                <a:solidFill>
                  <a:srgbClr val="3333FF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 ตำบล</a:t>
            </a:r>
            <a:r>
              <a:rPr lang="en-US" sz="2400" b="1" i="1" dirty="0" smtClean="0">
                <a:solidFill>
                  <a:srgbClr val="3333FF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 </a:t>
            </a:r>
            <a:endParaRPr lang="th-TH" sz="2400" b="1" i="1" dirty="0" smtClean="0">
              <a:solidFill>
                <a:srgbClr val="3333FF"/>
              </a:solidFill>
              <a:latin typeface="TH SarabunPSK" pitchFamily="34" charset="-34"/>
              <a:ea typeface="MS PGothic" pitchFamily="34" charset="-128"/>
              <a:cs typeface="TH SarabunPSK" pitchFamily="34" charset="-34"/>
            </a:endParaRPr>
          </a:p>
          <a:p>
            <a:pPr algn="ctr">
              <a:defRPr/>
            </a:pPr>
            <a:r>
              <a:rPr lang="th-TH" sz="2400" b="1" i="1" dirty="0" smtClean="0">
                <a:solidFill>
                  <a:srgbClr val="3333FF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 3 </a:t>
            </a:r>
            <a:r>
              <a:rPr lang="th-TH" sz="2400" b="1" i="1" dirty="0" err="1" smtClean="0">
                <a:solidFill>
                  <a:srgbClr val="3333FF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อบต</a:t>
            </a:r>
            <a:r>
              <a:rPr lang="th-TH" sz="2400" b="1" i="1" dirty="0" smtClean="0">
                <a:solidFill>
                  <a:srgbClr val="3333FF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.</a:t>
            </a:r>
          </a:p>
          <a:p>
            <a:pPr algn="ctr">
              <a:defRPr/>
            </a:pPr>
            <a:r>
              <a:rPr lang="th-TH" sz="2400" b="1" i="1" dirty="0">
                <a:solidFill>
                  <a:srgbClr val="3333FF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41 หมู่บ้าน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0" y="1211268"/>
            <a:ext cx="2214546" cy="156966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เนื้อ</a:t>
            </a:r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ที่ </a:t>
            </a:r>
            <a:r>
              <a:rPr lang="th-TH" sz="2400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210.9 </a:t>
            </a:r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km.</a:t>
            </a:r>
            <a:r>
              <a:rPr lang="en-US" sz="2400" b="1" baseline="30000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2</a:t>
            </a:r>
            <a:endParaRPr lang="th-TH" sz="2400" b="1" baseline="30000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ea typeface="Arial Unicode MS" pitchFamily="34" charset="-128"/>
              <a:cs typeface="TH SarabunPSK" pitchFamily="34" charset="-34"/>
            </a:endParaRPr>
          </a:p>
          <a:p>
            <a:pPr algn="ctr"/>
            <a:r>
              <a:rPr lang="th-TH" sz="2400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5,916 หลังคาเรือน</a:t>
            </a:r>
          </a:p>
          <a:p>
            <a:pPr algn="ctr"/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ประชากรกลางปี 2559 24,509 </a:t>
            </a:r>
            <a:r>
              <a:rPr lang="th-TH" sz="2400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คน</a:t>
            </a:r>
            <a:endParaRPr lang="th-TH" sz="2400" b="1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ea typeface="Arial Unicode MS" pitchFamily="34" charset="-128"/>
              <a:cs typeface="TH SarabunPSK" pitchFamily="34" charset="-34"/>
            </a:endParaRPr>
          </a:p>
        </p:txBody>
      </p:sp>
      <p:sp>
        <p:nvSpPr>
          <p:cNvPr id="51" name="Down Arrow 45"/>
          <p:cNvSpPr>
            <a:spLocks noChangeArrowheads="1"/>
          </p:cNvSpPr>
          <p:nvPr/>
        </p:nvSpPr>
        <p:spPr bwMode="auto">
          <a:xfrm>
            <a:off x="967419" y="2823827"/>
            <a:ext cx="285752" cy="50006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52" name="Down Arrow 45"/>
          <p:cNvSpPr>
            <a:spLocks noChangeArrowheads="1"/>
          </p:cNvSpPr>
          <p:nvPr/>
        </p:nvSpPr>
        <p:spPr bwMode="auto">
          <a:xfrm>
            <a:off x="967419" y="4653136"/>
            <a:ext cx="285752" cy="50006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47" name="วงรี 46"/>
          <p:cNvSpPr/>
          <p:nvPr/>
        </p:nvSpPr>
        <p:spPr>
          <a:xfrm>
            <a:off x="3059832" y="3548915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3" name="สี่เหลี่ยมผืนผ้ามุมมน 52"/>
          <p:cNvSpPr/>
          <p:nvPr/>
        </p:nvSpPr>
        <p:spPr>
          <a:xfrm>
            <a:off x="579674" y="383403"/>
            <a:ext cx="8571247" cy="593734"/>
          </a:xfrm>
          <a:prstGeom prst="roundRect">
            <a:avLst/>
          </a:prstGeom>
          <a:solidFill>
            <a:srgbClr val="CCFF66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th-TH" sz="4000" b="1" dirty="0">
                <a:solidFill>
                  <a:schemeClr val="tx1"/>
                </a:solidFill>
              </a:rPr>
              <a:t>แผนที่อำเภอสระใคร  จังหวัดหนองคาย</a:t>
            </a:r>
          </a:p>
        </p:txBody>
      </p:sp>
    </p:spTree>
    <p:extLst>
      <p:ext uri="{BB962C8B-B14F-4D97-AF65-F5344CB8AC3E}">
        <p14:creationId xmlns:p14="http://schemas.microsoft.com/office/powerpoint/2010/main" val="188877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เนื้อหา 4"/>
          <p:cNvSpPr>
            <a:spLocks noGrp="1"/>
          </p:cNvSpPr>
          <p:nvPr>
            <p:ph idx="1"/>
          </p:nvPr>
        </p:nvSpPr>
        <p:spPr>
          <a:xfrm>
            <a:off x="5382" y="1096323"/>
            <a:ext cx="4926658" cy="2620709"/>
          </a:xfrm>
        </p:spPr>
        <p:txBody>
          <a:bodyPr>
            <a:noAutofit/>
          </a:bodyPr>
          <a:lstStyle/>
          <a:p>
            <a:r>
              <a:rPr lang="th-TH" sz="2800" b="1" dirty="0" smtClean="0">
                <a:latin typeface="+mj-lt"/>
                <a:ea typeface="Tahoma" pitchFamily="34" charset="0"/>
              </a:rPr>
              <a:t>หน่วยบริการปฐมภูมิเดี่ยว  ทั้งหมด 4 หน่วย</a:t>
            </a:r>
          </a:p>
          <a:p>
            <a:pPr marL="0" indent="0">
              <a:buNone/>
            </a:pPr>
            <a:r>
              <a:rPr lang="en-US" sz="2800" b="1" dirty="0">
                <a:latin typeface="+mj-lt"/>
                <a:ea typeface="Tahoma" pitchFamily="34" charset="0"/>
              </a:rPr>
              <a:t>*</a:t>
            </a:r>
            <a:r>
              <a:rPr lang="th-TH" sz="2800" b="1" dirty="0" smtClean="0">
                <a:latin typeface="+mj-lt"/>
                <a:ea typeface="Tahoma" pitchFamily="34" charset="0"/>
              </a:rPr>
              <a:t>  รพ.สต.สระใคร       มี  11  หมู่บ้าน </a:t>
            </a:r>
          </a:p>
          <a:p>
            <a:pPr marL="0" indent="0">
              <a:buNone/>
            </a:pPr>
            <a:r>
              <a:rPr lang="th-TH" sz="2800" b="1" dirty="0" smtClean="0">
                <a:latin typeface="+mj-lt"/>
                <a:ea typeface="Tahoma" pitchFamily="34" charset="0"/>
              </a:rPr>
              <a:t>*  รพ.สต.คอกช้าง      มี  13  หมู่บ้าน</a:t>
            </a:r>
          </a:p>
          <a:p>
            <a:pPr marL="0" indent="0">
              <a:buNone/>
            </a:pPr>
            <a:r>
              <a:rPr lang="th-TH" sz="2800" b="1" dirty="0" smtClean="0">
                <a:latin typeface="+mj-lt"/>
                <a:ea typeface="Tahoma" pitchFamily="34" charset="0"/>
              </a:rPr>
              <a:t>*  รพ.สต.บ้านฝาง      มี  13  หมู่บ้าน </a:t>
            </a:r>
          </a:p>
          <a:p>
            <a:pPr marL="0" indent="0">
              <a:buNone/>
            </a:pPr>
            <a:r>
              <a:rPr lang="th-TH" sz="2800" b="1" dirty="0" smtClean="0">
                <a:latin typeface="+mj-lt"/>
                <a:ea typeface="Tahoma" pitchFamily="34" charset="0"/>
              </a:rPr>
              <a:t>*</a:t>
            </a:r>
            <a:r>
              <a:rPr lang="en-US" sz="2800" b="1" dirty="0" smtClean="0">
                <a:latin typeface="+mj-lt"/>
                <a:ea typeface="Tahoma" pitchFamily="34" charset="0"/>
              </a:rPr>
              <a:t>  PUC</a:t>
            </a:r>
            <a:r>
              <a:rPr lang="th-TH" sz="2800" b="1" dirty="0" smtClean="0">
                <a:latin typeface="+mj-lt"/>
                <a:ea typeface="Tahoma" pitchFamily="34" charset="0"/>
              </a:rPr>
              <a:t>  รพ.สระใคร   มี    4  หมู่บ้าน </a:t>
            </a:r>
            <a:r>
              <a:rPr lang="th-TH" sz="2800" dirty="0" smtClean="0">
                <a:latin typeface="+mj-lt"/>
                <a:ea typeface="Tahoma" pitchFamily="34" charset="0"/>
              </a:rPr>
              <a:t> </a:t>
            </a:r>
          </a:p>
          <a:p>
            <a:pPr>
              <a:buNone/>
            </a:pPr>
            <a:r>
              <a:rPr lang="th-TH" sz="2800" dirty="0" smtClean="0">
                <a:latin typeface="+mj-lt"/>
              </a:rPr>
              <a:t>	</a:t>
            </a:r>
            <a:endParaRPr lang="th-TH" sz="2800" dirty="0">
              <a:latin typeface="+mj-lt"/>
            </a:endParaRPr>
          </a:p>
        </p:txBody>
      </p:sp>
      <p:sp>
        <p:nvSpPr>
          <p:cNvPr id="6" name="ตัวยึดเนื้อหา 2"/>
          <p:cNvSpPr txBox="1">
            <a:spLocks/>
          </p:cNvSpPr>
          <p:nvPr/>
        </p:nvSpPr>
        <p:spPr>
          <a:xfrm>
            <a:off x="3428992" y="5929330"/>
            <a:ext cx="1857388" cy="5715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580"/>
              </a:spcBef>
              <a:buClr>
                <a:srgbClr val="4F81BD"/>
              </a:buClr>
              <a:buSzPct val="85000"/>
            </a:pPr>
            <a:endParaRPr lang="th-TH" sz="2600" i="1" dirty="0">
              <a:solidFill>
                <a:prstClr val="black"/>
              </a:solidFill>
            </a:endParaRPr>
          </a:p>
        </p:txBody>
      </p:sp>
      <p:pic>
        <p:nvPicPr>
          <p:cNvPr id="52226" name="Picture 2" descr="http://www.sakhraihospital.com/images/random/IMG_7566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0" y="1104764"/>
            <a:ext cx="5168359" cy="31926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แผนภูมิ 6"/>
          <p:cNvGraphicFramePr/>
          <p:nvPr>
            <p:extLst>
              <p:ext uri="{D42A27DB-BD31-4B8C-83A1-F6EECF244321}">
                <p14:modId xmlns:p14="http://schemas.microsoft.com/office/powerpoint/2010/main" val="4057091623"/>
              </p:ext>
            </p:extLst>
          </p:nvPr>
        </p:nvGraphicFramePr>
        <p:xfrm>
          <a:off x="107504" y="3789040"/>
          <a:ext cx="5328592" cy="2838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401359"/>
            <a:ext cx="745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prstClr val="black"/>
                </a:solidFill>
              </a:rPr>
              <a:t>ที่มา </a:t>
            </a:r>
            <a:r>
              <a:rPr lang="en-US" sz="2400" b="1" dirty="0" smtClean="0">
                <a:solidFill>
                  <a:prstClr val="black"/>
                </a:solidFill>
              </a:rPr>
              <a:t>:  DB  BOP  </a:t>
            </a:r>
            <a:r>
              <a:rPr lang="th-TH" sz="2400" b="1" dirty="0" smtClean="0">
                <a:solidFill>
                  <a:prstClr val="black"/>
                </a:solidFill>
              </a:rPr>
              <a:t>สำนักงานหลักประกันสุขภาพแห่งชาติ  ณ  </a:t>
            </a:r>
            <a:r>
              <a:rPr lang="th-TH" sz="2400" b="1" dirty="0" smtClean="0"/>
              <a:t>กรกฎาคม  </a:t>
            </a:r>
            <a:r>
              <a:rPr lang="en-US" sz="2400" b="1" dirty="0" smtClean="0"/>
              <a:t>2558, 2559</a:t>
            </a:r>
            <a:endParaRPr lang="th-TH" sz="2400" b="1" dirty="0"/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563063" y="404664"/>
            <a:ext cx="8571247" cy="593734"/>
          </a:xfrm>
          <a:prstGeom prst="roundRect">
            <a:avLst/>
          </a:prstGeom>
          <a:solidFill>
            <a:srgbClr val="CCFF66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หน่วยบริการปฐมภูมิ </a:t>
            </a:r>
            <a:r>
              <a:rPr lang="en-US" sz="4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: 4 </a:t>
            </a: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แห่ง 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รวม  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41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หมู่บ้าน</a:t>
            </a:r>
            <a:endParaRPr lang="th-TH" sz="4000" b="1" dirty="0">
              <a:solidFill>
                <a:schemeClr val="tx1"/>
              </a:solidFill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5286380" y="4365104"/>
            <a:ext cx="3847931" cy="15642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1" name="ตาราง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465263"/>
              </p:ext>
            </p:extLst>
          </p:nvPr>
        </p:nvGraphicFramePr>
        <p:xfrm>
          <a:off x="5482153" y="4507137"/>
          <a:ext cx="345638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5396"/>
                <a:gridCol w="871206"/>
                <a:gridCol w="90978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bg1"/>
                          </a:solidFill>
                          <a:ea typeface="Tahoma" pitchFamily="34" charset="0"/>
                        </a:rPr>
                        <a:t>อำเภอสระใคร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ea typeface="Tahoma" pitchFamily="34" charset="0"/>
                        </a:rPr>
                        <a:t> </a:t>
                      </a:r>
                      <a:endParaRPr lang="th-TH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ปี </a:t>
                      </a:r>
                      <a:r>
                        <a:rPr lang="en-US" sz="2400" dirty="0" smtClean="0"/>
                        <a:t>2558</a:t>
                      </a:r>
                      <a:endParaRPr lang="th-T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ปี </a:t>
                      </a:r>
                      <a:r>
                        <a:rPr lang="en-US" sz="2400" dirty="0" smtClean="0"/>
                        <a:t>2559</a:t>
                      </a:r>
                      <a:endParaRPr lang="th-TH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prstClr val="black"/>
                          </a:solidFill>
                          <a:ea typeface="Tahoma" pitchFamily="34" charset="0"/>
                        </a:rPr>
                        <a:t>ประชากรกลางปี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prstClr val="black"/>
                          </a:solidFill>
                          <a:ea typeface="Tahoma" pitchFamily="34" charset="0"/>
                        </a:rPr>
                        <a:t>(คน)</a:t>
                      </a:r>
                      <a:endParaRPr lang="th-T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24,50</a:t>
                      </a:r>
                      <a:r>
                        <a:rPr lang="en-US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24,509</a:t>
                      </a:r>
                      <a:endParaRPr lang="th-TH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6056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/>
          <p:cNvPicPr/>
          <p:nvPr/>
        </p:nvPicPr>
        <p:blipFill>
          <a:blip r:embed="rId2" cstate="print">
            <a:lum contrast="-1000"/>
          </a:blip>
          <a:srcRect l="48693" t="31953" r="2657" b="5030"/>
          <a:stretch>
            <a:fillRect/>
          </a:stretch>
        </p:blipFill>
        <p:spPr bwMode="auto">
          <a:xfrm>
            <a:off x="24784" y="990223"/>
            <a:ext cx="4591851" cy="583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สี่เหลี่ยมผืนผ้ามุมมน 16"/>
          <p:cNvSpPr/>
          <p:nvPr/>
        </p:nvSpPr>
        <p:spPr>
          <a:xfrm>
            <a:off x="24784" y="998398"/>
            <a:ext cx="3899144" cy="4497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2400" b="1" dirty="0" smtClean="0">
                <a:solidFill>
                  <a:prstClr val="black"/>
                </a:solidFill>
                <a:ea typeface="Tahoma" pitchFamily="34" charset="0"/>
              </a:rPr>
              <a:t>ปี </a:t>
            </a:r>
            <a:r>
              <a:rPr lang="en-US" sz="2400" b="1" dirty="0" smtClean="0">
                <a:solidFill>
                  <a:prstClr val="black"/>
                </a:solidFill>
                <a:ea typeface="Tahoma" pitchFamily="34" charset="0"/>
              </a:rPr>
              <a:t>2558 </a:t>
            </a:r>
            <a:r>
              <a:rPr lang="th-TH" sz="2400" b="1" dirty="0" smtClean="0">
                <a:solidFill>
                  <a:prstClr val="black"/>
                </a:solidFill>
                <a:ea typeface="Tahoma" pitchFamily="34" charset="0"/>
              </a:rPr>
              <a:t>อัตราการพึ่งพิง </a:t>
            </a:r>
            <a:r>
              <a:rPr lang="en-US" sz="2400" b="1" dirty="0" smtClean="0">
                <a:solidFill>
                  <a:prstClr val="black"/>
                </a:solidFill>
                <a:ea typeface="Tahoma" pitchFamily="34" charset="0"/>
              </a:rPr>
              <a:t>= 1 : 0.56</a:t>
            </a:r>
            <a:endParaRPr lang="th-TH" sz="2400" b="1" dirty="0">
              <a:solidFill>
                <a:prstClr val="black"/>
              </a:solidFill>
              <a:ea typeface="Tahoma" pitchFamily="34" charset="0"/>
            </a:endParaRPr>
          </a:p>
        </p:txBody>
      </p:sp>
      <p:pic>
        <p:nvPicPr>
          <p:cNvPr id="13" name="Picture 1"/>
          <p:cNvPicPr/>
          <p:nvPr/>
        </p:nvPicPr>
        <p:blipFill>
          <a:blip r:embed="rId3" cstate="print"/>
          <a:srcRect l="49913" t="19084" r="5004" b="18321"/>
          <a:stretch>
            <a:fillRect/>
          </a:stretch>
        </p:blipFill>
        <p:spPr bwMode="auto">
          <a:xfrm>
            <a:off x="4607164" y="548680"/>
            <a:ext cx="4507782" cy="592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ตัวเชื่อมต่อตรง 19"/>
          <p:cNvCxnSpPr/>
          <p:nvPr/>
        </p:nvCxnSpPr>
        <p:spPr>
          <a:xfrm>
            <a:off x="589483" y="3284984"/>
            <a:ext cx="835292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>
            <a:off x="539552" y="4709167"/>
            <a:ext cx="835292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สี่เหลี่ยมผืนผ้ามุมมน 21"/>
          <p:cNvSpPr/>
          <p:nvPr/>
        </p:nvSpPr>
        <p:spPr>
          <a:xfrm>
            <a:off x="3805316" y="4950003"/>
            <a:ext cx="1082923" cy="4497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2400" b="1" dirty="0" smtClean="0">
                <a:solidFill>
                  <a:prstClr val="black"/>
                </a:solidFill>
                <a:ea typeface="Tahoma" pitchFamily="34" charset="0"/>
              </a:rPr>
              <a:t>เด็ก</a:t>
            </a:r>
            <a:endParaRPr lang="th-TH" sz="2400" b="1" dirty="0">
              <a:solidFill>
                <a:prstClr val="black"/>
              </a:solidFill>
              <a:ea typeface="Tahoma" pitchFamily="34" charset="0"/>
            </a:endParaRP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3781849" y="3692324"/>
            <a:ext cx="1082923" cy="44971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2400" b="1" dirty="0" smtClean="0">
                <a:solidFill>
                  <a:prstClr val="black"/>
                </a:solidFill>
                <a:ea typeface="Tahoma" pitchFamily="34" charset="0"/>
              </a:rPr>
              <a:t>วัยทำงาน</a:t>
            </a:r>
            <a:endParaRPr lang="th-TH" sz="2400" b="1" dirty="0">
              <a:solidFill>
                <a:prstClr val="black"/>
              </a:solidFill>
              <a:ea typeface="Tahoma" pitchFamily="34" charset="0"/>
            </a:endParaRPr>
          </a:p>
        </p:txBody>
      </p:sp>
      <p:sp>
        <p:nvSpPr>
          <p:cNvPr id="24" name="สี่เหลี่ยมผืนผ้ามุมมน 23"/>
          <p:cNvSpPr/>
          <p:nvPr/>
        </p:nvSpPr>
        <p:spPr>
          <a:xfrm>
            <a:off x="3778510" y="2276872"/>
            <a:ext cx="1082923" cy="449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2400" b="1" dirty="0" smtClean="0">
                <a:solidFill>
                  <a:prstClr val="black"/>
                </a:solidFill>
                <a:ea typeface="Tahoma" pitchFamily="34" charset="0"/>
              </a:rPr>
              <a:t>ผู้สูงอายุ</a:t>
            </a:r>
            <a:endParaRPr lang="th-TH" sz="2400" b="1" dirty="0">
              <a:solidFill>
                <a:prstClr val="black"/>
              </a:solidFill>
              <a:ea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6312748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prstClr val="black"/>
                </a:solidFill>
                <a:ea typeface="Tahoma" pitchFamily="34" charset="0"/>
              </a:rPr>
              <a:t>ที่มา  </a:t>
            </a:r>
            <a:r>
              <a:rPr lang="en-US" b="1" dirty="0" smtClean="0">
                <a:solidFill>
                  <a:prstClr val="black"/>
                </a:solidFill>
                <a:ea typeface="Tahoma" pitchFamily="34" charset="0"/>
              </a:rPr>
              <a:t>Health Data Center  </a:t>
            </a:r>
            <a:r>
              <a:rPr lang="th-TH" b="1" dirty="0" smtClean="0">
                <a:solidFill>
                  <a:prstClr val="black"/>
                </a:solidFill>
                <a:ea typeface="Tahoma" pitchFamily="34" charset="0"/>
              </a:rPr>
              <a:t>จังหวัดหนองคาย  </a:t>
            </a:r>
            <a:r>
              <a:rPr lang="th-TH" b="1" dirty="0" err="1" smtClean="0">
                <a:solidFill>
                  <a:prstClr val="black"/>
                </a:solidFill>
                <a:ea typeface="Tahoma" pitchFamily="34" charset="0"/>
              </a:rPr>
              <a:t>กค</a:t>
            </a:r>
            <a:r>
              <a:rPr lang="th-TH" b="1" dirty="0" smtClean="0">
                <a:solidFill>
                  <a:prstClr val="black"/>
                </a:solidFill>
                <a:ea typeface="Tahoma" pitchFamily="34" charset="0"/>
              </a:rPr>
              <a:t>. </a:t>
            </a:r>
            <a:r>
              <a:rPr lang="en-US" b="1" dirty="0" smtClean="0">
                <a:solidFill>
                  <a:prstClr val="black"/>
                </a:solidFill>
                <a:ea typeface="Tahoma" pitchFamily="34" charset="0"/>
              </a:rPr>
              <a:t>2558, 2559</a:t>
            </a:r>
            <a:endParaRPr lang="th-TH" b="1" dirty="0">
              <a:solidFill>
                <a:prstClr val="black"/>
              </a:solidFill>
              <a:ea typeface="Tahoma" pitchFamily="34" charset="0"/>
            </a:endParaRPr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539552" y="404664"/>
            <a:ext cx="8571247" cy="593734"/>
          </a:xfrm>
          <a:prstGeom prst="roundRect">
            <a:avLst/>
          </a:prstGeom>
          <a:solidFill>
            <a:srgbClr val="CCFF66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4000" b="1" dirty="0" err="1">
                <a:solidFill>
                  <a:prstClr val="black"/>
                </a:solidFill>
                <a:ea typeface="Tahoma" pitchFamily="34" charset="0"/>
              </a:rPr>
              <a:t>ปิ</a:t>
            </a:r>
            <a:r>
              <a:rPr lang="th-TH" sz="4000" b="1" dirty="0">
                <a:solidFill>
                  <a:prstClr val="black"/>
                </a:solidFill>
                <a:ea typeface="Tahoma" pitchFamily="34" charset="0"/>
              </a:rPr>
              <a:t>ระมิดประชากร  อำเภอสระใคร  </a:t>
            </a:r>
            <a:r>
              <a:rPr lang="th-TH" sz="4000" b="1" dirty="0" smtClean="0">
                <a:solidFill>
                  <a:prstClr val="black"/>
                </a:solidFill>
                <a:ea typeface="Tahoma" pitchFamily="34" charset="0"/>
              </a:rPr>
              <a:t>ปี </a:t>
            </a:r>
            <a:r>
              <a:rPr lang="en-US" sz="4000" b="1" dirty="0" smtClean="0">
                <a:solidFill>
                  <a:prstClr val="black"/>
                </a:solidFill>
                <a:ea typeface="Tahoma" pitchFamily="34" charset="0"/>
              </a:rPr>
              <a:t>2558, 2559</a:t>
            </a:r>
            <a:endParaRPr lang="th-TH" sz="4000" b="1" dirty="0">
              <a:solidFill>
                <a:prstClr val="black"/>
              </a:solidFill>
              <a:ea typeface="Tahoma" pitchFamily="34" charset="0"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5076056" y="998398"/>
            <a:ext cx="4003726" cy="4497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2400" b="1" dirty="0" smtClean="0">
                <a:solidFill>
                  <a:prstClr val="black"/>
                </a:solidFill>
                <a:ea typeface="Tahoma" pitchFamily="34" charset="0"/>
              </a:rPr>
              <a:t>ปี </a:t>
            </a:r>
            <a:r>
              <a:rPr lang="en-US" sz="2400" b="1" dirty="0" smtClean="0">
                <a:solidFill>
                  <a:prstClr val="black"/>
                </a:solidFill>
                <a:ea typeface="Tahoma" pitchFamily="34" charset="0"/>
              </a:rPr>
              <a:t>2559 </a:t>
            </a:r>
            <a:r>
              <a:rPr lang="th-TH" sz="2400" b="1" dirty="0" smtClean="0">
                <a:solidFill>
                  <a:prstClr val="black"/>
                </a:solidFill>
                <a:ea typeface="Tahoma" pitchFamily="34" charset="0"/>
              </a:rPr>
              <a:t>อัตราการพึ่งพิง </a:t>
            </a:r>
            <a:r>
              <a:rPr lang="en-US" sz="2400" b="1" dirty="0" smtClean="0">
                <a:solidFill>
                  <a:prstClr val="black"/>
                </a:solidFill>
                <a:ea typeface="Tahoma" pitchFamily="34" charset="0"/>
              </a:rPr>
              <a:t>= 1 : 0.56</a:t>
            </a:r>
            <a:endParaRPr lang="th-TH" sz="2400" b="1" dirty="0">
              <a:solidFill>
                <a:prstClr val="black"/>
              </a:solidFill>
              <a:ea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AOR's Documents\AOR 2558\AOR 2558 pictures\Cool Dec\2WP_20141226_004_resize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" y="1052736"/>
            <a:ext cx="3563888" cy="3174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Group 10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6257226"/>
              </p:ext>
            </p:extLst>
          </p:nvPr>
        </p:nvGraphicFramePr>
        <p:xfrm>
          <a:off x="3789047" y="1196752"/>
          <a:ext cx="5354953" cy="5422244"/>
        </p:xfrm>
        <a:graphic>
          <a:graphicData uri="http://schemas.openxmlformats.org/drawingml/2006/table">
            <a:tbl>
              <a:tblPr/>
              <a:tblGrid>
                <a:gridCol w="2709735"/>
                <a:gridCol w="967763"/>
                <a:gridCol w="1677455"/>
              </a:tblGrid>
              <a:tr h="445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/>
                          <a:ea typeface="Arial Unicode MS" pitchFamily="34" charset="-128"/>
                          <a:cs typeface="TH SarabunPSK"/>
                        </a:rPr>
                        <a:t>ประเภทวิชาชีพ</a:t>
                      </a:r>
                    </a:p>
                  </a:txBody>
                  <a:tcPr marL="85724" marR="85724" marT="32149" marB="321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/>
                          <a:ea typeface="Arial Unicode MS" pitchFamily="34" charset="-128"/>
                          <a:cs typeface="TH SarabunPSK"/>
                        </a:rPr>
                        <a:t>จำนวน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/>
                          <a:ea typeface="Arial Unicode MS" pitchFamily="34" charset="-128"/>
                          <a:cs typeface="TH SarabunPSK"/>
                        </a:rPr>
                        <a:t>(คน)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/>
                          <a:ea typeface="Arial Unicode MS" pitchFamily="34" charset="-128"/>
                          <a:cs typeface="TH SarabunPSK"/>
                        </a:rPr>
                        <a:t>อัตราส่วน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/>
                          <a:ea typeface="Arial Unicode MS" pitchFamily="34" charset="-128"/>
                          <a:cs typeface="TH SarabunPSK"/>
                        </a:rPr>
                        <a:t>ต่อประชากร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3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แพทย์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 :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8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,170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34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ทันตแพทย์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 :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12,255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3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เภสัชกร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 : 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8,170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34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นักเทคนิคการแพทย์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 :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12,255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25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นักกายภาพบำบัด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: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24,509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พยาบาลวิชาชีพ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28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 :  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875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นักวิชาการสาธารณสุข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 : 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,042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3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แพทย์แผนไทย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 :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12,255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5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จพ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</a:t>
                      </a:r>
                      <a:r>
                        <a:rPr kumimoji="0" lang="th-TH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ทันต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สาธารณสุข</a:t>
                      </a: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 :</a:t>
                      </a: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12,255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5724" marR="85724" marT="32149" marB="321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สี่เหลี่ยมผืนผ้ามุมมน 5"/>
          <p:cNvSpPr/>
          <p:nvPr/>
        </p:nvSpPr>
        <p:spPr>
          <a:xfrm>
            <a:off x="572753" y="404664"/>
            <a:ext cx="8571247" cy="593734"/>
          </a:xfrm>
          <a:prstGeom prst="roundRect">
            <a:avLst/>
          </a:prstGeom>
          <a:solidFill>
            <a:srgbClr val="CCFF66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บุคลากรทางสาธารณสุข  </a:t>
            </a:r>
            <a:r>
              <a:rPr lang="th-TH" sz="4000" b="1" dirty="0" err="1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คป</a:t>
            </a: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สอ.สระใคร  </a:t>
            </a:r>
            <a:r>
              <a:rPr lang="th-TH" sz="4000" b="1" dirty="0" smtClean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ปี </a:t>
            </a:r>
            <a:r>
              <a:rPr lang="en-US" sz="4000" b="1" dirty="0" smtClean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2560</a:t>
            </a:r>
            <a:endParaRPr lang="th-TH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686926"/>
              </p:ext>
            </p:extLst>
          </p:nvPr>
        </p:nvGraphicFramePr>
        <p:xfrm>
          <a:off x="37916" y="4227708"/>
          <a:ext cx="3669987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086"/>
                <a:gridCol w="824274"/>
                <a:gridCol w="8346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หน่วยงาน</a:t>
                      </a:r>
                      <a:endParaRPr lang="th-T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ปี </a:t>
                      </a:r>
                      <a:r>
                        <a:rPr lang="en-US" sz="2400" dirty="0" smtClean="0"/>
                        <a:t>2559</a:t>
                      </a:r>
                      <a:endParaRPr lang="th-T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/>
                        <a:t>ปี</a:t>
                      </a:r>
                      <a:r>
                        <a:rPr lang="th-TH" sz="2400" baseline="0" dirty="0" smtClean="0"/>
                        <a:t> </a:t>
                      </a:r>
                      <a:r>
                        <a:rPr lang="en-US" sz="2400" baseline="0" dirty="0" smtClean="0"/>
                        <a:t>2560</a:t>
                      </a:r>
                      <a:endParaRPr lang="th-TH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/>
                        <a:t>รพ.สระใคร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82</a:t>
                      </a:r>
                      <a:endParaRPr lang="th-TH" sz="28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86</a:t>
                      </a:r>
                      <a:endParaRPr lang="th-TH" sz="28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/>
                        <a:t>รวม </a:t>
                      </a:r>
                      <a:r>
                        <a:rPr lang="th-TH" sz="2800" b="1" dirty="0" err="1" smtClean="0"/>
                        <a:t>สสอ</a:t>
                      </a:r>
                      <a:r>
                        <a:rPr lang="th-TH" sz="2800" b="1" dirty="0" smtClean="0"/>
                        <a:t>.สระใคร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23</a:t>
                      </a:r>
                      <a:endParaRPr lang="th-TH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33</a:t>
                      </a:r>
                      <a:endParaRPr lang="th-TH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/>
                        <a:t>รวม </a:t>
                      </a:r>
                      <a:r>
                        <a:rPr lang="th-TH" sz="2800" b="1" dirty="0" err="1" smtClean="0"/>
                        <a:t>คป</a:t>
                      </a:r>
                      <a:r>
                        <a:rPr lang="th-TH" sz="2800" b="1" dirty="0" smtClean="0"/>
                        <a:t>สอ.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th-TH" sz="2800" b="1" dirty="0" smtClean="0"/>
                        <a:t>(คน)</a:t>
                      </a:r>
                      <a:endParaRPr lang="th-TH" sz="2800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105</a:t>
                      </a:r>
                      <a:endParaRPr lang="th-TH" sz="2800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119</a:t>
                      </a:r>
                      <a:endParaRPr lang="th-TH" sz="2800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799935703"/>
              </p:ext>
            </p:extLst>
          </p:nvPr>
        </p:nvGraphicFramePr>
        <p:xfrm>
          <a:off x="-1657" y="188640"/>
          <a:ext cx="914400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181454"/>
              </p:ext>
            </p:extLst>
          </p:nvPr>
        </p:nvGraphicFramePr>
        <p:xfrm>
          <a:off x="0" y="3607879"/>
          <a:ext cx="5873154" cy="1501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73154"/>
              </a:tblGrid>
              <a:tr h="156137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itchFamily="34" charset="0"/>
                        <a:buChar char="•"/>
                      </a:pPr>
                      <a:r>
                        <a:rPr lang="th-TH" sz="2400" b="1" u="none" strike="noStrike" dirty="0" smtClean="0">
                          <a:effectLst/>
                        </a:rPr>
                        <a:t>มอบหมายให้เป็น</a:t>
                      </a:r>
                      <a:r>
                        <a:rPr lang="th-TH" sz="2400" b="1" u="none" strike="noStrike" dirty="0" err="1" smtClean="0">
                          <a:effectLst/>
                        </a:rPr>
                        <a:t>ทันต</a:t>
                      </a:r>
                      <a:r>
                        <a:rPr lang="th-TH" sz="2400" b="1" u="none" strike="noStrike" dirty="0" err="1">
                          <a:effectLst/>
                        </a:rPr>
                        <a:t>แพทย์</a:t>
                      </a:r>
                      <a:r>
                        <a:rPr lang="th-TH" sz="2400" b="1" u="none" strike="noStrike" dirty="0">
                          <a:effectLst/>
                        </a:rPr>
                        <a:t>ที่</a:t>
                      </a:r>
                      <a:r>
                        <a:rPr lang="th-TH" sz="2400" b="1" u="none" strike="noStrike" dirty="0" smtClean="0">
                          <a:effectLst/>
                        </a:rPr>
                        <a:t>ปรึกษา รพ.สต.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56137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itchFamily="34" charset="0"/>
                        <a:buChar char="•"/>
                      </a:pPr>
                      <a:r>
                        <a:rPr lang="th-TH" sz="2400" b="1" u="none" strike="noStrike" dirty="0" err="1" smtClean="0">
                          <a:effectLst/>
                        </a:rPr>
                        <a:t>ทันต</a:t>
                      </a:r>
                      <a:r>
                        <a:rPr lang="th-TH" sz="2400" b="1" u="none" strike="noStrike" dirty="0" err="1">
                          <a:effectLst/>
                        </a:rPr>
                        <a:t>แพทย์</a:t>
                      </a:r>
                      <a:r>
                        <a:rPr lang="th-TH" sz="2400" b="1" u="none" strike="noStrike" dirty="0">
                          <a:effectLst/>
                        </a:rPr>
                        <a:t>  </a:t>
                      </a:r>
                      <a:r>
                        <a:rPr lang="th-TH" sz="2400" b="1" u="none" strike="noStrike" dirty="0" smtClean="0">
                          <a:effectLst/>
                        </a:rPr>
                        <a:t>ทัน</a:t>
                      </a:r>
                      <a:r>
                        <a:rPr lang="th-TH" sz="2400" b="1" u="none" strike="noStrike" dirty="0" err="1" smtClean="0">
                          <a:effectLst/>
                        </a:rPr>
                        <a:t>ตาภิ</a:t>
                      </a:r>
                      <a:r>
                        <a:rPr lang="th-TH" sz="2400" b="1" u="none" strike="noStrike" dirty="0" smtClean="0">
                          <a:effectLst/>
                        </a:rPr>
                        <a:t>บาล</a:t>
                      </a:r>
                      <a:r>
                        <a:rPr lang="th-TH" sz="2400" b="1" u="none" strike="noStrike" baseline="0" dirty="0" smtClean="0">
                          <a:effectLst/>
                        </a:rPr>
                        <a:t>  </a:t>
                      </a:r>
                      <a:r>
                        <a:rPr lang="th-TH" sz="2400" b="1" u="none" strike="noStrike" baseline="0" dirty="0" err="1" smtClean="0">
                          <a:effectLst/>
                        </a:rPr>
                        <a:t>นวก.สธ</a:t>
                      </a:r>
                      <a:r>
                        <a:rPr lang="th-TH" sz="2400" b="1" u="none" strike="noStrike" baseline="0" dirty="0" smtClean="0">
                          <a:effectLst/>
                        </a:rPr>
                        <a:t>. </a:t>
                      </a:r>
                      <a:r>
                        <a:rPr lang="th-TH" sz="2400" b="1" u="none" strike="noStrike" dirty="0" smtClean="0">
                          <a:effectLst/>
                        </a:rPr>
                        <a:t>ทีมส</a:t>
                      </a:r>
                      <a:r>
                        <a:rPr lang="th-TH" sz="2400" b="1" u="none" strike="noStrike" dirty="0">
                          <a:effectLst/>
                        </a:rPr>
                        <a:t>ร้างเสริมสุขภาพช่องปาก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613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>
                          <a:effectLst/>
                        </a:rPr>
                        <a:t>   </a:t>
                      </a:r>
                      <a:r>
                        <a:rPr lang="th-TH" sz="2400" b="1" u="none" strike="noStrike" dirty="0" smtClean="0">
                          <a:effectLst/>
                        </a:rPr>
                        <a:t>  </a:t>
                      </a:r>
                      <a:r>
                        <a:rPr lang="en-US" sz="2400" b="1" u="none" strike="noStrike" dirty="0" err="1" smtClean="0">
                          <a:effectLst/>
                        </a:rPr>
                        <a:t>SaKhrai</a:t>
                      </a:r>
                      <a:r>
                        <a:rPr lang="en-US" sz="2400" b="1" u="none" strike="noStrike" dirty="0" smtClean="0">
                          <a:effectLst/>
                        </a:rPr>
                        <a:t> NCDs </a:t>
                      </a:r>
                      <a:r>
                        <a:rPr lang="en-US" sz="2400" b="1" u="none" strike="noStrike" dirty="0">
                          <a:effectLst/>
                        </a:rPr>
                        <a:t>dream </a:t>
                      </a:r>
                      <a:r>
                        <a:rPr lang="en-US" sz="2400" b="1" u="none" strike="noStrike" dirty="0" smtClean="0">
                          <a:effectLst/>
                        </a:rPr>
                        <a:t>team  </a:t>
                      </a:r>
                      <a:r>
                        <a:rPr lang="th-TH" sz="2400" b="1" u="none" strike="noStrike" dirty="0" smtClean="0">
                          <a:effectLst/>
                        </a:rPr>
                        <a:t>ทีมหมอครอบครัว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613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none" strike="noStrike" dirty="0">
                          <a:effectLst/>
                        </a:rPr>
                        <a:t>   </a:t>
                      </a:r>
                      <a:r>
                        <a:rPr lang="th-TH" sz="2400" b="1" u="none" strike="noStrike" dirty="0" smtClean="0">
                          <a:effectLst/>
                        </a:rPr>
                        <a:t>  มีทักษะการเป็นผู้เหนี่ยวนำกระบวนการ (</a:t>
                      </a:r>
                      <a:r>
                        <a:rPr lang="en-US" sz="2400" b="1" u="none" strike="noStrike" dirty="0" smtClean="0">
                          <a:effectLst/>
                        </a:rPr>
                        <a:t>Mentor</a:t>
                      </a:r>
                      <a:r>
                        <a:rPr lang="th-TH" sz="2400" b="1" u="none" strike="noStrike" dirty="0" smtClean="0">
                          <a:effectLst/>
                        </a:rPr>
                        <a:t>)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312320"/>
              </p:ext>
            </p:extLst>
          </p:nvPr>
        </p:nvGraphicFramePr>
        <p:xfrm>
          <a:off x="5364088" y="4941168"/>
          <a:ext cx="3779912" cy="1501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79912"/>
              </a:tblGrid>
              <a:tr h="15613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none" strike="noStrike" dirty="0">
                          <a:effectLst/>
                        </a:rPr>
                        <a:t>   </a:t>
                      </a:r>
                      <a:r>
                        <a:rPr lang="th-TH" sz="2400" b="1" u="none" strike="noStrike" dirty="0" smtClean="0">
                          <a:effectLst/>
                        </a:rPr>
                        <a:t>ทักษะทีม  จัดกิจกรรมแลกเปลี่ยนเรียนรู้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</a:tr>
              <a:tr h="15613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none" strike="noStrike" dirty="0">
                          <a:effectLst/>
                        </a:rPr>
                        <a:t>   </a:t>
                      </a:r>
                      <a:r>
                        <a:rPr lang="th-TH" sz="2400" b="1" u="none" strike="noStrike" dirty="0" smtClean="0">
                          <a:effectLst/>
                        </a:rPr>
                        <a:t>ในชุมชนนักปฏิบัติด้านสุขภาพช่องปาก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</a:tr>
              <a:tr h="15613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none" strike="noStrike" dirty="0">
                          <a:effectLst/>
                        </a:rPr>
                        <a:t>   </a:t>
                      </a:r>
                      <a:r>
                        <a:rPr lang="th-TH" sz="2400" b="1" u="none" strike="noStrike" dirty="0" smtClean="0">
                          <a:effectLst/>
                        </a:rPr>
                        <a:t>ด้านการปรับเปลี่ยนพฤติกรรมสุขภาพ</a:t>
                      </a:r>
                      <a:endParaRPr lang="th-TH" sz="2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</a:tr>
              <a:tr h="15613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none" strike="noStrike" dirty="0">
                          <a:effectLst/>
                        </a:rPr>
                        <a:t> </a:t>
                      </a:r>
                      <a:r>
                        <a:rPr lang="th-TH" sz="2400" b="1" u="none" strike="noStrike" dirty="0" smtClean="0">
                          <a:effectLst/>
                        </a:rPr>
                        <a:t>  ด้านการวางแผนปฏิบัติการแบบมีส่วนร่วม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สี่เหลี่ยมผืนผ้ามุมมน 11"/>
          <p:cNvSpPr/>
          <p:nvPr/>
        </p:nvSpPr>
        <p:spPr>
          <a:xfrm>
            <a:off x="539552" y="404664"/>
            <a:ext cx="8604449" cy="504056"/>
          </a:xfrm>
          <a:prstGeom prst="roundRect">
            <a:avLst/>
          </a:prstGeom>
          <a:solidFill>
            <a:srgbClr val="CCFF66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>
                <a:solidFill>
                  <a:schemeClr val="tx1"/>
                </a:solidFill>
              </a:rPr>
              <a:t>ระบบ</a:t>
            </a:r>
            <a:r>
              <a:rPr lang="th-TH" sz="3600" b="1" dirty="0" smtClean="0">
                <a:solidFill>
                  <a:schemeClr val="tx1"/>
                </a:solidFill>
              </a:rPr>
              <a:t>บุคลากรสุขภาพช่องปาก</a:t>
            </a: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</a:t>
            </a:r>
            <a:r>
              <a:rPr lang="th-TH" sz="3600" b="1" dirty="0" err="1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คป</a:t>
            </a:r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สอ.สระใคร  </a:t>
            </a:r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ปี </a:t>
            </a:r>
            <a:r>
              <a:rPr lang="en-US" sz="3600" b="1" dirty="0" smtClean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2559 - 2560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6" name="แผนผังลำดับงาน: หลายเอกสาร 5"/>
          <p:cNvSpPr/>
          <p:nvPr/>
        </p:nvSpPr>
        <p:spPr>
          <a:xfrm>
            <a:off x="179512" y="5281736"/>
            <a:ext cx="4390832" cy="1556792"/>
          </a:xfrm>
          <a:prstGeom prst="flowChartMultidocumen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164303" y="5534561"/>
            <a:ext cx="27126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>
                <a:solidFill>
                  <a:srgbClr val="FFFF00"/>
                </a:solidFill>
              </a:rPr>
              <a:t>คู่มือการจัดบริการสุขภาพช่องปาก</a:t>
            </a:r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th-TH" sz="2000" b="1" dirty="0" smtClean="0">
                <a:solidFill>
                  <a:srgbClr val="FFFF00"/>
                </a:solidFill>
              </a:rPr>
              <a:t>ใน รพ.สต. สำหรับ</a:t>
            </a:r>
            <a:r>
              <a:rPr lang="th-TH" sz="2000" b="1" dirty="0">
                <a:solidFill>
                  <a:srgbClr val="FFFF00"/>
                </a:solidFill>
              </a:rPr>
              <a:t>ทีมหมอครอบครัว</a:t>
            </a:r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th-TH" sz="2000" b="1" dirty="0">
                <a:solidFill>
                  <a:srgbClr val="FFFF00"/>
                </a:solidFill>
              </a:rPr>
              <a:t>(</a:t>
            </a:r>
            <a:r>
              <a:rPr lang="en-US" sz="2000" b="1" dirty="0">
                <a:solidFill>
                  <a:srgbClr val="FFFF00"/>
                </a:solidFill>
              </a:rPr>
              <a:t>Family Care Team : FCT</a:t>
            </a:r>
            <a:r>
              <a:rPr lang="th-TH" sz="2000" b="1" dirty="0">
                <a:solidFill>
                  <a:srgbClr val="FFFF00"/>
                </a:solidFill>
              </a:rPr>
              <a:t>)</a:t>
            </a:r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th-TH" sz="2000" b="1" dirty="0" err="1">
                <a:solidFill>
                  <a:srgbClr val="FFFF00"/>
                </a:solidFill>
              </a:rPr>
              <a:t>คป</a:t>
            </a:r>
            <a:r>
              <a:rPr lang="th-TH" sz="2000" b="1" dirty="0">
                <a:solidFill>
                  <a:srgbClr val="FFFF00"/>
                </a:solidFill>
              </a:rPr>
              <a:t>สอ.สระ</a:t>
            </a:r>
            <a:r>
              <a:rPr lang="th-TH" sz="2000" b="1" dirty="0" smtClean="0">
                <a:solidFill>
                  <a:srgbClr val="FFFF00"/>
                </a:solidFill>
              </a:rPr>
              <a:t>ใคร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51851" y="3748449"/>
            <a:ext cx="216024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h-TH" sz="1800" b="1" dirty="0" smtClean="0"/>
              <a:t>ผู้ช่วย</a:t>
            </a:r>
            <a:r>
              <a:rPr lang="th-TH" sz="1800" b="1" dirty="0" err="1" smtClean="0"/>
              <a:t>ทันตแพทย์</a:t>
            </a:r>
            <a:r>
              <a:rPr lang="th-TH" sz="1800" b="1" dirty="0" smtClean="0"/>
              <a:t> รพ.สระใคร</a:t>
            </a:r>
          </a:p>
          <a:p>
            <a:r>
              <a:rPr lang="th-TH" sz="1800" b="1" dirty="0" smtClean="0"/>
              <a:t>นาง</a:t>
            </a:r>
            <a:r>
              <a:rPr lang="th-TH" sz="1800" b="1" dirty="0" err="1" smtClean="0"/>
              <a:t>ศุ</a:t>
            </a:r>
            <a:r>
              <a:rPr lang="th-TH" sz="1800" b="1" dirty="0" smtClean="0"/>
              <a:t>ภิสรา  สีกล่ำ</a:t>
            </a:r>
          </a:p>
          <a:p>
            <a:r>
              <a:rPr lang="th-TH" sz="1800" b="1" dirty="0" err="1" smtClean="0"/>
              <a:t>นส</a:t>
            </a:r>
            <a:r>
              <a:rPr lang="th-TH" sz="1800" b="1" dirty="0" smtClean="0"/>
              <a:t>.ลำดวน  รัตนะเสน</a:t>
            </a:r>
            <a:endParaRPr lang="th-TH" sz="1800" b="1" dirty="0"/>
          </a:p>
        </p:txBody>
      </p:sp>
    </p:spTree>
    <p:extLst>
      <p:ext uri="{BB962C8B-B14F-4D97-AF65-F5344CB8AC3E}">
        <p14:creationId xmlns:p14="http://schemas.microsoft.com/office/powerpoint/2010/main" val="16773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532295"/>
              </p:ext>
            </p:extLst>
          </p:nvPr>
        </p:nvGraphicFramePr>
        <p:xfrm>
          <a:off x="0" y="1665094"/>
          <a:ext cx="3529421" cy="2760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9421"/>
              </a:tblGrid>
              <a:tr h="607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</a:rPr>
                        <a:t>Self care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885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1.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สร้างแกน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นำหมู่บ้าน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ปรับเปลี่ยน   </a:t>
                      </a:r>
                    </a:p>
                    <a:p>
                      <a:pPr algn="l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พฤติกรรมสุขภาพ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ประชุมที่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8521">
                <a:tc>
                  <a:txBody>
                    <a:bodyPr/>
                    <a:lstStyle/>
                    <a:p>
                      <a:pPr algn="l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รพ.สระใคร/คอกช้าง/บ้านฝาง </a:t>
                      </a:r>
                    </a:p>
                    <a:p>
                      <a:pPr algn="l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1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2 </a:t>
                      </a: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หมู่บ้าน / 3 ตำบล 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/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3</a:t>
                      </a:r>
                      <a:r>
                        <a:rPr lang="th-TH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วัน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</a:t>
                      </a:r>
                    </a:p>
                    <a:p>
                      <a:pPr algn="l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 ร่วมกับทีม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NCDs</a:t>
                      </a:r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 ปี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/>
                        </a:rPr>
                        <a:t>2559</a:t>
                      </a:r>
                      <a:endParaRPr lang="th-TH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ngsana New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-43653" y="1052970"/>
            <a:ext cx="530033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anose="020B0500040200020003" pitchFamily="34" charset="-34"/>
              </a:rPr>
              <a:t>การจัดการระบบงาน (</a:t>
            </a:r>
            <a:r>
              <a:rPr lang="en-US" sz="3200" b="1" dirty="0" smtClean="0">
                <a:latin typeface="TH SarabunPSK" panose="020B0500040200020003" pitchFamily="34" charset="-34"/>
              </a:rPr>
              <a:t>system</a:t>
            </a:r>
            <a:r>
              <a:rPr lang="th-TH" sz="3200" b="1" dirty="0" smtClean="0">
                <a:latin typeface="TH SarabunPSK" panose="020B0500040200020003" pitchFamily="34" charset="-34"/>
              </a:rPr>
              <a:t>)</a:t>
            </a:r>
            <a:endParaRPr lang="en-US" sz="3200" b="1" dirty="0" smtClean="0">
              <a:latin typeface="TH SarabunPSK" panose="020B0500040200020003" pitchFamily="34" charset="-34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gray">
          <a:xfrm>
            <a:off x="-8380" y="4941168"/>
            <a:ext cx="2887973" cy="156966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th-TH" sz="3200" b="1" dirty="0" smtClean="0">
                <a:solidFill>
                  <a:srgbClr val="FFFF00"/>
                </a:solidFill>
              </a:rPr>
              <a:t>วางแผนปฏิบัติการ</a:t>
            </a:r>
          </a:p>
          <a:p>
            <a:pPr algn="ctr" eaLnBrk="0" hangingPunct="0"/>
            <a:r>
              <a:rPr lang="th-TH" sz="3200" b="1" dirty="0" smtClean="0">
                <a:solidFill>
                  <a:srgbClr val="FFFF00"/>
                </a:solidFill>
              </a:rPr>
              <a:t>แบบมีส่วนร่วม</a:t>
            </a:r>
          </a:p>
          <a:p>
            <a:pPr algn="ctr" eaLnBrk="0" hangingPunct="0"/>
            <a:r>
              <a:rPr lang="th-TH" sz="3200" b="1" dirty="0" smtClean="0">
                <a:solidFill>
                  <a:srgbClr val="FFFF00"/>
                </a:solidFill>
              </a:rPr>
              <a:t>(</a:t>
            </a:r>
            <a:r>
              <a:rPr lang="th-TH" sz="3200" b="1" dirty="0">
                <a:solidFill>
                  <a:srgbClr val="FFFF00"/>
                </a:solidFill>
              </a:rPr>
              <a:t>3 อ 2 ส 1 ฟ</a:t>
            </a:r>
            <a:r>
              <a:rPr lang="th-TH" sz="3200" b="1" dirty="0" smtClean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12" name="Picture 8" descr="C:\Users\AOR\Pictures\2559 NCD\บ้านฝาง 7 เมย 59\GTK\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21465" r="2992" b="11396"/>
          <a:stretch/>
        </p:blipFill>
        <p:spPr bwMode="auto">
          <a:xfrm>
            <a:off x="2887973" y="4505566"/>
            <a:ext cx="6244341" cy="2420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AOR\Pictures\2559 NCD\คอกช้าง\aDSC063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6" t="11902" r="31199" b="24762"/>
          <a:stretch/>
        </p:blipFill>
        <p:spPr bwMode="auto">
          <a:xfrm>
            <a:off x="7841673" y="2979792"/>
            <a:ext cx="1256002" cy="1565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OR\Pictures\2559 NCD\บ้านฝาง 7 เมย 59\GTK\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5" t="10714" r="11462" b="15777"/>
          <a:stretch/>
        </p:blipFill>
        <p:spPr bwMode="auto">
          <a:xfrm>
            <a:off x="6362883" y="3029014"/>
            <a:ext cx="1443336" cy="1525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OR\Pictures\2559 NCD\บ้านฝาง 7 เมย 59\GTK\a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5" t="5346" r="4697"/>
          <a:stretch/>
        </p:blipFill>
        <p:spPr bwMode="auto">
          <a:xfrm>
            <a:off x="3396698" y="1673057"/>
            <a:ext cx="1788730" cy="2142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OR\Pictures\2559 NCD\คอกช้าง\aDSC0627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3377" r="42783"/>
          <a:stretch/>
        </p:blipFill>
        <p:spPr bwMode="auto">
          <a:xfrm>
            <a:off x="4905824" y="3051501"/>
            <a:ext cx="1457059" cy="1490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OR\Pictures\2559 NCD\NCD March 2016\aDSC0610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2" t="6810" r="271" b="9899"/>
          <a:stretch/>
        </p:blipFill>
        <p:spPr bwMode="auto">
          <a:xfrm>
            <a:off x="5185428" y="1045082"/>
            <a:ext cx="3912247" cy="1967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สี่เหลี่ยมผืนผ้ามุมมน 12"/>
          <p:cNvSpPr/>
          <p:nvPr/>
        </p:nvSpPr>
        <p:spPr>
          <a:xfrm>
            <a:off x="491571" y="404664"/>
            <a:ext cx="8635951" cy="652459"/>
          </a:xfrm>
          <a:prstGeom prst="roundRect">
            <a:avLst/>
          </a:prstGeom>
          <a:solidFill>
            <a:srgbClr val="CCFF66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 err="1" smtClean="0">
                <a:solidFill>
                  <a:schemeClr val="tx1"/>
                </a:solidFill>
              </a:rPr>
              <a:t>บูรณา</a:t>
            </a:r>
            <a:r>
              <a:rPr lang="th-TH" sz="3600" b="1" dirty="0" smtClean="0">
                <a:solidFill>
                  <a:schemeClr val="tx1"/>
                </a:solidFill>
              </a:rPr>
              <a:t>การงานสุขภาพช่องปากและ </a:t>
            </a:r>
            <a:r>
              <a:rPr lang="en-US" sz="3600" b="1" dirty="0" smtClean="0">
                <a:solidFill>
                  <a:schemeClr val="tx1"/>
                </a:solidFill>
              </a:rPr>
              <a:t>NCDs </a:t>
            </a:r>
            <a:r>
              <a:rPr lang="th-TH" sz="3600" b="1" dirty="0" smtClean="0">
                <a:solidFill>
                  <a:schemeClr val="tx1"/>
                </a:solidFill>
              </a:rPr>
              <a:t>กลุ่มวัย</a:t>
            </a:r>
            <a:r>
              <a:rPr lang="th-TH" sz="3600" b="1" dirty="0">
                <a:solidFill>
                  <a:schemeClr val="tx1"/>
                </a:solidFill>
              </a:rPr>
              <a:t>ทำงาน </a:t>
            </a:r>
            <a:r>
              <a:rPr lang="th-TH" sz="3600" b="1" dirty="0" smtClean="0">
                <a:solidFill>
                  <a:schemeClr val="tx1"/>
                </a:solidFill>
              </a:rPr>
              <a:t>ปี 25</a:t>
            </a:r>
            <a:r>
              <a:rPr lang="en-US" sz="3600" b="1" dirty="0" smtClean="0">
                <a:solidFill>
                  <a:schemeClr val="tx1"/>
                </a:solidFill>
              </a:rPr>
              <a:t>59</a:t>
            </a:r>
            <a:endParaRPr lang="th-TH" sz="3600" b="1" dirty="0">
              <a:solidFill>
                <a:schemeClr val="tx1"/>
              </a:solidFill>
              <a:ea typeface="Tahoma" pitchFamily="34" charset="0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 rot="20541775">
            <a:off x="38714" y="50720"/>
            <a:ext cx="1058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บริบท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72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ไทยสารบัญ">
      <a:majorFont>
        <a:latin typeface="TH SarabunPSK"/>
        <a:ea typeface=""/>
        <a:cs typeface="TH SarabunPSK"/>
      </a:majorFont>
      <a:minorFont>
        <a:latin typeface="TH SarabunPSK"/>
        <a:ea typeface=""/>
        <a:cs typeface="TH SarabunPS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3690</TotalTime>
  <Words>2340</Words>
  <Application>Microsoft Office PowerPoint</Application>
  <PresentationFormat>นำเสนอทางหน้าจอ (4:3)</PresentationFormat>
  <Paragraphs>389</Paragraphs>
  <Slides>29</Slides>
  <Notes>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29</vt:i4>
      </vt:variant>
    </vt:vector>
  </HeadingPairs>
  <TitlesOfParts>
    <vt:vector size="30" baseType="lpstr">
      <vt:lpstr>Default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swl2</dc:creator>
  <cp:lastModifiedBy>Windows 10</cp:lastModifiedBy>
  <cp:revision>218</cp:revision>
  <dcterms:created xsi:type="dcterms:W3CDTF">2014-03-11T03:17:17Z</dcterms:created>
  <dcterms:modified xsi:type="dcterms:W3CDTF">2017-11-05T07:05:41Z</dcterms:modified>
</cp:coreProperties>
</file>