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sldIdLst>
    <p:sldId id="256" r:id="rId2"/>
    <p:sldId id="257" r:id="rId3"/>
    <p:sldId id="273" r:id="rId4"/>
    <p:sldId id="274" r:id="rId5"/>
    <p:sldId id="260" r:id="rId6"/>
    <p:sldId id="266" r:id="rId7"/>
    <p:sldId id="272" r:id="rId8"/>
    <p:sldId id="262" r:id="rId9"/>
    <p:sldId id="261" r:id="rId10"/>
    <p:sldId id="259" r:id="rId11"/>
    <p:sldId id="278" r:id="rId12"/>
    <p:sldId id="267" r:id="rId13"/>
    <p:sldId id="268" r:id="rId14"/>
    <p:sldId id="269" r:id="rId15"/>
    <p:sldId id="270" r:id="rId16"/>
    <p:sldId id="271" r:id="rId17"/>
    <p:sldId id="275" r:id="rId18"/>
    <p:sldId id="276" r:id="rId19"/>
    <p:sldId id="277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79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56252B-8119-4A0C-9691-995EA3CD5913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6DD18C2B-488B-49C5-9A9C-B6062966169B}">
      <dgm:prSet phldrT="[Text]" custT="1"/>
      <dgm:spPr/>
      <dgm:t>
        <a:bodyPr/>
        <a:lstStyle/>
        <a:p>
          <a:r>
            <a:rPr lang="th-TH" sz="2000" b="1" dirty="0" smtClean="0">
              <a:latin typeface="Angsana New" pitchFamily="18" charset="-34"/>
              <a:cs typeface="Angsana New" pitchFamily="18" charset="-34"/>
            </a:rPr>
            <a:t>โรงพยาบาลศูนย์/โรงพยาบาลทั่วไป</a:t>
          </a:r>
          <a:endParaRPr lang="th-TH" sz="2000" b="1" dirty="0">
            <a:latin typeface="Angsana New" pitchFamily="18" charset="-34"/>
            <a:cs typeface="Angsana New" pitchFamily="18" charset="-34"/>
          </a:endParaRPr>
        </a:p>
      </dgm:t>
    </dgm:pt>
    <dgm:pt modelId="{2486E456-BB22-4343-980C-B0C536BBC60A}" type="parTrans" cxnId="{2AA0DFDF-3886-4113-93A1-05220A506E05}">
      <dgm:prSet/>
      <dgm:spPr/>
      <dgm:t>
        <a:bodyPr/>
        <a:lstStyle/>
        <a:p>
          <a:endParaRPr lang="th-TH" sz="1800" b="1">
            <a:latin typeface="Angsana New" pitchFamily="18" charset="-34"/>
            <a:cs typeface="Angsana New" pitchFamily="18" charset="-34"/>
          </a:endParaRPr>
        </a:p>
      </dgm:t>
    </dgm:pt>
    <dgm:pt modelId="{116561CC-B131-4723-89C0-CC31ECB40801}" type="sibTrans" cxnId="{2AA0DFDF-3886-4113-93A1-05220A506E05}">
      <dgm:prSet/>
      <dgm:spPr/>
      <dgm:t>
        <a:bodyPr/>
        <a:lstStyle/>
        <a:p>
          <a:endParaRPr lang="th-TH" sz="1800" b="1">
            <a:latin typeface="Angsana New" pitchFamily="18" charset="-34"/>
            <a:cs typeface="Angsana New" pitchFamily="18" charset="-34"/>
          </a:endParaRPr>
        </a:p>
      </dgm:t>
    </dgm:pt>
    <dgm:pt modelId="{559E12D9-4942-41C4-BD5C-1432E8639D4E}">
      <dgm:prSet phldrT="[Text]" custT="1"/>
      <dgm:spPr/>
      <dgm:t>
        <a:bodyPr/>
        <a:lstStyle/>
        <a:p>
          <a:r>
            <a:rPr lang="th-TH" sz="1800" b="1" dirty="0" smtClean="0">
              <a:latin typeface="Angsana New" pitchFamily="18" charset="-34"/>
              <a:cs typeface="Angsana New" pitchFamily="18" charset="-34"/>
            </a:rPr>
            <a:t>ภารกิจ                   ด้านอำนวยการ</a:t>
          </a:r>
          <a:endParaRPr lang="th-TH" sz="1800" b="1" dirty="0">
            <a:latin typeface="Angsana New" pitchFamily="18" charset="-34"/>
            <a:cs typeface="Angsana New" pitchFamily="18" charset="-34"/>
          </a:endParaRPr>
        </a:p>
      </dgm:t>
    </dgm:pt>
    <dgm:pt modelId="{3E4897DA-FFDA-4DAE-A094-124553EA55E5}" type="parTrans" cxnId="{79FF5644-E62E-401F-8ED4-A5C322ECAF2F}">
      <dgm:prSet/>
      <dgm:spPr/>
      <dgm:t>
        <a:bodyPr/>
        <a:lstStyle/>
        <a:p>
          <a:endParaRPr lang="th-TH" sz="1800" b="1">
            <a:latin typeface="Angsana New" pitchFamily="18" charset="-34"/>
            <a:cs typeface="Angsana New" pitchFamily="18" charset="-34"/>
          </a:endParaRPr>
        </a:p>
      </dgm:t>
    </dgm:pt>
    <dgm:pt modelId="{DBC1B246-4BB8-4737-83D7-EB55C5572800}" type="sibTrans" cxnId="{79FF5644-E62E-401F-8ED4-A5C322ECAF2F}">
      <dgm:prSet/>
      <dgm:spPr/>
      <dgm:t>
        <a:bodyPr/>
        <a:lstStyle/>
        <a:p>
          <a:endParaRPr lang="th-TH" sz="1800" b="1">
            <a:latin typeface="Angsana New" pitchFamily="18" charset="-34"/>
            <a:cs typeface="Angsana New" pitchFamily="18" charset="-34"/>
          </a:endParaRPr>
        </a:p>
      </dgm:t>
    </dgm:pt>
    <dgm:pt modelId="{2A0CC026-0918-4B16-B972-6B0D3CF9E680}">
      <dgm:prSet phldrT="[Text]" custT="1"/>
      <dgm:spPr/>
      <dgm:t>
        <a:bodyPr/>
        <a:lstStyle/>
        <a:p>
          <a:r>
            <a:rPr lang="th-TH" sz="1800" b="1" dirty="0" smtClean="0">
              <a:latin typeface="Angsana New" pitchFamily="18" charset="-34"/>
              <a:cs typeface="Angsana New" pitchFamily="18" charset="-34"/>
            </a:rPr>
            <a:t>ภารกิจด้านบริการ ปฐมภูมิ</a:t>
          </a:r>
          <a:endParaRPr lang="th-TH" sz="1800" b="1" dirty="0">
            <a:latin typeface="Angsana New" pitchFamily="18" charset="-34"/>
            <a:cs typeface="Angsana New" pitchFamily="18" charset="-34"/>
          </a:endParaRPr>
        </a:p>
      </dgm:t>
    </dgm:pt>
    <dgm:pt modelId="{D48B419C-377D-4319-B2A9-8CC511BB668D}" type="parTrans" cxnId="{C02B7B25-9858-4D73-BFF8-5F505817822E}">
      <dgm:prSet/>
      <dgm:spPr/>
      <dgm:t>
        <a:bodyPr/>
        <a:lstStyle/>
        <a:p>
          <a:endParaRPr lang="th-TH" sz="1800" b="1">
            <a:latin typeface="Angsana New" pitchFamily="18" charset="-34"/>
            <a:cs typeface="Angsana New" pitchFamily="18" charset="-34"/>
          </a:endParaRPr>
        </a:p>
      </dgm:t>
    </dgm:pt>
    <dgm:pt modelId="{582B8D59-DDAE-4378-A652-37020CFEFE29}" type="sibTrans" cxnId="{C02B7B25-9858-4D73-BFF8-5F505817822E}">
      <dgm:prSet/>
      <dgm:spPr/>
      <dgm:t>
        <a:bodyPr/>
        <a:lstStyle/>
        <a:p>
          <a:endParaRPr lang="th-TH" sz="1800" b="1">
            <a:latin typeface="Angsana New" pitchFamily="18" charset="-34"/>
            <a:cs typeface="Angsana New" pitchFamily="18" charset="-34"/>
          </a:endParaRPr>
        </a:p>
      </dgm:t>
    </dgm:pt>
    <dgm:pt modelId="{74280BFE-4167-4E02-B57F-86EA376DE3F2}">
      <dgm:prSet phldrT="[Text]" custT="1"/>
      <dgm:spPr/>
      <dgm:t>
        <a:bodyPr/>
        <a:lstStyle/>
        <a:p>
          <a:r>
            <a:rPr lang="th-TH" sz="1800" b="1" dirty="0" smtClean="0">
              <a:latin typeface="Angsana New" pitchFamily="18" charset="-34"/>
              <a:cs typeface="Angsana New" pitchFamily="18" charset="-34"/>
            </a:rPr>
            <a:t>กลุ่มภารกิจด้านพัฒนาระบบบริการและสนับสนุนบริการสุขภาพ</a:t>
          </a:r>
          <a:endParaRPr lang="th-TH" sz="1800" b="1" dirty="0">
            <a:latin typeface="Angsana New" pitchFamily="18" charset="-34"/>
            <a:cs typeface="Angsana New" pitchFamily="18" charset="-34"/>
          </a:endParaRPr>
        </a:p>
      </dgm:t>
    </dgm:pt>
    <dgm:pt modelId="{9E47BDBB-BD20-42D2-BF47-1409C242A03B}" type="parTrans" cxnId="{A0039F3C-4A05-4C8A-A784-88BAF56B7785}">
      <dgm:prSet/>
      <dgm:spPr/>
      <dgm:t>
        <a:bodyPr/>
        <a:lstStyle/>
        <a:p>
          <a:endParaRPr lang="th-TH" sz="1800" b="1">
            <a:latin typeface="Angsana New" pitchFamily="18" charset="-34"/>
            <a:cs typeface="Angsana New" pitchFamily="18" charset="-34"/>
          </a:endParaRPr>
        </a:p>
      </dgm:t>
    </dgm:pt>
    <dgm:pt modelId="{24D38CDF-DA74-44F8-B03F-4CCD470E6E90}" type="sibTrans" cxnId="{A0039F3C-4A05-4C8A-A784-88BAF56B7785}">
      <dgm:prSet/>
      <dgm:spPr/>
      <dgm:t>
        <a:bodyPr/>
        <a:lstStyle/>
        <a:p>
          <a:endParaRPr lang="th-TH" sz="1800" b="1">
            <a:latin typeface="Angsana New" pitchFamily="18" charset="-34"/>
            <a:cs typeface="Angsana New" pitchFamily="18" charset="-34"/>
          </a:endParaRPr>
        </a:p>
      </dgm:t>
    </dgm:pt>
    <dgm:pt modelId="{97E7C9F1-0F9C-4FCE-A6C5-847849D64441}">
      <dgm:prSet phldrT="[Text]" custT="1"/>
      <dgm:spPr>
        <a:ln>
          <a:solidFill>
            <a:srgbClr val="0B0BE3"/>
          </a:solidFill>
        </a:ln>
      </dgm:spPr>
      <dgm:t>
        <a:bodyPr/>
        <a:lstStyle/>
        <a:p>
          <a:r>
            <a:rPr lang="th-TH" sz="1800" b="1" dirty="0" smtClean="0">
              <a:latin typeface="Angsana New" pitchFamily="18" charset="-34"/>
              <a:cs typeface="Angsana New" pitchFamily="18" charset="-34"/>
            </a:rPr>
            <a:t>ภารกิจด้านบริการ ทุติยภูมิและตติยภูมิ</a:t>
          </a:r>
          <a:endParaRPr lang="th-TH" sz="1800" b="1" dirty="0">
            <a:latin typeface="Angsana New" pitchFamily="18" charset="-34"/>
            <a:cs typeface="Angsana New" pitchFamily="18" charset="-34"/>
          </a:endParaRPr>
        </a:p>
      </dgm:t>
    </dgm:pt>
    <dgm:pt modelId="{C11BDDBD-A45F-41FC-A5A5-0B56B137AB6A}" type="parTrans" cxnId="{A47D615C-FC33-445D-9487-D1FFFAE4FAEA}">
      <dgm:prSet/>
      <dgm:spPr/>
      <dgm:t>
        <a:bodyPr/>
        <a:lstStyle/>
        <a:p>
          <a:endParaRPr lang="th-TH" sz="1800" b="1">
            <a:latin typeface="Angsana New" pitchFamily="18" charset="-34"/>
            <a:cs typeface="Angsana New" pitchFamily="18" charset="-34"/>
          </a:endParaRPr>
        </a:p>
      </dgm:t>
    </dgm:pt>
    <dgm:pt modelId="{6EACFD0E-2538-428E-85B3-925378FB61CB}" type="sibTrans" cxnId="{A47D615C-FC33-445D-9487-D1FFFAE4FAEA}">
      <dgm:prSet/>
      <dgm:spPr/>
      <dgm:t>
        <a:bodyPr/>
        <a:lstStyle/>
        <a:p>
          <a:endParaRPr lang="th-TH" sz="1800" b="1">
            <a:latin typeface="Angsana New" pitchFamily="18" charset="-34"/>
            <a:cs typeface="Angsana New" pitchFamily="18" charset="-34"/>
          </a:endParaRPr>
        </a:p>
      </dgm:t>
    </dgm:pt>
    <dgm:pt modelId="{9EBF9B12-A625-4BBC-BD44-E944EDDC6544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th-TH" sz="1800" b="1" dirty="0" smtClean="0">
              <a:latin typeface="Angsana New" pitchFamily="18" charset="-34"/>
              <a:cs typeface="Angsana New" pitchFamily="18" charset="-34"/>
            </a:rPr>
            <a:t>กลุ่มภารกิจ            ด้านการพยาบาล</a:t>
          </a:r>
          <a:endParaRPr lang="th-TH" sz="1800" b="1" dirty="0">
            <a:latin typeface="Angsana New" pitchFamily="18" charset="-34"/>
            <a:cs typeface="Angsana New" pitchFamily="18" charset="-34"/>
          </a:endParaRPr>
        </a:p>
      </dgm:t>
    </dgm:pt>
    <dgm:pt modelId="{09345439-6890-4267-AA01-D7C76376336E}" type="parTrans" cxnId="{2923E3BA-1B15-41F9-AB05-90AC0EEC8786}">
      <dgm:prSet/>
      <dgm:spPr/>
      <dgm:t>
        <a:bodyPr/>
        <a:lstStyle/>
        <a:p>
          <a:endParaRPr lang="th-TH" sz="1800" b="1">
            <a:latin typeface="Angsana New" pitchFamily="18" charset="-34"/>
            <a:cs typeface="Angsana New" pitchFamily="18" charset="-34"/>
          </a:endParaRPr>
        </a:p>
      </dgm:t>
    </dgm:pt>
    <dgm:pt modelId="{352A594A-6C24-482E-96E8-09E9504085DE}" type="sibTrans" cxnId="{2923E3BA-1B15-41F9-AB05-90AC0EEC8786}">
      <dgm:prSet/>
      <dgm:spPr/>
      <dgm:t>
        <a:bodyPr/>
        <a:lstStyle/>
        <a:p>
          <a:endParaRPr lang="th-TH" sz="1800" b="1">
            <a:latin typeface="Angsana New" pitchFamily="18" charset="-34"/>
            <a:cs typeface="Angsana New" pitchFamily="18" charset="-34"/>
          </a:endParaRPr>
        </a:p>
      </dgm:t>
    </dgm:pt>
    <dgm:pt modelId="{66F714E4-0DED-4C9C-B042-4A07CD0EA645}">
      <dgm:prSet phldrT="[Text]" custT="1"/>
      <dgm:spPr/>
      <dgm:t>
        <a:bodyPr/>
        <a:lstStyle/>
        <a:p>
          <a:r>
            <a:rPr lang="th-TH" sz="1800" b="1" dirty="0" smtClean="0">
              <a:latin typeface="Angsana New" pitchFamily="18" charset="-34"/>
              <a:cs typeface="Angsana New" pitchFamily="18" charset="-34"/>
            </a:rPr>
            <a:t>ภารกิจด้านผลิตบุคลากรทางการแพทย์</a:t>
          </a:r>
          <a:endParaRPr lang="th-TH" sz="1800" b="1" dirty="0">
            <a:latin typeface="Angsana New" pitchFamily="18" charset="-34"/>
            <a:cs typeface="Angsana New" pitchFamily="18" charset="-34"/>
          </a:endParaRPr>
        </a:p>
      </dgm:t>
    </dgm:pt>
    <dgm:pt modelId="{20735B66-E282-4C23-8A2E-7A44955EEA70}" type="parTrans" cxnId="{5B40462C-C9E6-480C-A27B-66BA4A133FD2}">
      <dgm:prSet/>
      <dgm:spPr/>
      <dgm:t>
        <a:bodyPr/>
        <a:lstStyle/>
        <a:p>
          <a:endParaRPr lang="th-TH" sz="1800" b="1">
            <a:latin typeface="Angsana New" pitchFamily="18" charset="-34"/>
            <a:cs typeface="Angsana New" pitchFamily="18" charset="-34"/>
          </a:endParaRPr>
        </a:p>
      </dgm:t>
    </dgm:pt>
    <dgm:pt modelId="{5845CC29-B5FB-4B5C-B301-1D689C199401}" type="sibTrans" cxnId="{5B40462C-C9E6-480C-A27B-66BA4A133FD2}">
      <dgm:prSet/>
      <dgm:spPr/>
      <dgm:t>
        <a:bodyPr/>
        <a:lstStyle/>
        <a:p>
          <a:endParaRPr lang="th-TH" sz="1800" b="1">
            <a:latin typeface="Angsana New" pitchFamily="18" charset="-34"/>
            <a:cs typeface="Angsana New" pitchFamily="18" charset="-34"/>
          </a:endParaRPr>
        </a:p>
      </dgm:t>
    </dgm:pt>
    <dgm:pt modelId="{770AB6A6-E2ED-4466-98D7-8F60A7EC2598}">
      <dgm:prSet phldrT="[Text]" custT="1"/>
      <dgm:spPr/>
      <dgm:t>
        <a:bodyPr/>
        <a:lstStyle/>
        <a:p>
          <a:r>
            <a:rPr lang="th-TH" sz="1800" b="1" dirty="0" smtClean="0">
              <a:latin typeface="Angsana New" pitchFamily="18" charset="-34"/>
              <a:cs typeface="Angsana New" pitchFamily="18" charset="-34"/>
            </a:rPr>
            <a:t>กลุ่มงานเวชกรรมสังคม</a:t>
          </a:r>
          <a:endParaRPr lang="th-TH" sz="1800" b="1" dirty="0">
            <a:latin typeface="Angsana New" pitchFamily="18" charset="-34"/>
            <a:cs typeface="Angsana New" pitchFamily="18" charset="-34"/>
          </a:endParaRPr>
        </a:p>
      </dgm:t>
    </dgm:pt>
    <dgm:pt modelId="{7B83B811-F6DF-46AA-B5E9-5565F5C2028E}" type="parTrans" cxnId="{97457C5A-784C-4D36-AA2F-19511E48D9C2}">
      <dgm:prSet/>
      <dgm:spPr/>
      <dgm:t>
        <a:bodyPr/>
        <a:lstStyle/>
        <a:p>
          <a:endParaRPr lang="th-TH" sz="1800" b="1">
            <a:latin typeface="Angsana New" pitchFamily="18" charset="-34"/>
            <a:cs typeface="Angsana New" pitchFamily="18" charset="-34"/>
          </a:endParaRPr>
        </a:p>
      </dgm:t>
    </dgm:pt>
    <dgm:pt modelId="{60D6B3B3-EC55-4C9F-8EB0-621A21B8D0E6}" type="sibTrans" cxnId="{97457C5A-784C-4D36-AA2F-19511E48D9C2}">
      <dgm:prSet/>
      <dgm:spPr/>
      <dgm:t>
        <a:bodyPr/>
        <a:lstStyle/>
        <a:p>
          <a:endParaRPr lang="th-TH" sz="1800" b="1">
            <a:latin typeface="Angsana New" pitchFamily="18" charset="-34"/>
            <a:cs typeface="Angsana New" pitchFamily="18" charset="-34"/>
          </a:endParaRPr>
        </a:p>
      </dgm:t>
    </dgm:pt>
    <dgm:pt modelId="{A1FCCA6C-2D6B-4CF7-83E9-C1FA0ACA039C}">
      <dgm:prSet phldrT="[Text]" custT="1"/>
      <dgm:spPr/>
      <dgm:t>
        <a:bodyPr/>
        <a:lstStyle/>
        <a:p>
          <a:r>
            <a:rPr lang="th-TH" sz="1800" b="1" dirty="0" smtClean="0">
              <a:latin typeface="Angsana New" pitchFamily="18" charset="-34"/>
              <a:cs typeface="Angsana New" pitchFamily="18" charset="-34"/>
            </a:rPr>
            <a:t>กลุ่มงานอาชีวเวชกรรม</a:t>
          </a:r>
          <a:endParaRPr lang="th-TH" sz="1800" b="1" dirty="0">
            <a:latin typeface="Angsana New" pitchFamily="18" charset="-34"/>
            <a:cs typeface="Angsana New" pitchFamily="18" charset="-34"/>
          </a:endParaRPr>
        </a:p>
      </dgm:t>
    </dgm:pt>
    <dgm:pt modelId="{C45C2B1C-04C6-4439-88AC-CBEBDE4F5A65}" type="parTrans" cxnId="{DC4B83D3-367A-489A-9BFF-FE98924953C3}">
      <dgm:prSet/>
      <dgm:spPr/>
      <dgm:t>
        <a:bodyPr/>
        <a:lstStyle/>
        <a:p>
          <a:endParaRPr lang="th-TH" sz="1800" b="1">
            <a:latin typeface="Angsana New" pitchFamily="18" charset="-34"/>
            <a:cs typeface="Angsana New" pitchFamily="18" charset="-34"/>
          </a:endParaRPr>
        </a:p>
      </dgm:t>
    </dgm:pt>
    <dgm:pt modelId="{B9116680-7C0A-4C4E-A41E-7C2821936F56}" type="sibTrans" cxnId="{DC4B83D3-367A-489A-9BFF-FE98924953C3}">
      <dgm:prSet/>
      <dgm:spPr/>
      <dgm:t>
        <a:bodyPr/>
        <a:lstStyle/>
        <a:p>
          <a:endParaRPr lang="th-TH" sz="1800" b="1">
            <a:latin typeface="Angsana New" pitchFamily="18" charset="-34"/>
            <a:cs typeface="Angsana New" pitchFamily="18" charset="-34"/>
          </a:endParaRPr>
        </a:p>
      </dgm:t>
    </dgm:pt>
    <dgm:pt modelId="{64A177F4-FD0D-4F72-83F6-9C8861DD3E27}">
      <dgm:prSet phldrT="[Text]" custT="1"/>
      <dgm:spPr/>
      <dgm:t>
        <a:bodyPr/>
        <a:lstStyle/>
        <a:p>
          <a:r>
            <a:rPr lang="th-TH" sz="1800" b="1" dirty="0" smtClean="0">
              <a:latin typeface="Angsana New" pitchFamily="18" charset="-34"/>
              <a:cs typeface="Angsana New" pitchFamily="18" charset="-34"/>
            </a:rPr>
            <a:t>กลุ่มงานการพยาบาลชุมชน</a:t>
          </a:r>
          <a:endParaRPr lang="th-TH" sz="1800" b="1" dirty="0">
            <a:latin typeface="Angsana New" pitchFamily="18" charset="-34"/>
            <a:cs typeface="Angsana New" pitchFamily="18" charset="-34"/>
          </a:endParaRPr>
        </a:p>
      </dgm:t>
    </dgm:pt>
    <dgm:pt modelId="{F094346C-8874-4EBE-B211-429E942D6CB2}" type="parTrans" cxnId="{1D51507A-DD27-415B-A890-A9300C6AA0B1}">
      <dgm:prSet/>
      <dgm:spPr/>
      <dgm:t>
        <a:bodyPr/>
        <a:lstStyle/>
        <a:p>
          <a:endParaRPr lang="th-TH" sz="1800" b="1">
            <a:latin typeface="Angsana New" pitchFamily="18" charset="-34"/>
            <a:cs typeface="Angsana New" pitchFamily="18" charset="-34"/>
          </a:endParaRPr>
        </a:p>
      </dgm:t>
    </dgm:pt>
    <dgm:pt modelId="{C4026035-19E8-4E86-9DA8-87D1C11E94D7}" type="sibTrans" cxnId="{1D51507A-DD27-415B-A890-A9300C6AA0B1}">
      <dgm:prSet/>
      <dgm:spPr/>
      <dgm:t>
        <a:bodyPr/>
        <a:lstStyle/>
        <a:p>
          <a:endParaRPr lang="th-TH" sz="1800" b="1">
            <a:latin typeface="Angsana New" pitchFamily="18" charset="-34"/>
            <a:cs typeface="Angsana New" pitchFamily="18" charset="-34"/>
          </a:endParaRPr>
        </a:p>
      </dgm:t>
    </dgm:pt>
    <dgm:pt modelId="{5B13D3F0-CD43-473B-B9B3-E15089D8815E}">
      <dgm:prSet phldrT="[Text]" custT="1"/>
      <dgm:spPr/>
      <dgm:t>
        <a:bodyPr/>
        <a:lstStyle/>
        <a:p>
          <a:r>
            <a:rPr lang="th-TH" sz="1800" b="1" dirty="0" smtClean="0">
              <a:latin typeface="Angsana New" pitchFamily="18" charset="-34"/>
              <a:cs typeface="Angsana New" pitchFamily="18" charset="-34"/>
            </a:rPr>
            <a:t>กลุ่มงานการแพทย์แผนไทยฯ</a:t>
          </a:r>
          <a:endParaRPr lang="th-TH" sz="1800" b="1" dirty="0">
            <a:latin typeface="Angsana New" pitchFamily="18" charset="-34"/>
            <a:cs typeface="Angsana New" pitchFamily="18" charset="-34"/>
          </a:endParaRPr>
        </a:p>
      </dgm:t>
    </dgm:pt>
    <dgm:pt modelId="{54A71668-17C4-4B53-A8BD-4054B80A7A74}" type="parTrans" cxnId="{E801627A-5213-499A-B9CE-66F109B7D355}">
      <dgm:prSet/>
      <dgm:spPr/>
      <dgm:t>
        <a:bodyPr/>
        <a:lstStyle/>
        <a:p>
          <a:endParaRPr lang="th-TH" sz="1800" b="1">
            <a:latin typeface="Angsana New" pitchFamily="18" charset="-34"/>
            <a:cs typeface="Angsana New" pitchFamily="18" charset="-34"/>
          </a:endParaRPr>
        </a:p>
      </dgm:t>
    </dgm:pt>
    <dgm:pt modelId="{BFEE51EA-5B31-47D4-9ED6-3F79024556B8}" type="sibTrans" cxnId="{E801627A-5213-499A-B9CE-66F109B7D355}">
      <dgm:prSet/>
      <dgm:spPr/>
      <dgm:t>
        <a:bodyPr/>
        <a:lstStyle/>
        <a:p>
          <a:endParaRPr lang="th-TH" sz="1800" b="1">
            <a:latin typeface="Angsana New" pitchFamily="18" charset="-34"/>
            <a:cs typeface="Angsana New" pitchFamily="18" charset="-34"/>
          </a:endParaRPr>
        </a:p>
      </dgm:t>
    </dgm:pt>
    <dgm:pt modelId="{2C3A6AD2-2012-4E3E-A2C5-7E5996264439}">
      <dgm:prSet phldrT="[Text]" custT="1"/>
      <dgm:spPr/>
      <dgm:t>
        <a:bodyPr/>
        <a:lstStyle/>
        <a:p>
          <a:r>
            <a:rPr lang="th-TH" sz="1800" b="1" dirty="0" smtClean="0">
              <a:latin typeface="Angsana New" pitchFamily="18" charset="-34"/>
              <a:cs typeface="Angsana New" pitchFamily="18" charset="-34"/>
            </a:rPr>
            <a:t>กลุ่มงานพัฒนาคุณภาพบริการและมาตรฐาน</a:t>
          </a:r>
          <a:endParaRPr lang="th-TH" sz="1800" b="1" dirty="0">
            <a:latin typeface="Angsana New" pitchFamily="18" charset="-34"/>
            <a:cs typeface="Angsana New" pitchFamily="18" charset="-34"/>
          </a:endParaRPr>
        </a:p>
      </dgm:t>
    </dgm:pt>
    <dgm:pt modelId="{4B41F798-85F5-4691-90FA-6C69F80C81F2}" type="parTrans" cxnId="{F7C81FB2-1C5C-466C-A67D-29575D3E5BDC}">
      <dgm:prSet/>
      <dgm:spPr/>
      <dgm:t>
        <a:bodyPr/>
        <a:lstStyle/>
        <a:p>
          <a:endParaRPr lang="th-TH" sz="1800" b="1">
            <a:latin typeface="Angsana New" pitchFamily="18" charset="-34"/>
            <a:cs typeface="Angsana New" pitchFamily="18" charset="-34"/>
          </a:endParaRPr>
        </a:p>
      </dgm:t>
    </dgm:pt>
    <dgm:pt modelId="{F2074EFF-8A23-42C2-BA17-FC930B839FFD}" type="sibTrans" cxnId="{F7C81FB2-1C5C-466C-A67D-29575D3E5BDC}">
      <dgm:prSet/>
      <dgm:spPr/>
      <dgm:t>
        <a:bodyPr/>
        <a:lstStyle/>
        <a:p>
          <a:endParaRPr lang="th-TH" sz="1800" b="1">
            <a:latin typeface="Angsana New" pitchFamily="18" charset="-34"/>
            <a:cs typeface="Angsana New" pitchFamily="18" charset="-34"/>
          </a:endParaRPr>
        </a:p>
      </dgm:t>
    </dgm:pt>
    <dgm:pt modelId="{FA451112-7412-47C9-8051-7580967EAFDF}">
      <dgm:prSet phldrT="[Text]" custT="1"/>
      <dgm:spPr>
        <a:ln>
          <a:solidFill>
            <a:srgbClr val="0B0BE3"/>
          </a:solidFill>
        </a:ln>
      </dgm:spPr>
      <dgm:t>
        <a:bodyPr/>
        <a:lstStyle/>
        <a:p>
          <a:r>
            <a:rPr lang="th-TH" sz="1800" b="1" dirty="0" smtClean="0">
              <a:latin typeface="Angsana New" pitchFamily="18" charset="-34"/>
              <a:cs typeface="Angsana New" pitchFamily="18" charset="-34"/>
            </a:rPr>
            <a:t>กลุ่มงานจิตเวช</a:t>
          </a:r>
          <a:endParaRPr lang="th-TH" sz="1800" b="1" dirty="0">
            <a:latin typeface="Angsana New" pitchFamily="18" charset="-34"/>
            <a:cs typeface="Angsana New" pitchFamily="18" charset="-34"/>
          </a:endParaRPr>
        </a:p>
      </dgm:t>
    </dgm:pt>
    <dgm:pt modelId="{2A1B6F89-FABC-4D32-8160-E7FCF0E616DF}" type="parTrans" cxnId="{751E486C-9E58-4637-AD1D-B2AC6434921A}">
      <dgm:prSet/>
      <dgm:spPr/>
      <dgm:t>
        <a:bodyPr/>
        <a:lstStyle/>
        <a:p>
          <a:endParaRPr lang="th-TH" sz="1800" b="1">
            <a:latin typeface="Angsana New" pitchFamily="18" charset="-34"/>
            <a:cs typeface="Angsana New" pitchFamily="18" charset="-34"/>
          </a:endParaRPr>
        </a:p>
      </dgm:t>
    </dgm:pt>
    <dgm:pt modelId="{DC525600-2872-47E7-8ED4-CB55DEAE7676}" type="sibTrans" cxnId="{751E486C-9E58-4637-AD1D-B2AC6434921A}">
      <dgm:prSet/>
      <dgm:spPr/>
      <dgm:t>
        <a:bodyPr/>
        <a:lstStyle/>
        <a:p>
          <a:endParaRPr lang="th-TH" sz="1800" b="1">
            <a:latin typeface="Angsana New" pitchFamily="18" charset="-34"/>
            <a:cs typeface="Angsana New" pitchFamily="18" charset="-34"/>
          </a:endParaRPr>
        </a:p>
      </dgm:t>
    </dgm:pt>
    <dgm:pt modelId="{25132D9E-3EF4-4D0C-A08D-F2073B421F0D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th-TH" sz="18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กลุ่มงานการพยาบาล</a:t>
          </a:r>
          <a:endParaRPr lang="th-TH" sz="1800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B2DA94D2-85D4-4CFF-AA02-E5DD3CA48EA1}" type="parTrans" cxnId="{3E86B5C2-B0AF-44FE-A287-5E58EA0B7F99}">
      <dgm:prSet/>
      <dgm:spPr/>
      <dgm:t>
        <a:bodyPr/>
        <a:lstStyle/>
        <a:p>
          <a:endParaRPr lang="th-TH" sz="1800" b="1">
            <a:latin typeface="Angsana New" pitchFamily="18" charset="-34"/>
            <a:cs typeface="Angsana New" pitchFamily="18" charset="-34"/>
          </a:endParaRPr>
        </a:p>
      </dgm:t>
    </dgm:pt>
    <dgm:pt modelId="{AF82083C-32A0-4D6C-88EC-F374B24F14B2}" type="sibTrans" cxnId="{3E86B5C2-B0AF-44FE-A287-5E58EA0B7F99}">
      <dgm:prSet/>
      <dgm:spPr/>
      <dgm:t>
        <a:bodyPr/>
        <a:lstStyle/>
        <a:p>
          <a:endParaRPr lang="th-TH" sz="1800" b="1">
            <a:latin typeface="Angsana New" pitchFamily="18" charset="-34"/>
            <a:cs typeface="Angsana New" pitchFamily="18" charset="-34"/>
          </a:endParaRPr>
        </a:p>
      </dgm:t>
    </dgm:pt>
    <dgm:pt modelId="{E8C5EB35-42D7-4CED-AF2E-8FD33D3D58E9}" type="pres">
      <dgm:prSet presAssocID="{1656252B-8119-4A0C-9691-995EA3CD59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E1A2767B-4E0A-44D0-8966-86BDA0F76C91}" type="pres">
      <dgm:prSet presAssocID="{6DD18C2B-488B-49C5-9A9C-B6062966169B}" presName="hierRoot1" presStyleCnt="0">
        <dgm:presLayoutVars>
          <dgm:hierBranch val="init"/>
        </dgm:presLayoutVars>
      </dgm:prSet>
      <dgm:spPr/>
    </dgm:pt>
    <dgm:pt modelId="{BB8227DC-BFDF-4125-95E3-A83C8CFE0E1B}" type="pres">
      <dgm:prSet presAssocID="{6DD18C2B-488B-49C5-9A9C-B6062966169B}" presName="rootComposite1" presStyleCnt="0"/>
      <dgm:spPr/>
    </dgm:pt>
    <dgm:pt modelId="{482165A0-EEF0-4017-9530-545CDF71DF38}" type="pres">
      <dgm:prSet presAssocID="{6DD18C2B-488B-49C5-9A9C-B6062966169B}" presName="rootText1" presStyleLbl="node0" presStyleIdx="0" presStyleCnt="1" custScaleX="420833" custLinFactNeighborX="0" custLinFactNeighborY="-2078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6075B3C6-A545-490C-BE91-1A4320AB89F7}" type="pres">
      <dgm:prSet presAssocID="{6DD18C2B-488B-49C5-9A9C-B6062966169B}" presName="rootConnector1" presStyleLbl="node1" presStyleIdx="0" presStyleCnt="0"/>
      <dgm:spPr/>
      <dgm:t>
        <a:bodyPr/>
        <a:lstStyle/>
        <a:p>
          <a:endParaRPr lang="th-TH"/>
        </a:p>
      </dgm:t>
    </dgm:pt>
    <dgm:pt modelId="{EEF2D81B-5040-4887-B0E2-50F68CE585AC}" type="pres">
      <dgm:prSet presAssocID="{6DD18C2B-488B-49C5-9A9C-B6062966169B}" presName="hierChild2" presStyleCnt="0"/>
      <dgm:spPr/>
    </dgm:pt>
    <dgm:pt modelId="{75ADC35F-5858-4DB8-BAB9-B94B1159AC83}" type="pres">
      <dgm:prSet presAssocID="{3E4897DA-FFDA-4DAE-A094-124553EA55E5}" presName="Name37" presStyleLbl="parChTrans1D2" presStyleIdx="0" presStyleCnt="6"/>
      <dgm:spPr/>
      <dgm:t>
        <a:bodyPr/>
        <a:lstStyle/>
        <a:p>
          <a:endParaRPr lang="th-TH"/>
        </a:p>
      </dgm:t>
    </dgm:pt>
    <dgm:pt modelId="{04231046-2BA2-475A-BBC0-C517452CF061}" type="pres">
      <dgm:prSet presAssocID="{559E12D9-4942-41C4-BD5C-1432E8639D4E}" presName="hierRoot2" presStyleCnt="0">
        <dgm:presLayoutVars>
          <dgm:hierBranch val="init"/>
        </dgm:presLayoutVars>
      </dgm:prSet>
      <dgm:spPr/>
    </dgm:pt>
    <dgm:pt modelId="{E3CB4D19-74BF-4256-A18A-BC0D3097C025}" type="pres">
      <dgm:prSet presAssocID="{559E12D9-4942-41C4-BD5C-1432E8639D4E}" presName="rootComposite" presStyleCnt="0"/>
      <dgm:spPr/>
    </dgm:pt>
    <dgm:pt modelId="{21E827B2-61B0-4CCB-BFAA-9F471C4AA4D9}" type="pres">
      <dgm:prSet presAssocID="{559E12D9-4942-41C4-BD5C-1432E8639D4E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96978016-0CA5-44AC-9E66-A93B03126D8F}" type="pres">
      <dgm:prSet presAssocID="{559E12D9-4942-41C4-BD5C-1432E8639D4E}" presName="rootConnector" presStyleLbl="node2" presStyleIdx="0" presStyleCnt="6"/>
      <dgm:spPr/>
      <dgm:t>
        <a:bodyPr/>
        <a:lstStyle/>
        <a:p>
          <a:endParaRPr lang="th-TH"/>
        </a:p>
      </dgm:t>
    </dgm:pt>
    <dgm:pt modelId="{8473D145-AA03-4677-A853-4EFDC6CCB5CF}" type="pres">
      <dgm:prSet presAssocID="{559E12D9-4942-41C4-BD5C-1432E8639D4E}" presName="hierChild4" presStyleCnt="0"/>
      <dgm:spPr/>
    </dgm:pt>
    <dgm:pt modelId="{CF3CE547-D161-4885-BCFC-0593DA85E3C8}" type="pres">
      <dgm:prSet presAssocID="{559E12D9-4942-41C4-BD5C-1432E8639D4E}" presName="hierChild5" presStyleCnt="0"/>
      <dgm:spPr/>
    </dgm:pt>
    <dgm:pt modelId="{3E293B50-2526-410C-9AE7-DF5DD91C959D}" type="pres">
      <dgm:prSet presAssocID="{D48B419C-377D-4319-B2A9-8CC511BB668D}" presName="Name37" presStyleLbl="parChTrans1D2" presStyleIdx="1" presStyleCnt="6"/>
      <dgm:spPr/>
      <dgm:t>
        <a:bodyPr/>
        <a:lstStyle/>
        <a:p>
          <a:endParaRPr lang="th-TH"/>
        </a:p>
      </dgm:t>
    </dgm:pt>
    <dgm:pt modelId="{F75E99A9-7B9F-43C1-A10B-67B6707A40B5}" type="pres">
      <dgm:prSet presAssocID="{2A0CC026-0918-4B16-B972-6B0D3CF9E680}" presName="hierRoot2" presStyleCnt="0">
        <dgm:presLayoutVars>
          <dgm:hierBranch val="init"/>
        </dgm:presLayoutVars>
      </dgm:prSet>
      <dgm:spPr/>
    </dgm:pt>
    <dgm:pt modelId="{944C2A28-01F0-49FD-94CB-893652BCAE6D}" type="pres">
      <dgm:prSet presAssocID="{2A0CC026-0918-4B16-B972-6B0D3CF9E680}" presName="rootComposite" presStyleCnt="0"/>
      <dgm:spPr/>
    </dgm:pt>
    <dgm:pt modelId="{DF66F252-A79D-473E-8491-591A92C3F7F2}" type="pres">
      <dgm:prSet presAssocID="{2A0CC026-0918-4B16-B972-6B0D3CF9E680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148CB5BB-57DA-4CCE-8A56-984E960C6928}" type="pres">
      <dgm:prSet presAssocID="{2A0CC026-0918-4B16-B972-6B0D3CF9E680}" presName="rootConnector" presStyleLbl="node2" presStyleIdx="1" presStyleCnt="6"/>
      <dgm:spPr/>
      <dgm:t>
        <a:bodyPr/>
        <a:lstStyle/>
        <a:p>
          <a:endParaRPr lang="th-TH"/>
        </a:p>
      </dgm:t>
    </dgm:pt>
    <dgm:pt modelId="{94468511-F286-4BB3-9487-DCC2FFFD35C9}" type="pres">
      <dgm:prSet presAssocID="{2A0CC026-0918-4B16-B972-6B0D3CF9E680}" presName="hierChild4" presStyleCnt="0"/>
      <dgm:spPr/>
    </dgm:pt>
    <dgm:pt modelId="{76CDEB94-9F1C-4149-9D2E-93BFD31C6B0B}" type="pres">
      <dgm:prSet presAssocID="{7B83B811-F6DF-46AA-B5E9-5565F5C2028E}" presName="Name37" presStyleLbl="parChTrans1D3" presStyleIdx="0" presStyleCnt="7"/>
      <dgm:spPr/>
      <dgm:t>
        <a:bodyPr/>
        <a:lstStyle/>
        <a:p>
          <a:endParaRPr lang="th-TH"/>
        </a:p>
      </dgm:t>
    </dgm:pt>
    <dgm:pt modelId="{5CA48904-5593-44BD-B4C6-898D9A87C4F4}" type="pres">
      <dgm:prSet presAssocID="{770AB6A6-E2ED-4466-98D7-8F60A7EC2598}" presName="hierRoot2" presStyleCnt="0">
        <dgm:presLayoutVars>
          <dgm:hierBranch val="init"/>
        </dgm:presLayoutVars>
      </dgm:prSet>
      <dgm:spPr/>
    </dgm:pt>
    <dgm:pt modelId="{1FAA6AD9-CE51-4A20-B17B-8C4BF6298C34}" type="pres">
      <dgm:prSet presAssocID="{770AB6A6-E2ED-4466-98D7-8F60A7EC2598}" presName="rootComposite" presStyleCnt="0"/>
      <dgm:spPr/>
    </dgm:pt>
    <dgm:pt modelId="{714E9018-43AB-4E47-87BA-C3F83C56BFEE}" type="pres">
      <dgm:prSet presAssocID="{770AB6A6-E2ED-4466-98D7-8F60A7EC2598}" presName="rootText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8C8D32FF-82FB-4E0B-846B-60132CA5D955}" type="pres">
      <dgm:prSet presAssocID="{770AB6A6-E2ED-4466-98D7-8F60A7EC2598}" presName="rootConnector" presStyleLbl="node3" presStyleIdx="0" presStyleCnt="7"/>
      <dgm:spPr/>
      <dgm:t>
        <a:bodyPr/>
        <a:lstStyle/>
        <a:p>
          <a:endParaRPr lang="th-TH"/>
        </a:p>
      </dgm:t>
    </dgm:pt>
    <dgm:pt modelId="{496B9B85-A468-49BC-A41E-BFBC1A1304A3}" type="pres">
      <dgm:prSet presAssocID="{770AB6A6-E2ED-4466-98D7-8F60A7EC2598}" presName="hierChild4" presStyleCnt="0"/>
      <dgm:spPr/>
    </dgm:pt>
    <dgm:pt modelId="{D0B24702-B74E-4AD1-894D-4AAF6A5EDC7F}" type="pres">
      <dgm:prSet presAssocID="{770AB6A6-E2ED-4466-98D7-8F60A7EC2598}" presName="hierChild5" presStyleCnt="0"/>
      <dgm:spPr/>
    </dgm:pt>
    <dgm:pt modelId="{F1EF36C1-7902-4247-AE63-5DFC6676BF74}" type="pres">
      <dgm:prSet presAssocID="{C45C2B1C-04C6-4439-88AC-CBEBDE4F5A65}" presName="Name37" presStyleLbl="parChTrans1D3" presStyleIdx="1" presStyleCnt="7"/>
      <dgm:spPr/>
      <dgm:t>
        <a:bodyPr/>
        <a:lstStyle/>
        <a:p>
          <a:endParaRPr lang="th-TH"/>
        </a:p>
      </dgm:t>
    </dgm:pt>
    <dgm:pt modelId="{89006961-66F7-4CD6-B8AF-92616DFABFC1}" type="pres">
      <dgm:prSet presAssocID="{A1FCCA6C-2D6B-4CF7-83E9-C1FA0ACA039C}" presName="hierRoot2" presStyleCnt="0">
        <dgm:presLayoutVars>
          <dgm:hierBranch val="init"/>
        </dgm:presLayoutVars>
      </dgm:prSet>
      <dgm:spPr/>
    </dgm:pt>
    <dgm:pt modelId="{A92B0C8C-9AA5-4494-8779-4E72D85D614E}" type="pres">
      <dgm:prSet presAssocID="{A1FCCA6C-2D6B-4CF7-83E9-C1FA0ACA039C}" presName="rootComposite" presStyleCnt="0"/>
      <dgm:spPr/>
    </dgm:pt>
    <dgm:pt modelId="{A0F830B3-B1BE-477B-B20F-433220903521}" type="pres">
      <dgm:prSet presAssocID="{A1FCCA6C-2D6B-4CF7-83E9-C1FA0ACA039C}" presName="rootText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670CEA70-EFE6-40D4-8222-718C52FAF51A}" type="pres">
      <dgm:prSet presAssocID="{A1FCCA6C-2D6B-4CF7-83E9-C1FA0ACA039C}" presName="rootConnector" presStyleLbl="node3" presStyleIdx="1" presStyleCnt="7"/>
      <dgm:spPr/>
      <dgm:t>
        <a:bodyPr/>
        <a:lstStyle/>
        <a:p>
          <a:endParaRPr lang="th-TH"/>
        </a:p>
      </dgm:t>
    </dgm:pt>
    <dgm:pt modelId="{A54EDAA4-2C67-446E-BBD1-FE17342641D5}" type="pres">
      <dgm:prSet presAssocID="{A1FCCA6C-2D6B-4CF7-83E9-C1FA0ACA039C}" presName="hierChild4" presStyleCnt="0"/>
      <dgm:spPr/>
    </dgm:pt>
    <dgm:pt modelId="{ED5B03A5-DC2A-4DAF-8931-3AD29C31AAE3}" type="pres">
      <dgm:prSet presAssocID="{A1FCCA6C-2D6B-4CF7-83E9-C1FA0ACA039C}" presName="hierChild5" presStyleCnt="0"/>
      <dgm:spPr/>
    </dgm:pt>
    <dgm:pt modelId="{1FF35771-3960-4E4E-99EE-A323DA517FAC}" type="pres">
      <dgm:prSet presAssocID="{F094346C-8874-4EBE-B211-429E942D6CB2}" presName="Name37" presStyleLbl="parChTrans1D3" presStyleIdx="2" presStyleCnt="7"/>
      <dgm:spPr/>
      <dgm:t>
        <a:bodyPr/>
        <a:lstStyle/>
        <a:p>
          <a:endParaRPr lang="th-TH"/>
        </a:p>
      </dgm:t>
    </dgm:pt>
    <dgm:pt modelId="{B9C169BC-5546-47AA-BAED-E0DBB9BCDFDC}" type="pres">
      <dgm:prSet presAssocID="{64A177F4-FD0D-4F72-83F6-9C8861DD3E27}" presName="hierRoot2" presStyleCnt="0">
        <dgm:presLayoutVars>
          <dgm:hierBranch val="init"/>
        </dgm:presLayoutVars>
      </dgm:prSet>
      <dgm:spPr/>
    </dgm:pt>
    <dgm:pt modelId="{0D9684BF-8759-4ED7-8725-CE9D80E1C1FA}" type="pres">
      <dgm:prSet presAssocID="{64A177F4-FD0D-4F72-83F6-9C8861DD3E27}" presName="rootComposite" presStyleCnt="0"/>
      <dgm:spPr/>
    </dgm:pt>
    <dgm:pt modelId="{BEFD9C0A-11B0-4E7C-A1F2-5CF908FF7C29}" type="pres">
      <dgm:prSet presAssocID="{64A177F4-FD0D-4F72-83F6-9C8861DD3E27}" presName="rootText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14FB3D85-2CF3-48AC-BC75-1D1DF83C30D1}" type="pres">
      <dgm:prSet presAssocID="{64A177F4-FD0D-4F72-83F6-9C8861DD3E27}" presName="rootConnector" presStyleLbl="node3" presStyleIdx="2" presStyleCnt="7"/>
      <dgm:spPr/>
      <dgm:t>
        <a:bodyPr/>
        <a:lstStyle/>
        <a:p>
          <a:endParaRPr lang="th-TH"/>
        </a:p>
      </dgm:t>
    </dgm:pt>
    <dgm:pt modelId="{8EADDD14-A556-499C-80D1-DC24FEAE4CA6}" type="pres">
      <dgm:prSet presAssocID="{64A177F4-FD0D-4F72-83F6-9C8861DD3E27}" presName="hierChild4" presStyleCnt="0"/>
      <dgm:spPr/>
    </dgm:pt>
    <dgm:pt modelId="{E35AC2AE-498C-44C1-B6F6-23E229E82864}" type="pres">
      <dgm:prSet presAssocID="{64A177F4-FD0D-4F72-83F6-9C8861DD3E27}" presName="hierChild5" presStyleCnt="0"/>
      <dgm:spPr/>
    </dgm:pt>
    <dgm:pt modelId="{680298F7-7C3F-40C1-A8AF-97103EBAA38B}" type="pres">
      <dgm:prSet presAssocID="{54A71668-17C4-4B53-A8BD-4054B80A7A74}" presName="Name37" presStyleLbl="parChTrans1D3" presStyleIdx="3" presStyleCnt="7"/>
      <dgm:spPr/>
      <dgm:t>
        <a:bodyPr/>
        <a:lstStyle/>
        <a:p>
          <a:endParaRPr lang="th-TH"/>
        </a:p>
      </dgm:t>
    </dgm:pt>
    <dgm:pt modelId="{D4CED0C8-4D15-4F6E-BE2E-7D0FF8187B7E}" type="pres">
      <dgm:prSet presAssocID="{5B13D3F0-CD43-473B-B9B3-E15089D8815E}" presName="hierRoot2" presStyleCnt="0">
        <dgm:presLayoutVars>
          <dgm:hierBranch val="init"/>
        </dgm:presLayoutVars>
      </dgm:prSet>
      <dgm:spPr/>
    </dgm:pt>
    <dgm:pt modelId="{B7680A29-ABBC-44E0-A7F4-A8212698D43B}" type="pres">
      <dgm:prSet presAssocID="{5B13D3F0-CD43-473B-B9B3-E15089D8815E}" presName="rootComposite" presStyleCnt="0"/>
      <dgm:spPr/>
    </dgm:pt>
    <dgm:pt modelId="{13A68888-B834-4887-B5A7-17C2777DE7C2}" type="pres">
      <dgm:prSet presAssocID="{5B13D3F0-CD43-473B-B9B3-E15089D8815E}" presName="rootText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DC82AE03-8B46-4E9A-B45C-9B4417A7070F}" type="pres">
      <dgm:prSet presAssocID="{5B13D3F0-CD43-473B-B9B3-E15089D8815E}" presName="rootConnector" presStyleLbl="node3" presStyleIdx="3" presStyleCnt="7"/>
      <dgm:spPr/>
      <dgm:t>
        <a:bodyPr/>
        <a:lstStyle/>
        <a:p>
          <a:endParaRPr lang="th-TH"/>
        </a:p>
      </dgm:t>
    </dgm:pt>
    <dgm:pt modelId="{E2914DD6-AE74-4597-B4A8-F200E51DE3EE}" type="pres">
      <dgm:prSet presAssocID="{5B13D3F0-CD43-473B-B9B3-E15089D8815E}" presName="hierChild4" presStyleCnt="0"/>
      <dgm:spPr/>
    </dgm:pt>
    <dgm:pt modelId="{F457D9A8-CDA4-461E-A56B-F75F99D163E8}" type="pres">
      <dgm:prSet presAssocID="{5B13D3F0-CD43-473B-B9B3-E15089D8815E}" presName="hierChild5" presStyleCnt="0"/>
      <dgm:spPr/>
    </dgm:pt>
    <dgm:pt modelId="{41E9A3E0-8269-49C9-9FE5-A659B1757876}" type="pres">
      <dgm:prSet presAssocID="{2A0CC026-0918-4B16-B972-6B0D3CF9E680}" presName="hierChild5" presStyleCnt="0"/>
      <dgm:spPr/>
    </dgm:pt>
    <dgm:pt modelId="{3D792C38-6BC8-4BD0-A3B8-D355195BF1BE}" type="pres">
      <dgm:prSet presAssocID="{9E47BDBB-BD20-42D2-BF47-1409C242A03B}" presName="Name37" presStyleLbl="parChTrans1D2" presStyleIdx="2" presStyleCnt="6"/>
      <dgm:spPr/>
      <dgm:t>
        <a:bodyPr/>
        <a:lstStyle/>
        <a:p>
          <a:endParaRPr lang="th-TH"/>
        </a:p>
      </dgm:t>
    </dgm:pt>
    <dgm:pt modelId="{AF31AAF2-1E95-40DF-9984-A67D635B8B64}" type="pres">
      <dgm:prSet presAssocID="{74280BFE-4167-4E02-B57F-86EA376DE3F2}" presName="hierRoot2" presStyleCnt="0">
        <dgm:presLayoutVars>
          <dgm:hierBranch val="init"/>
        </dgm:presLayoutVars>
      </dgm:prSet>
      <dgm:spPr/>
    </dgm:pt>
    <dgm:pt modelId="{93C1992B-1077-41EE-A572-BB7D22FDAD91}" type="pres">
      <dgm:prSet presAssocID="{74280BFE-4167-4E02-B57F-86EA376DE3F2}" presName="rootComposite" presStyleCnt="0"/>
      <dgm:spPr/>
    </dgm:pt>
    <dgm:pt modelId="{F34F421E-28F5-4080-BAE6-C1CA223C99A2}" type="pres">
      <dgm:prSet presAssocID="{74280BFE-4167-4E02-B57F-86EA376DE3F2}" presName="rootText" presStyleLbl="node2" presStyleIdx="2" presStyleCnt="6" custScaleX="120812" custScaleY="22162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36135110-7E8F-48FE-B3E4-B2DC191ABED0}" type="pres">
      <dgm:prSet presAssocID="{74280BFE-4167-4E02-B57F-86EA376DE3F2}" presName="rootConnector" presStyleLbl="node2" presStyleIdx="2" presStyleCnt="6"/>
      <dgm:spPr/>
      <dgm:t>
        <a:bodyPr/>
        <a:lstStyle/>
        <a:p>
          <a:endParaRPr lang="th-TH"/>
        </a:p>
      </dgm:t>
    </dgm:pt>
    <dgm:pt modelId="{2D548CAD-B015-48FE-9CC7-D47C30EAFFA8}" type="pres">
      <dgm:prSet presAssocID="{74280BFE-4167-4E02-B57F-86EA376DE3F2}" presName="hierChild4" presStyleCnt="0"/>
      <dgm:spPr/>
    </dgm:pt>
    <dgm:pt modelId="{A2D70FA0-4905-4476-9824-CF24785A915E}" type="pres">
      <dgm:prSet presAssocID="{4B41F798-85F5-4691-90FA-6C69F80C81F2}" presName="Name37" presStyleLbl="parChTrans1D3" presStyleIdx="4" presStyleCnt="7"/>
      <dgm:spPr/>
      <dgm:t>
        <a:bodyPr/>
        <a:lstStyle/>
        <a:p>
          <a:endParaRPr lang="th-TH"/>
        </a:p>
      </dgm:t>
    </dgm:pt>
    <dgm:pt modelId="{8EF4B4D9-0CC6-4539-BFE1-66D2B2263459}" type="pres">
      <dgm:prSet presAssocID="{2C3A6AD2-2012-4E3E-A2C5-7E5996264439}" presName="hierRoot2" presStyleCnt="0">
        <dgm:presLayoutVars>
          <dgm:hierBranch val="init"/>
        </dgm:presLayoutVars>
      </dgm:prSet>
      <dgm:spPr/>
    </dgm:pt>
    <dgm:pt modelId="{22BCC338-20B1-4C0E-AA0B-EC8661A89E13}" type="pres">
      <dgm:prSet presAssocID="{2C3A6AD2-2012-4E3E-A2C5-7E5996264439}" presName="rootComposite" presStyleCnt="0"/>
      <dgm:spPr/>
    </dgm:pt>
    <dgm:pt modelId="{CE9EC2DA-3564-4B22-949C-1ACCA91E781D}" type="pres">
      <dgm:prSet presAssocID="{2C3A6AD2-2012-4E3E-A2C5-7E5996264439}" presName="rootText" presStyleLbl="node3" presStyleIdx="4" presStyleCnt="7" custScaleY="14453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893494F7-BB87-4761-B2CE-E6EE037C667B}" type="pres">
      <dgm:prSet presAssocID="{2C3A6AD2-2012-4E3E-A2C5-7E5996264439}" presName="rootConnector" presStyleLbl="node3" presStyleIdx="4" presStyleCnt="7"/>
      <dgm:spPr/>
      <dgm:t>
        <a:bodyPr/>
        <a:lstStyle/>
        <a:p>
          <a:endParaRPr lang="th-TH"/>
        </a:p>
      </dgm:t>
    </dgm:pt>
    <dgm:pt modelId="{BEBFF910-4BF4-49CC-BB78-F23161FFBD6B}" type="pres">
      <dgm:prSet presAssocID="{2C3A6AD2-2012-4E3E-A2C5-7E5996264439}" presName="hierChild4" presStyleCnt="0"/>
      <dgm:spPr/>
    </dgm:pt>
    <dgm:pt modelId="{C03D5093-7137-4BFD-A100-8C3D143B267E}" type="pres">
      <dgm:prSet presAssocID="{2C3A6AD2-2012-4E3E-A2C5-7E5996264439}" presName="hierChild5" presStyleCnt="0"/>
      <dgm:spPr/>
    </dgm:pt>
    <dgm:pt modelId="{25E9772D-AD9F-42B7-8B75-7ACE89045DA8}" type="pres">
      <dgm:prSet presAssocID="{74280BFE-4167-4E02-B57F-86EA376DE3F2}" presName="hierChild5" presStyleCnt="0"/>
      <dgm:spPr/>
    </dgm:pt>
    <dgm:pt modelId="{D30376A2-2FC8-438C-81E9-3EC058533233}" type="pres">
      <dgm:prSet presAssocID="{C11BDDBD-A45F-41FC-A5A5-0B56B137AB6A}" presName="Name37" presStyleLbl="parChTrans1D2" presStyleIdx="3" presStyleCnt="6"/>
      <dgm:spPr/>
      <dgm:t>
        <a:bodyPr/>
        <a:lstStyle/>
        <a:p>
          <a:endParaRPr lang="th-TH"/>
        </a:p>
      </dgm:t>
    </dgm:pt>
    <dgm:pt modelId="{7433CA1B-EE45-4220-8EC7-D76D3E93C1B9}" type="pres">
      <dgm:prSet presAssocID="{97E7C9F1-0F9C-4FCE-A6C5-847849D64441}" presName="hierRoot2" presStyleCnt="0">
        <dgm:presLayoutVars>
          <dgm:hierBranch val="init"/>
        </dgm:presLayoutVars>
      </dgm:prSet>
      <dgm:spPr/>
    </dgm:pt>
    <dgm:pt modelId="{BF33E3A7-A213-41A3-ACBE-0E98E1ED3D50}" type="pres">
      <dgm:prSet presAssocID="{97E7C9F1-0F9C-4FCE-A6C5-847849D64441}" presName="rootComposite" presStyleCnt="0"/>
      <dgm:spPr/>
    </dgm:pt>
    <dgm:pt modelId="{72ACB54D-439E-45CA-8B13-6C098307799B}" type="pres">
      <dgm:prSet presAssocID="{97E7C9F1-0F9C-4FCE-A6C5-847849D64441}" presName="rootText" presStyleLbl="node2" presStyleIdx="3" presStyleCnt="6" custScaleX="108622" custScaleY="151466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CF8A2CF-2CCE-4F8A-86D2-3BFA5675625A}" type="pres">
      <dgm:prSet presAssocID="{97E7C9F1-0F9C-4FCE-A6C5-847849D64441}" presName="rootConnector" presStyleLbl="node2" presStyleIdx="3" presStyleCnt="6"/>
      <dgm:spPr/>
      <dgm:t>
        <a:bodyPr/>
        <a:lstStyle/>
        <a:p>
          <a:endParaRPr lang="th-TH"/>
        </a:p>
      </dgm:t>
    </dgm:pt>
    <dgm:pt modelId="{538D4C57-08BC-4CC0-B023-74C6B9CAF959}" type="pres">
      <dgm:prSet presAssocID="{97E7C9F1-0F9C-4FCE-A6C5-847849D64441}" presName="hierChild4" presStyleCnt="0"/>
      <dgm:spPr/>
    </dgm:pt>
    <dgm:pt modelId="{51290A5A-12DC-4BA8-92FE-787061D3AC6E}" type="pres">
      <dgm:prSet presAssocID="{2A1B6F89-FABC-4D32-8160-E7FCF0E616DF}" presName="Name37" presStyleLbl="parChTrans1D3" presStyleIdx="5" presStyleCnt="7"/>
      <dgm:spPr/>
      <dgm:t>
        <a:bodyPr/>
        <a:lstStyle/>
        <a:p>
          <a:endParaRPr lang="th-TH"/>
        </a:p>
      </dgm:t>
    </dgm:pt>
    <dgm:pt modelId="{9560BDB4-E63D-448D-939B-C9E9E32835D2}" type="pres">
      <dgm:prSet presAssocID="{FA451112-7412-47C9-8051-7580967EAFDF}" presName="hierRoot2" presStyleCnt="0">
        <dgm:presLayoutVars>
          <dgm:hierBranch val="init"/>
        </dgm:presLayoutVars>
      </dgm:prSet>
      <dgm:spPr/>
    </dgm:pt>
    <dgm:pt modelId="{E9E5FEBC-B9A2-4258-A886-C24AA027A6E0}" type="pres">
      <dgm:prSet presAssocID="{FA451112-7412-47C9-8051-7580967EAFDF}" presName="rootComposite" presStyleCnt="0"/>
      <dgm:spPr/>
    </dgm:pt>
    <dgm:pt modelId="{A9AE9A99-4C2D-4AF5-89BF-700907DE229A}" type="pres">
      <dgm:prSet presAssocID="{FA451112-7412-47C9-8051-7580967EAFDF}" presName="rootText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3292C9E0-1967-43E4-8A79-C2312FDE1114}" type="pres">
      <dgm:prSet presAssocID="{FA451112-7412-47C9-8051-7580967EAFDF}" presName="rootConnector" presStyleLbl="node3" presStyleIdx="5" presStyleCnt="7"/>
      <dgm:spPr/>
      <dgm:t>
        <a:bodyPr/>
        <a:lstStyle/>
        <a:p>
          <a:endParaRPr lang="th-TH"/>
        </a:p>
      </dgm:t>
    </dgm:pt>
    <dgm:pt modelId="{7C91C12F-81E3-418B-9292-7EBB122FC43E}" type="pres">
      <dgm:prSet presAssocID="{FA451112-7412-47C9-8051-7580967EAFDF}" presName="hierChild4" presStyleCnt="0"/>
      <dgm:spPr/>
    </dgm:pt>
    <dgm:pt modelId="{99F2EDF5-B1C6-4FF1-8E23-E5F7DC0C2115}" type="pres">
      <dgm:prSet presAssocID="{FA451112-7412-47C9-8051-7580967EAFDF}" presName="hierChild5" presStyleCnt="0"/>
      <dgm:spPr/>
    </dgm:pt>
    <dgm:pt modelId="{16581D26-950C-4C67-AF64-198AC9C066D1}" type="pres">
      <dgm:prSet presAssocID="{97E7C9F1-0F9C-4FCE-A6C5-847849D64441}" presName="hierChild5" presStyleCnt="0"/>
      <dgm:spPr/>
    </dgm:pt>
    <dgm:pt modelId="{EE86B99A-DFAE-446B-9648-0B0A22C99B3A}" type="pres">
      <dgm:prSet presAssocID="{09345439-6890-4267-AA01-D7C76376336E}" presName="Name37" presStyleLbl="parChTrans1D2" presStyleIdx="4" presStyleCnt="6"/>
      <dgm:spPr/>
      <dgm:t>
        <a:bodyPr/>
        <a:lstStyle/>
        <a:p>
          <a:endParaRPr lang="th-TH"/>
        </a:p>
      </dgm:t>
    </dgm:pt>
    <dgm:pt modelId="{15625236-A265-4F8D-AF1E-09B409FEC8FC}" type="pres">
      <dgm:prSet presAssocID="{9EBF9B12-A625-4BBC-BD44-E944EDDC6544}" presName="hierRoot2" presStyleCnt="0">
        <dgm:presLayoutVars>
          <dgm:hierBranch val="init"/>
        </dgm:presLayoutVars>
      </dgm:prSet>
      <dgm:spPr/>
    </dgm:pt>
    <dgm:pt modelId="{9A32663A-5699-4F56-89B0-BFEF0036FD0D}" type="pres">
      <dgm:prSet presAssocID="{9EBF9B12-A625-4BBC-BD44-E944EDDC6544}" presName="rootComposite" presStyleCnt="0"/>
      <dgm:spPr/>
    </dgm:pt>
    <dgm:pt modelId="{4533C03B-51E0-43BB-9A4F-68BB0802AD9D}" type="pres">
      <dgm:prSet presAssocID="{9EBF9B12-A625-4BBC-BD44-E944EDDC6544}" presName="rootText" presStyleLbl="node2" presStyleIdx="4" presStyleCnt="6" custScaleY="17664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413EEC87-28A3-433C-9F01-3A60AA551F78}" type="pres">
      <dgm:prSet presAssocID="{9EBF9B12-A625-4BBC-BD44-E944EDDC6544}" presName="rootConnector" presStyleLbl="node2" presStyleIdx="4" presStyleCnt="6"/>
      <dgm:spPr/>
      <dgm:t>
        <a:bodyPr/>
        <a:lstStyle/>
        <a:p>
          <a:endParaRPr lang="th-TH"/>
        </a:p>
      </dgm:t>
    </dgm:pt>
    <dgm:pt modelId="{92E14CCC-3758-4BA5-9435-1E47E06A1343}" type="pres">
      <dgm:prSet presAssocID="{9EBF9B12-A625-4BBC-BD44-E944EDDC6544}" presName="hierChild4" presStyleCnt="0"/>
      <dgm:spPr/>
    </dgm:pt>
    <dgm:pt modelId="{2FCFF1C7-CB12-4924-8A4D-2C09420789AE}" type="pres">
      <dgm:prSet presAssocID="{B2DA94D2-85D4-4CFF-AA02-E5DD3CA48EA1}" presName="Name37" presStyleLbl="parChTrans1D3" presStyleIdx="6" presStyleCnt="7"/>
      <dgm:spPr/>
      <dgm:t>
        <a:bodyPr/>
        <a:lstStyle/>
        <a:p>
          <a:endParaRPr lang="th-TH"/>
        </a:p>
      </dgm:t>
    </dgm:pt>
    <dgm:pt modelId="{EDD9ADFC-A7FB-4560-AF73-502F0F36C83F}" type="pres">
      <dgm:prSet presAssocID="{25132D9E-3EF4-4D0C-A08D-F2073B421F0D}" presName="hierRoot2" presStyleCnt="0">
        <dgm:presLayoutVars>
          <dgm:hierBranch val="init"/>
        </dgm:presLayoutVars>
      </dgm:prSet>
      <dgm:spPr/>
    </dgm:pt>
    <dgm:pt modelId="{A3E725E4-7956-4931-B800-F5A0338EAD76}" type="pres">
      <dgm:prSet presAssocID="{25132D9E-3EF4-4D0C-A08D-F2073B421F0D}" presName="rootComposite" presStyleCnt="0"/>
      <dgm:spPr/>
    </dgm:pt>
    <dgm:pt modelId="{34F72837-9F8B-48B3-9CCB-299734DD9EFC}" type="pres">
      <dgm:prSet presAssocID="{25132D9E-3EF4-4D0C-A08D-F2073B421F0D}" presName="rootText" presStyleLbl="node3" presStyleIdx="6" presStyleCnt="7" custScaleY="17093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E6FADB2F-8734-487C-B95B-76AD2F0C7966}" type="pres">
      <dgm:prSet presAssocID="{25132D9E-3EF4-4D0C-A08D-F2073B421F0D}" presName="rootConnector" presStyleLbl="node3" presStyleIdx="6" presStyleCnt="7"/>
      <dgm:spPr/>
      <dgm:t>
        <a:bodyPr/>
        <a:lstStyle/>
        <a:p>
          <a:endParaRPr lang="th-TH"/>
        </a:p>
      </dgm:t>
    </dgm:pt>
    <dgm:pt modelId="{27D888BC-4271-4C3E-8168-C5D82951697B}" type="pres">
      <dgm:prSet presAssocID="{25132D9E-3EF4-4D0C-A08D-F2073B421F0D}" presName="hierChild4" presStyleCnt="0"/>
      <dgm:spPr/>
    </dgm:pt>
    <dgm:pt modelId="{D1177CE4-0F2F-4C98-8FD6-90A3957272BE}" type="pres">
      <dgm:prSet presAssocID="{25132D9E-3EF4-4D0C-A08D-F2073B421F0D}" presName="hierChild5" presStyleCnt="0"/>
      <dgm:spPr/>
    </dgm:pt>
    <dgm:pt modelId="{5291A847-B161-480F-BB9E-989D4999BA04}" type="pres">
      <dgm:prSet presAssocID="{9EBF9B12-A625-4BBC-BD44-E944EDDC6544}" presName="hierChild5" presStyleCnt="0"/>
      <dgm:spPr/>
    </dgm:pt>
    <dgm:pt modelId="{4A220E46-EC76-4446-96E8-142C7D6BFF04}" type="pres">
      <dgm:prSet presAssocID="{20735B66-E282-4C23-8A2E-7A44955EEA70}" presName="Name37" presStyleLbl="parChTrans1D2" presStyleIdx="5" presStyleCnt="6"/>
      <dgm:spPr/>
      <dgm:t>
        <a:bodyPr/>
        <a:lstStyle/>
        <a:p>
          <a:endParaRPr lang="th-TH"/>
        </a:p>
      </dgm:t>
    </dgm:pt>
    <dgm:pt modelId="{D794981C-DAC0-4BF7-8755-AA3C8641347A}" type="pres">
      <dgm:prSet presAssocID="{66F714E4-0DED-4C9C-B042-4A07CD0EA645}" presName="hierRoot2" presStyleCnt="0">
        <dgm:presLayoutVars>
          <dgm:hierBranch val="init"/>
        </dgm:presLayoutVars>
      </dgm:prSet>
      <dgm:spPr/>
    </dgm:pt>
    <dgm:pt modelId="{30B26237-3525-4B67-A43F-CB135DCB1237}" type="pres">
      <dgm:prSet presAssocID="{66F714E4-0DED-4C9C-B042-4A07CD0EA645}" presName="rootComposite" presStyleCnt="0"/>
      <dgm:spPr/>
    </dgm:pt>
    <dgm:pt modelId="{0CDC2F7F-10EE-4EDD-AC4C-9E12C6665746}" type="pres">
      <dgm:prSet presAssocID="{66F714E4-0DED-4C9C-B042-4A07CD0EA645}" presName="rootText" presStyleLbl="node2" presStyleIdx="5" presStyleCnt="6" custScaleY="186455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1915150-F271-43F2-B016-78365B09005A}" type="pres">
      <dgm:prSet presAssocID="{66F714E4-0DED-4C9C-B042-4A07CD0EA645}" presName="rootConnector" presStyleLbl="node2" presStyleIdx="5" presStyleCnt="6"/>
      <dgm:spPr/>
      <dgm:t>
        <a:bodyPr/>
        <a:lstStyle/>
        <a:p>
          <a:endParaRPr lang="th-TH"/>
        </a:p>
      </dgm:t>
    </dgm:pt>
    <dgm:pt modelId="{E8D35B12-73E2-48D7-B96E-31BE5D30447B}" type="pres">
      <dgm:prSet presAssocID="{66F714E4-0DED-4C9C-B042-4A07CD0EA645}" presName="hierChild4" presStyleCnt="0"/>
      <dgm:spPr/>
    </dgm:pt>
    <dgm:pt modelId="{D07116E4-23E4-4A55-AD87-5B67F8CCBB2E}" type="pres">
      <dgm:prSet presAssocID="{66F714E4-0DED-4C9C-B042-4A07CD0EA645}" presName="hierChild5" presStyleCnt="0"/>
      <dgm:spPr/>
    </dgm:pt>
    <dgm:pt modelId="{99C89A4D-57DD-407E-AB0D-89D47465939F}" type="pres">
      <dgm:prSet presAssocID="{6DD18C2B-488B-49C5-9A9C-B6062966169B}" presName="hierChild3" presStyleCnt="0"/>
      <dgm:spPr/>
    </dgm:pt>
  </dgm:ptLst>
  <dgm:cxnLst>
    <dgm:cxn modelId="{C410FA6D-1717-4CEA-ACCC-C1797E9C8558}" type="presOf" srcId="{97E7C9F1-0F9C-4FCE-A6C5-847849D64441}" destId="{72ACB54D-439E-45CA-8B13-6C098307799B}" srcOrd="0" destOrd="0" presId="urn:microsoft.com/office/officeart/2005/8/layout/orgChart1"/>
    <dgm:cxn modelId="{2923E3BA-1B15-41F9-AB05-90AC0EEC8786}" srcId="{6DD18C2B-488B-49C5-9A9C-B6062966169B}" destId="{9EBF9B12-A625-4BBC-BD44-E944EDDC6544}" srcOrd="4" destOrd="0" parTransId="{09345439-6890-4267-AA01-D7C76376336E}" sibTransId="{352A594A-6C24-482E-96E8-09E9504085DE}"/>
    <dgm:cxn modelId="{8E2B3AA9-091A-4D27-B25D-8B206903D1FC}" type="presOf" srcId="{25132D9E-3EF4-4D0C-A08D-F2073B421F0D}" destId="{34F72837-9F8B-48B3-9CCB-299734DD9EFC}" srcOrd="0" destOrd="0" presId="urn:microsoft.com/office/officeart/2005/8/layout/orgChart1"/>
    <dgm:cxn modelId="{084752EC-2DDF-480E-BC1F-D75F4358EC1E}" type="presOf" srcId="{F094346C-8874-4EBE-B211-429E942D6CB2}" destId="{1FF35771-3960-4E4E-99EE-A323DA517FAC}" srcOrd="0" destOrd="0" presId="urn:microsoft.com/office/officeart/2005/8/layout/orgChart1"/>
    <dgm:cxn modelId="{1863A58A-553E-40FA-88D4-CC9C94F0DB2C}" type="presOf" srcId="{2A0CC026-0918-4B16-B972-6B0D3CF9E680}" destId="{148CB5BB-57DA-4CCE-8A56-984E960C6928}" srcOrd="1" destOrd="0" presId="urn:microsoft.com/office/officeart/2005/8/layout/orgChart1"/>
    <dgm:cxn modelId="{1C37BD0B-A2D5-4FA2-A4F2-BE952BEAA7C5}" type="presOf" srcId="{A1FCCA6C-2D6B-4CF7-83E9-C1FA0ACA039C}" destId="{670CEA70-EFE6-40D4-8222-718C52FAF51A}" srcOrd="1" destOrd="0" presId="urn:microsoft.com/office/officeart/2005/8/layout/orgChart1"/>
    <dgm:cxn modelId="{3E86B5C2-B0AF-44FE-A287-5E58EA0B7F99}" srcId="{9EBF9B12-A625-4BBC-BD44-E944EDDC6544}" destId="{25132D9E-3EF4-4D0C-A08D-F2073B421F0D}" srcOrd="0" destOrd="0" parTransId="{B2DA94D2-85D4-4CFF-AA02-E5DD3CA48EA1}" sibTransId="{AF82083C-32A0-4D6C-88EC-F374B24F14B2}"/>
    <dgm:cxn modelId="{0E89798D-DF95-4C75-AF10-40397F326EFC}" type="presOf" srcId="{97E7C9F1-0F9C-4FCE-A6C5-847849D64441}" destId="{BCF8A2CF-2CCE-4F8A-86D2-3BFA5675625A}" srcOrd="1" destOrd="0" presId="urn:microsoft.com/office/officeart/2005/8/layout/orgChart1"/>
    <dgm:cxn modelId="{38200731-7396-4BB8-8251-9308B24CCF38}" type="presOf" srcId="{20735B66-E282-4C23-8A2E-7A44955EEA70}" destId="{4A220E46-EC76-4446-96E8-142C7D6BFF04}" srcOrd="0" destOrd="0" presId="urn:microsoft.com/office/officeart/2005/8/layout/orgChart1"/>
    <dgm:cxn modelId="{BEFA895B-EACB-40BC-92F8-32655B6A1B09}" type="presOf" srcId="{74280BFE-4167-4E02-B57F-86EA376DE3F2}" destId="{F34F421E-28F5-4080-BAE6-C1CA223C99A2}" srcOrd="0" destOrd="0" presId="urn:microsoft.com/office/officeart/2005/8/layout/orgChart1"/>
    <dgm:cxn modelId="{88DE7A51-B381-487B-B375-17A29766D2E9}" type="presOf" srcId="{2A0CC026-0918-4B16-B972-6B0D3CF9E680}" destId="{DF66F252-A79D-473E-8491-591A92C3F7F2}" srcOrd="0" destOrd="0" presId="urn:microsoft.com/office/officeart/2005/8/layout/orgChart1"/>
    <dgm:cxn modelId="{A0039F3C-4A05-4C8A-A784-88BAF56B7785}" srcId="{6DD18C2B-488B-49C5-9A9C-B6062966169B}" destId="{74280BFE-4167-4E02-B57F-86EA376DE3F2}" srcOrd="2" destOrd="0" parTransId="{9E47BDBB-BD20-42D2-BF47-1409C242A03B}" sibTransId="{24D38CDF-DA74-44F8-B03F-4CCD470E6E90}"/>
    <dgm:cxn modelId="{2AA0DFDF-3886-4113-93A1-05220A506E05}" srcId="{1656252B-8119-4A0C-9691-995EA3CD5913}" destId="{6DD18C2B-488B-49C5-9A9C-B6062966169B}" srcOrd="0" destOrd="0" parTransId="{2486E456-BB22-4343-980C-B0C536BBC60A}" sibTransId="{116561CC-B131-4723-89C0-CC31ECB40801}"/>
    <dgm:cxn modelId="{8DCAC80F-2E73-4F15-8110-4A0697B01399}" type="presOf" srcId="{9E47BDBB-BD20-42D2-BF47-1409C242A03B}" destId="{3D792C38-6BC8-4BD0-A3B8-D355195BF1BE}" srcOrd="0" destOrd="0" presId="urn:microsoft.com/office/officeart/2005/8/layout/orgChart1"/>
    <dgm:cxn modelId="{97457C5A-784C-4D36-AA2F-19511E48D9C2}" srcId="{2A0CC026-0918-4B16-B972-6B0D3CF9E680}" destId="{770AB6A6-E2ED-4466-98D7-8F60A7EC2598}" srcOrd="0" destOrd="0" parTransId="{7B83B811-F6DF-46AA-B5E9-5565F5C2028E}" sibTransId="{60D6B3B3-EC55-4C9F-8EB0-621A21B8D0E6}"/>
    <dgm:cxn modelId="{D8CD8EA4-752E-476A-BAD2-4AF91C9C58EC}" type="presOf" srcId="{3E4897DA-FFDA-4DAE-A094-124553EA55E5}" destId="{75ADC35F-5858-4DB8-BAB9-B94B1159AC83}" srcOrd="0" destOrd="0" presId="urn:microsoft.com/office/officeart/2005/8/layout/orgChart1"/>
    <dgm:cxn modelId="{4717D5B0-B627-4C85-A870-BE4274D6CC76}" type="presOf" srcId="{25132D9E-3EF4-4D0C-A08D-F2073B421F0D}" destId="{E6FADB2F-8734-487C-B95B-76AD2F0C7966}" srcOrd="1" destOrd="0" presId="urn:microsoft.com/office/officeart/2005/8/layout/orgChart1"/>
    <dgm:cxn modelId="{5B40462C-C9E6-480C-A27B-66BA4A133FD2}" srcId="{6DD18C2B-488B-49C5-9A9C-B6062966169B}" destId="{66F714E4-0DED-4C9C-B042-4A07CD0EA645}" srcOrd="5" destOrd="0" parTransId="{20735B66-E282-4C23-8A2E-7A44955EEA70}" sibTransId="{5845CC29-B5FB-4B5C-B301-1D689C199401}"/>
    <dgm:cxn modelId="{F2989601-C1C8-4A93-9FC1-8EF78BC67A07}" type="presOf" srcId="{B2DA94D2-85D4-4CFF-AA02-E5DD3CA48EA1}" destId="{2FCFF1C7-CB12-4924-8A4D-2C09420789AE}" srcOrd="0" destOrd="0" presId="urn:microsoft.com/office/officeart/2005/8/layout/orgChart1"/>
    <dgm:cxn modelId="{C02B7B25-9858-4D73-BFF8-5F505817822E}" srcId="{6DD18C2B-488B-49C5-9A9C-B6062966169B}" destId="{2A0CC026-0918-4B16-B972-6B0D3CF9E680}" srcOrd="1" destOrd="0" parTransId="{D48B419C-377D-4319-B2A9-8CC511BB668D}" sibTransId="{582B8D59-DDAE-4378-A652-37020CFEFE29}"/>
    <dgm:cxn modelId="{B4EE7F0F-0ADE-468A-A2DA-1B3D663B915B}" type="presOf" srcId="{66F714E4-0DED-4C9C-B042-4A07CD0EA645}" destId="{51915150-F271-43F2-B016-78365B09005A}" srcOrd="1" destOrd="0" presId="urn:microsoft.com/office/officeart/2005/8/layout/orgChart1"/>
    <dgm:cxn modelId="{944B9340-CD53-419F-BF8C-AED4551F4F41}" type="presOf" srcId="{2C3A6AD2-2012-4E3E-A2C5-7E5996264439}" destId="{CE9EC2DA-3564-4B22-949C-1ACCA91E781D}" srcOrd="0" destOrd="0" presId="urn:microsoft.com/office/officeart/2005/8/layout/orgChart1"/>
    <dgm:cxn modelId="{D9FCC3AD-2302-41E5-BECA-B34F5B1FE0C2}" type="presOf" srcId="{9EBF9B12-A625-4BBC-BD44-E944EDDC6544}" destId="{413EEC87-28A3-433C-9F01-3A60AA551F78}" srcOrd="1" destOrd="0" presId="urn:microsoft.com/office/officeart/2005/8/layout/orgChart1"/>
    <dgm:cxn modelId="{F7C81FB2-1C5C-466C-A67D-29575D3E5BDC}" srcId="{74280BFE-4167-4E02-B57F-86EA376DE3F2}" destId="{2C3A6AD2-2012-4E3E-A2C5-7E5996264439}" srcOrd="0" destOrd="0" parTransId="{4B41F798-85F5-4691-90FA-6C69F80C81F2}" sibTransId="{F2074EFF-8A23-42C2-BA17-FC930B839FFD}"/>
    <dgm:cxn modelId="{76EC84AB-CE48-4164-9762-C5827ADCA397}" type="presOf" srcId="{FA451112-7412-47C9-8051-7580967EAFDF}" destId="{3292C9E0-1967-43E4-8A79-C2312FDE1114}" srcOrd="1" destOrd="0" presId="urn:microsoft.com/office/officeart/2005/8/layout/orgChart1"/>
    <dgm:cxn modelId="{EE791EEF-C93F-426E-A5AF-0276499780E4}" type="presOf" srcId="{2C3A6AD2-2012-4E3E-A2C5-7E5996264439}" destId="{893494F7-BB87-4761-B2CE-E6EE037C667B}" srcOrd="1" destOrd="0" presId="urn:microsoft.com/office/officeart/2005/8/layout/orgChart1"/>
    <dgm:cxn modelId="{E2CD234C-9C98-4DD9-BB29-5377D77AB0B6}" type="presOf" srcId="{66F714E4-0DED-4C9C-B042-4A07CD0EA645}" destId="{0CDC2F7F-10EE-4EDD-AC4C-9E12C6665746}" srcOrd="0" destOrd="0" presId="urn:microsoft.com/office/officeart/2005/8/layout/orgChart1"/>
    <dgm:cxn modelId="{1D51507A-DD27-415B-A890-A9300C6AA0B1}" srcId="{2A0CC026-0918-4B16-B972-6B0D3CF9E680}" destId="{64A177F4-FD0D-4F72-83F6-9C8861DD3E27}" srcOrd="2" destOrd="0" parTransId="{F094346C-8874-4EBE-B211-429E942D6CB2}" sibTransId="{C4026035-19E8-4E86-9DA8-87D1C11E94D7}"/>
    <dgm:cxn modelId="{53FD6FD1-FD37-4F84-86A7-FCAE1D848F4A}" type="presOf" srcId="{6DD18C2B-488B-49C5-9A9C-B6062966169B}" destId="{482165A0-EEF0-4017-9530-545CDF71DF38}" srcOrd="0" destOrd="0" presId="urn:microsoft.com/office/officeart/2005/8/layout/orgChart1"/>
    <dgm:cxn modelId="{751E486C-9E58-4637-AD1D-B2AC6434921A}" srcId="{97E7C9F1-0F9C-4FCE-A6C5-847849D64441}" destId="{FA451112-7412-47C9-8051-7580967EAFDF}" srcOrd="0" destOrd="0" parTransId="{2A1B6F89-FABC-4D32-8160-E7FCF0E616DF}" sibTransId="{DC525600-2872-47E7-8ED4-CB55DEAE7676}"/>
    <dgm:cxn modelId="{654B0054-47FD-4DB7-908B-E56C827D1DBF}" type="presOf" srcId="{64A177F4-FD0D-4F72-83F6-9C8861DD3E27}" destId="{14FB3D85-2CF3-48AC-BC75-1D1DF83C30D1}" srcOrd="1" destOrd="0" presId="urn:microsoft.com/office/officeart/2005/8/layout/orgChart1"/>
    <dgm:cxn modelId="{E801627A-5213-499A-B9CE-66F109B7D355}" srcId="{2A0CC026-0918-4B16-B972-6B0D3CF9E680}" destId="{5B13D3F0-CD43-473B-B9B3-E15089D8815E}" srcOrd="3" destOrd="0" parTransId="{54A71668-17C4-4B53-A8BD-4054B80A7A74}" sibTransId="{BFEE51EA-5B31-47D4-9ED6-3F79024556B8}"/>
    <dgm:cxn modelId="{9ADFB2D7-F52D-4F6B-8F83-BF406CFAE823}" type="presOf" srcId="{09345439-6890-4267-AA01-D7C76376336E}" destId="{EE86B99A-DFAE-446B-9648-0B0A22C99B3A}" srcOrd="0" destOrd="0" presId="urn:microsoft.com/office/officeart/2005/8/layout/orgChart1"/>
    <dgm:cxn modelId="{64D3B6B4-9A79-4574-9250-9522ADCC333E}" type="presOf" srcId="{A1FCCA6C-2D6B-4CF7-83E9-C1FA0ACA039C}" destId="{A0F830B3-B1BE-477B-B20F-433220903521}" srcOrd="0" destOrd="0" presId="urn:microsoft.com/office/officeart/2005/8/layout/orgChart1"/>
    <dgm:cxn modelId="{421184C9-4CFD-4CC9-9144-9E5048493DF7}" type="presOf" srcId="{770AB6A6-E2ED-4466-98D7-8F60A7EC2598}" destId="{8C8D32FF-82FB-4E0B-846B-60132CA5D955}" srcOrd="1" destOrd="0" presId="urn:microsoft.com/office/officeart/2005/8/layout/orgChart1"/>
    <dgm:cxn modelId="{7DDD7950-CA9B-4D3E-ADE1-CED31C1CD414}" type="presOf" srcId="{D48B419C-377D-4319-B2A9-8CC511BB668D}" destId="{3E293B50-2526-410C-9AE7-DF5DD91C959D}" srcOrd="0" destOrd="0" presId="urn:microsoft.com/office/officeart/2005/8/layout/orgChart1"/>
    <dgm:cxn modelId="{1FE60163-18F0-4DEE-BDC5-8D542DE7DA78}" type="presOf" srcId="{74280BFE-4167-4E02-B57F-86EA376DE3F2}" destId="{36135110-7E8F-48FE-B3E4-B2DC191ABED0}" srcOrd="1" destOrd="0" presId="urn:microsoft.com/office/officeart/2005/8/layout/orgChart1"/>
    <dgm:cxn modelId="{A47D615C-FC33-445D-9487-D1FFFAE4FAEA}" srcId="{6DD18C2B-488B-49C5-9A9C-B6062966169B}" destId="{97E7C9F1-0F9C-4FCE-A6C5-847849D64441}" srcOrd="3" destOrd="0" parTransId="{C11BDDBD-A45F-41FC-A5A5-0B56B137AB6A}" sibTransId="{6EACFD0E-2538-428E-85B3-925378FB61CB}"/>
    <dgm:cxn modelId="{FA2C9475-907A-4390-B256-815EB971435D}" type="presOf" srcId="{6DD18C2B-488B-49C5-9A9C-B6062966169B}" destId="{6075B3C6-A545-490C-BE91-1A4320AB89F7}" srcOrd="1" destOrd="0" presId="urn:microsoft.com/office/officeart/2005/8/layout/orgChart1"/>
    <dgm:cxn modelId="{FDB4407D-4FD9-48F6-9211-E64AD24DF2BE}" type="presOf" srcId="{1656252B-8119-4A0C-9691-995EA3CD5913}" destId="{E8C5EB35-42D7-4CED-AF2E-8FD33D3D58E9}" srcOrd="0" destOrd="0" presId="urn:microsoft.com/office/officeart/2005/8/layout/orgChart1"/>
    <dgm:cxn modelId="{2D48272A-3C2B-4C3D-BD9E-0326844013F3}" type="presOf" srcId="{9EBF9B12-A625-4BBC-BD44-E944EDDC6544}" destId="{4533C03B-51E0-43BB-9A4F-68BB0802AD9D}" srcOrd="0" destOrd="0" presId="urn:microsoft.com/office/officeart/2005/8/layout/orgChart1"/>
    <dgm:cxn modelId="{F702ED01-FEF3-4506-9EC6-CC5FF209B70C}" type="presOf" srcId="{2A1B6F89-FABC-4D32-8160-E7FCF0E616DF}" destId="{51290A5A-12DC-4BA8-92FE-787061D3AC6E}" srcOrd="0" destOrd="0" presId="urn:microsoft.com/office/officeart/2005/8/layout/orgChart1"/>
    <dgm:cxn modelId="{27F95A3D-B3A2-4B49-BAFD-93A8E21CEB5F}" type="presOf" srcId="{C11BDDBD-A45F-41FC-A5A5-0B56B137AB6A}" destId="{D30376A2-2FC8-438C-81E9-3EC058533233}" srcOrd="0" destOrd="0" presId="urn:microsoft.com/office/officeart/2005/8/layout/orgChart1"/>
    <dgm:cxn modelId="{DC4B83D3-367A-489A-9BFF-FE98924953C3}" srcId="{2A0CC026-0918-4B16-B972-6B0D3CF9E680}" destId="{A1FCCA6C-2D6B-4CF7-83E9-C1FA0ACA039C}" srcOrd="1" destOrd="0" parTransId="{C45C2B1C-04C6-4439-88AC-CBEBDE4F5A65}" sibTransId="{B9116680-7C0A-4C4E-A41E-7C2821936F56}"/>
    <dgm:cxn modelId="{79FF5644-E62E-401F-8ED4-A5C322ECAF2F}" srcId="{6DD18C2B-488B-49C5-9A9C-B6062966169B}" destId="{559E12D9-4942-41C4-BD5C-1432E8639D4E}" srcOrd="0" destOrd="0" parTransId="{3E4897DA-FFDA-4DAE-A094-124553EA55E5}" sibTransId="{DBC1B246-4BB8-4737-83D7-EB55C5572800}"/>
    <dgm:cxn modelId="{54A297BD-07FC-464A-83BC-E09B1027B4A2}" type="presOf" srcId="{559E12D9-4942-41C4-BD5C-1432E8639D4E}" destId="{21E827B2-61B0-4CCB-BFAA-9F471C4AA4D9}" srcOrd="0" destOrd="0" presId="urn:microsoft.com/office/officeart/2005/8/layout/orgChart1"/>
    <dgm:cxn modelId="{0E5B2ACC-7217-400A-A44C-EF518187A772}" type="presOf" srcId="{C45C2B1C-04C6-4439-88AC-CBEBDE4F5A65}" destId="{F1EF36C1-7902-4247-AE63-5DFC6676BF74}" srcOrd="0" destOrd="0" presId="urn:microsoft.com/office/officeart/2005/8/layout/orgChart1"/>
    <dgm:cxn modelId="{0C12411C-6A7F-4367-A0ED-8C4A622A01DB}" type="presOf" srcId="{7B83B811-F6DF-46AA-B5E9-5565F5C2028E}" destId="{76CDEB94-9F1C-4149-9D2E-93BFD31C6B0B}" srcOrd="0" destOrd="0" presId="urn:microsoft.com/office/officeart/2005/8/layout/orgChart1"/>
    <dgm:cxn modelId="{EC3F9C6F-D94E-4737-94FF-F0939C5FE4A2}" type="presOf" srcId="{4B41F798-85F5-4691-90FA-6C69F80C81F2}" destId="{A2D70FA0-4905-4476-9824-CF24785A915E}" srcOrd="0" destOrd="0" presId="urn:microsoft.com/office/officeart/2005/8/layout/orgChart1"/>
    <dgm:cxn modelId="{BAAEB8C8-7CB4-4664-A66C-BE6CF9A062E6}" type="presOf" srcId="{FA451112-7412-47C9-8051-7580967EAFDF}" destId="{A9AE9A99-4C2D-4AF5-89BF-700907DE229A}" srcOrd="0" destOrd="0" presId="urn:microsoft.com/office/officeart/2005/8/layout/orgChart1"/>
    <dgm:cxn modelId="{F2C79898-5D79-4495-A2F4-C4F22350E3CB}" type="presOf" srcId="{5B13D3F0-CD43-473B-B9B3-E15089D8815E}" destId="{DC82AE03-8B46-4E9A-B45C-9B4417A7070F}" srcOrd="1" destOrd="0" presId="urn:microsoft.com/office/officeart/2005/8/layout/orgChart1"/>
    <dgm:cxn modelId="{C871F657-23DE-4E29-8AD8-7D7EF2E62CF5}" type="presOf" srcId="{5B13D3F0-CD43-473B-B9B3-E15089D8815E}" destId="{13A68888-B834-4887-B5A7-17C2777DE7C2}" srcOrd="0" destOrd="0" presId="urn:microsoft.com/office/officeart/2005/8/layout/orgChart1"/>
    <dgm:cxn modelId="{1E7D0779-0366-4BFA-AE52-D96C8767B7D9}" type="presOf" srcId="{770AB6A6-E2ED-4466-98D7-8F60A7EC2598}" destId="{714E9018-43AB-4E47-87BA-C3F83C56BFEE}" srcOrd="0" destOrd="0" presId="urn:microsoft.com/office/officeart/2005/8/layout/orgChart1"/>
    <dgm:cxn modelId="{DDD66A6C-9046-4F10-A558-B8E1AA40BF2C}" type="presOf" srcId="{64A177F4-FD0D-4F72-83F6-9C8861DD3E27}" destId="{BEFD9C0A-11B0-4E7C-A1F2-5CF908FF7C29}" srcOrd="0" destOrd="0" presId="urn:microsoft.com/office/officeart/2005/8/layout/orgChart1"/>
    <dgm:cxn modelId="{69138639-FCE0-447B-8AD6-7EDDC216B192}" type="presOf" srcId="{559E12D9-4942-41C4-BD5C-1432E8639D4E}" destId="{96978016-0CA5-44AC-9E66-A93B03126D8F}" srcOrd="1" destOrd="0" presId="urn:microsoft.com/office/officeart/2005/8/layout/orgChart1"/>
    <dgm:cxn modelId="{7D3BD037-DC60-4B18-8D91-244A7C941264}" type="presOf" srcId="{54A71668-17C4-4B53-A8BD-4054B80A7A74}" destId="{680298F7-7C3F-40C1-A8AF-97103EBAA38B}" srcOrd="0" destOrd="0" presId="urn:microsoft.com/office/officeart/2005/8/layout/orgChart1"/>
    <dgm:cxn modelId="{261A8A70-3C80-4604-9666-DA1111E4F5C4}" type="presParOf" srcId="{E8C5EB35-42D7-4CED-AF2E-8FD33D3D58E9}" destId="{E1A2767B-4E0A-44D0-8966-86BDA0F76C91}" srcOrd="0" destOrd="0" presId="urn:microsoft.com/office/officeart/2005/8/layout/orgChart1"/>
    <dgm:cxn modelId="{6936FADE-9727-47F0-9EE5-CFBEB120D67C}" type="presParOf" srcId="{E1A2767B-4E0A-44D0-8966-86BDA0F76C91}" destId="{BB8227DC-BFDF-4125-95E3-A83C8CFE0E1B}" srcOrd="0" destOrd="0" presId="urn:microsoft.com/office/officeart/2005/8/layout/orgChart1"/>
    <dgm:cxn modelId="{4DDF7F28-90EF-40A1-9F22-BF7EE0819FDD}" type="presParOf" srcId="{BB8227DC-BFDF-4125-95E3-A83C8CFE0E1B}" destId="{482165A0-EEF0-4017-9530-545CDF71DF38}" srcOrd="0" destOrd="0" presId="urn:microsoft.com/office/officeart/2005/8/layout/orgChart1"/>
    <dgm:cxn modelId="{165261EE-931A-42D5-BA5B-1F7740E58DC9}" type="presParOf" srcId="{BB8227DC-BFDF-4125-95E3-A83C8CFE0E1B}" destId="{6075B3C6-A545-490C-BE91-1A4320AB89F7}" srcOrd="1" destOrd="0" presId="urn:microsoft.com/office/officeart/2005/8/layout/orgChart1"/>
    <dgm:cxn modelId="{6CD7A557-CAA7-41EF-A310-EF31F0F5BC10}" type="presParOf" srcId="{E1A2767B-4E0A-44D0-8966-86BDA0F76C91}" destId="{EEF2D81B-5040-4887-B0E2-50F68CE585AC}" srcOrd="1" destOrd="0" presId="urn:microsoft.com/office/officeart/2005/8/layout/orgChart1"/>
    <dgm:cxn modelId="{F8D53ABD-FC47-4438-AB8F-AF6D132181F6}" type="presParOf" srcId="{EEF2D81B-5040-4887-B0E2-50F68CE585AC}" destId="{75ADC35F-5858-4DB8-BAB9-B94B1159AC83}" srcOrd="0" destOrd="0" presId="urn:microsoft.com/office/officeart/2005/8/layout/orgChart1"/>
    <dgm:cxn modelId="{236F957D-71C2-4D5F-9C52-E723E8CA1B2A}" type="presParOf" srcId="{EEF2D81B-5040-4887-B0E2-50F68CE585AC}" destId="{04231046-2BA2-475A-BBC0-C517452CF061}" srcOrd="1" destOrd="0" presId="urn:microsoft.com/office/officeart/2005/8/layout/orgChart1"/>
    <dgm:cxn modelId="{1142911A-268E-4D3D-9754-E1FA2A355393}" type="presParOf" srcId="{04231046-2BA2-475A-BBC0-C517452CF061}" destId="{E3CB4D19-74BF-4256-A18A-BC0D3097C025}" srcOrd="0" destOrd="0" presId="urn:microsoft.com/office/officeart/2005/8/layout/orgChart1"/>
    <dgm:cxn modelId="{4DF23A1D-8BF3-47C7-95C2-83D50D208246}" type="presParOf" srcId="{E3CB4D19-74BF-4256-A18A-BC0D3097C025}" destId="{21E827B2-61B0-4CCB-BFAA-9F471C4AA4D9}" srcOrd="0" destOrd="0" presId="urn:microsoft.com/office/officeart/2005/8/layout/orgChart1"/>
    <dgm:cxn modelId="{70323C24-F3DF-4D98-B8C0-F683992F6FEF}" type="presParOf" srcId="{E3CB4D19-74BF-4256-A18A-BC0D3097C025}" destId="{96978016-0CA5-44AC-9E66-A93B03126D8F}" srcOrd="1" destOrd="0" presId="urn:microsoft.com/office/officeart/2005/8/layout/orgChart1"/>
    <dgm:cxn modelId="{27A246F2-E342-4F76-9223-5FC8F6438DF7}" type="presParOf" srcId="{04231046-2BA2-475A-BBC0-C517452CF061}" destId="{8473D145-AA03-4677-A853-4EFDC6CCB5CF}" srcOrd="1" destOrd="0" presId="urn:microsoft.com/office/officeart/2005/8/layout/orgChart1"/>
    <dgm:cxn modelId="{C508F98F-854D-44B7-AB95-8001AB8CC48C}" type="presParOf" srcId="{04231046-2BA2-475A-BBC0-C517452CF061}" destId="{CF3CE547-D161-4885-BCFC-0593DA85E3C8}" srcOrd="2" destOrd="0" presId="urn:microsoft.com/office/officeart/2005/8/layout/orgChart1"/>
    <dgm:cxn modelId="{1D9E8CAD-8A2F-4FBF-B865-9FE5F2A871D1}" type="presParOf" srcId="{EEF2D81B-5040-4887-B0E2-50F68CE585AC}" destId="{3E293B50-2526-410C-9AE7-DF5DD91C959D}" srcOrd="2" destOrd="0" presId="urn:microsoft.com/office/officeart/2005/8/layout/orgChart1"/>
    <dgm:cxn modelId="{F2ED70FC-8E1B-4942-BAD1-95F548C07364}" type="presParOf" srcId="{EEF2D81B-5040-4887-B0E2-50F68CE585AC}" destId="{F75E99A9-7B9F-43C1-A10B-67B6707A40B5}" srcOrd="3" destOrd="0" presId="urn:microsoft.com/office/officeart/2005/8/layout/orgChart1"/>
    <dgm:cxn modelId="{123F6847-D010-4E4B-90E4-9602CC7B938F}" type="presParOf" srcId="{F75E99A9-7B9F-43C1-A10B-67B6707A40B5}" destId="{944C2A28-01F0-49FD-94CB-893652BCAE6D}" srcOrd="0" destOrd="0" presId="urn:microsoft.com/office/officeart/2005/8/layout/orgChart1"/>
    <dgm:cxn modelId="{D712C7E8-0CBB-44D5-AA2A-B14BB8197E56}" type="presParOf" srcId="{944C2A28-01F0-49FD-94CB-893652BCAE6D}" destId="{DF66F252-A79D-473E-8491-591A92C3F7F2}" srcOrd="0" destOrd="0" presId="urn:microsoft.com/office/officeart/2005/8/layout/orgChart1"/>
    <dgm:cxn modelId="{B1933B80-E7A0-4AAF-B4BA-74C4B8FD6239}" type="presParOf" srcId="{944C2A28-01F0-49FD-94CB-893652BCAE6D}" destId="{148CB5BB-57DA-4CCE-8A56-984E960C6928}" srcOrd="1" destOrd="0" presId="urn:microsoft.com/office/officeart/2005/8/layout/orgChart1"/>
    <dgm:cxn modelId="{7471549E-8CA5-4F0D-AC29-91C2828250BA}" type="presParOf" srcId="{F75E99A9-7B9F-43C1-A10B-67B6707A40B5}" destId="{94468511-F286-4BB3-9487-DCC2FFFD35C9}" srcOrd="1" destOrd="0" presId="urn:microsoft.com/office/officeart/2005/8/layout/orgChart1"/>
    <dgm:cxn modelId="{A3A763BD-A425-4CAF-84BE-E6B16379F485}" type="presParOf" srcId="{94468511-F286-4BB3-9487-DCC2FFFD35C9}" destId="{76CDEB94-9F1C-4149-9D2E-93BFD31C6B0B}" srcOrd="0" destOrd="0" presId="urn:microsoft.com/office/officeart/2005/8/layout/orgChart1"/>
    <dgm:cxn modelId="{AD1039AB-E04B-4943-948B-67A4B3F012D9}" type="presParOf" srcId="{94468511-F286-4BB3-9487-DCC2FFFD35C9}" destId="{5CA48904-5593-44BD-B4C6-898D9A87C4F4}" srcOrd="1" destOrd="0" presId="urn:microsoft.com/office/officeart/2005/8/layout/orgChart1"/>
    <dgm:cxn modelId="{D6ECB687-6F0F-421D-A12C-A3FF53992C7B}" type="presParOf" srcId="{5CA48904-5593-44BD-B4C6-898D9A87C4F4}" destId="{1FAA6AD9-CE51-4A20-B17B-8C4BF6298C34}" srcOrd="0" destOrd="0" presId="urn:microsoft.com/office/officeart/2005/8/layout/orgChart1"/>
    <dgm:cxn modelId="{CBF4FCEE-2E32-4977-8048-264E8925A45F}" type="presParOf" srcId="{1FAA6AD9-CE51-4A20-B17B-8C4BF6298C34}" destId="{714E9018-43AB-4E47-87BA-C3F83C56BFEE}" srcOrd="0" destOrd="0" presId="urn:microsoft.com/office/officeart/2005/8/layout/orgChart1"/>
    <dgm:cxn modelId="{69D4ABD1-E809-483A-AAAB-B968D18E3E61}" type="presParOf" srcId="{1FAA6AD9-CE51-4A20-B17B-8C4BF6298C34}" destId="{8C8D32FF-82FB-4E0B-846B-60132CA5D955}" srcOrd="1" destOrd="0" presId="urn:microsoft.com/office/officeart/2005/8/layout/orgChart1"/>
    <dgm:cxn modelId="{EFA35536-33BE-4013-A5C2-2294EE722191}" type="presParOf" srcId="{5CA48904-5593-44BD-B4C6-898D9A87C4F4}" destId="{496B9B85-A468-49BC-A41E-BFBC1A1304A3}" srcOrd="1" destOrd="0" presId="urn:microsoft.com/office/officeart/2005/8/layout/orgChart1"/>
    <dgm:cxn modelId="{5354F990-0FAC-418B-9B3E-7B94E76EE3ED}" type="presParOf" srcId="{5CA48904-5593-44BD-B4C6-898D9A87C4F4}" destId="{D0B24702-B74E-4AD1-894D-4AAF6A5EDC7F}" srcOrd="2" destOrd="0" presId="urn:microsoft.com/office/officeart/2005/8/layout/orgChart1"/>
    <dgm:cxn modelId="{3951FAEC-2BF3-4F09-BEC0-5A49607E2A08}" type="presParOf" srcId="{94468511-F286-4BB3-9487-DCC2FFFD35C9}" destId="{F1EF36C1-7902-4247-AE63-5DFC6676BF74}" srcOrd="2" destOrd="0" presId="urn:microsoft.com/office/officeart/2005/8/layout/orgChart1"/>
    <dgm:cxn modelId="{890B72A8-50EA-4ADC-8B16-34F117E46B2D}" type="presParOf" srcId="{94468511-F286-4BB3-9487-DCC2FFFD35C9}" destId="{89006961-66F7-4CD6-B8AF-92616DFABFC1}" srcOrd="3" destOrd="0" presId="urn:microsoft.com/office/officeart/2005/8/layout/orgChart1"/>
    <dgm:cxn modelId="{4CF6EE9E-3BBC-42A7-B3F2-2ADB38C3AFA3}" type="presParOf" srcId="{89006961-66F7-4CD6-B8AF-92616DFABFC1}" destId="{A92B0C8C-9AA5-4494-8779-4E72D85D614E}" srcOrd="0" destOrd="0" presId="urn:microsoft.com/office/officeart/2005/8/layout/orgChart1"/>
    <dgm:cxn modelId="{786D06A0-53E5-45B4-A008-926C0A54A8BE}" type="presParOf" srcId="{A92B0C8C-9AA5-4494-8779-4E72D85D614E}" destId="{A0F830B3-B1BE-477B-B20F-433220903521}" srcOrd="0" destOrd="0" presId="urn:microsoft.com/office/officeart/2005/8/layout/orgChart1"/>
    <dgm:cxn modelId="{1B2891B7-A7F6-4834-A748-A1FA4D288264}" type="presParOf" srcId="{A92B0C8C-9AA5-4494-8779-4E72D85D614E}" destId="{670CEA70-EFE6-40D4-8222-718C52FAF51A}" srcOrd="1" destOrd="0" presId="urn:microsoft.com/office/officeart/2005/8/layout/orgChart1"/>
    <dgm:cxn modelId="{4B8BEA17-F508-4270-B26B-C4D2F7D6EB05}" type="presParOf" srcId="{89006961-66F7-4CD6-B8AF-92616DFABFC1}" destId="{A54EDAA4-2C67-446E-BBD1-FE17342641D5}" srcOrd="1" destOrd="0" presId="urn:microsoft.com/office/officeart/2005/8/layout/orgChart1"/>
    <dgm:cxn modelId="{26CA142A-E8C8-4B50-BD64-F003DA38D694}" type="presParOf" srcId="{89006961-66F7-4CD6-B8AF-92616DFABFC1}" destId="{ED5B03A5-DC2A-4DAF-8931-3AD29C31AAE3}" srcOrd="2" destOrd="0" presId="urn:microsoft.com/office/officeart/2005/8/layout/orgChart1"/>
    <dgm:cxn modelId="{AB93F49A-2209-42D8-9F1E-6E92D42C2142}" type="presParOf" srcId="{94468511-F286-4BB3-9487-DCC2FFFD35C9}" destId="{1FF35771-3960-4E4E-99EE-A323DA517FAC}" srcOrd="4" destOrd="0" presId="urn:microsoft.com/office/officeart/2005/8/layout/orgChart1"/>
    <dgm:cxn modelId="{237049A4-719A-42DA-AFB6-95E070237389}" type="presParOf" srcId="{94468511-F286-4BB3-9487-DCC2FFFD35C9}" destId="{B9C169BC-5546-47AA-BAED-E0DBB9BCDFDC}" srcOrd="5" destOrd="0" presId="urn:microsoft.com/office/officeart/2005/8/layout/orgChart1"/>
    <dgm:cxn modelId="{2ED602AD-E183-4F95-911B-BE563479471C}" type="presParOf" srcId="{B9C169BC-5546-47AA-BAED-E0DBB9BCDFDC}" destId="{0D9684BF-8759-4ED7-8725-CE9D80E1C1FA}" srcOrd="0" destOrd="0" presId="urn:microsoft.com/office/officeart/2005/8/layout/orgChart1"/>
    <dgm:cxn modelId="{0A3AC389-B587-493E-9210-8006E71506A3}" type="presParOf" srcId="{0D9684BF-8759-4ED7-8725-CE9D80E1C1FA}" destId="{BEFD9C0A-11B0-4E7C-A1F2-5CF908FF7C29}" srcOrd="0" destOrd="0" presId="urn:microsoft.com/office/officeart/2005/8/layout/orgChart1"/>
    <dgm:cxn modelId="{7BDCBD41-226C-4E8D-A4C6-493931C70F55}" type="presParOf" srcId="{0D9684BF-8759-4ED7-8725-CE9D80E1C1FA}" destId="{14FB3D85-2CF3-48AC-BC75-1D1DF83C30D1}" srcOrd="1" destOrd="0" presId="urn:microsoft.com/office/officeart/2005/8/layout/orgChart1"/>
    <dgm:cxn modelId="{0288AEE6-BD9B-440D-A623-5A2E4ADD762D}" type="presParOf" srcId="{B9C169BC-5546-47AA-BAED-E0DBB9BCDFDC}" destId="{8EADDD14-A556-499C-80D1-DC24FEAE4CA6}" srcOrd="1" destOrd="0" presId="urn:microsoft.com/office/officeart/2005/8/layout/orgChart1"/>
    <dgm:cxn modelId="{CD301C0D-C284-4B09-9F53-401F4E3D9C0E}" type="presParOf" srcId="{B9C169BC-5546-47AA-BAED-E0DBB9BCDFDC}" destId="{E35AC2AE-498C-44C1-B6F6-23E229E82864}" srcOrd="2" destOrd="0" presId="urn:microsoft.com/office/officeart/2005/8/layout/orgChart1"/>
    <dgm:cxn modelId="{7C6F66BF-BF15-45BA-9454-EAB9D23204A6}" type="presParOf" srcId="{94468511-F286-4BB3-9487-DCC2FFFD35C9}" destId="{680298F7-7C3F-40C1-A8AF-97103EBAA38B}" srcOrd="6" destOrd="0" presId="urn:microsoft.com/office/officeart/2005/8/layout/orgChart1"/>
    <dgm:cxn modelId="{4DD06117-921A-4EF9-8650-5C16FED70C34}" type="presParOf" srcId="{94468511-F286-4BB3-9487-DCC2FFFD35C9}" destId="{D4CED0C8-4D15-4F6E-BE2E-7D0FF8187B7E}" srcOrd="7" destOrd="0" presId="urn:microsoft.com/office/officeart/2005/8/layout/orgChart1"/>
    <dgm:cxn modelId="{452D746C-77E8-466F-928C-77BCB0E42BD0}" type="presParOf" srcId="{D4CED0C8-4D15-4F6E-BE2E-7D0FF8187B7E}" destId="{B7680A29-ABBC-44E0-A7F4-A8212698D43B}" srcOrd="0" destOrd="0" presId="urn:microsoft.com/office/officeart/2005/8/layout/orgChart1"/>
    <dgm:cxn modelId="{8FD4ADC5-6154-4E39-87C6-5463092C4868}" type="presParOf" srcId="{B7680A29-ABBC-44E0-A7F4-A8212698D43B}" destId="{13A68888-B834-4887-B5A7-17C2777DE7C2}" srcOrd="0" destOrd="0" presId="urn:microsoft.com/office/officeart/2005/8/layout/orgChart1"/>
    <dgm:cxn modelId="{202FFCA6-AB3D-45A2-AD5B-2E5B8C6BF739}" type="presParOf" srcId="{B7680A29-ABBC-44E0-A7F4-A8212698D43B}" destId="{DC82AE03-8B46-4E9A-B45C-9B4417A7070F}" srcOrd="1" destOrd="0" presId="urn:microsoft.com/office/officeart/2005/8/layout/orgChart1"/>
    <dgm:cxn modelId="{056E698D-F459-4092-A9A6-C591529BE862}" type="presParOf" srcId="{D4CED0C8-4D15-4F6E-BE2E-7D0FF8187B7E}" destId="{E2914DD6-AE74-4597-B4A8-F200E51DE3EE}" srcOrd="1" destOrd="0" presId="urn:microsoft.com/office/officeart/2005/8/layout/orgChart1"/>
    <dgm:cxn modelId="{4A50E1EE-4665-4190-8379-1E499C146155}" type="presParOf" srcId="{D4CED0C8-4D15-4F6E-BE2E-7D0FF8187B7E}" destId="{F457D9A8-CDA4-461E-A56B-F75F99D163E8}" srcOrd="2" destOrd="0" presId="urn:microsoft.com/office/officeart/2005/8/layout/orgChart1"/>
    <dgm:cxn modelId="{BD40F3F2-70F9-49E8-872F-501874552E14}" type="presParOf" srcId="{F75E99A9-7B9F-43C1-A10B-67B6707A40B5}" destId="{41E9A3E0-8269-49C9-9FE5-A659B1757876}" srcOrd="2" destOrd="0" presId="urn:microsoft.com/office/officeart/2005/8/layout/orgChart1"/>
    <dgm:cxn modelId="{9AB71315-DECB-45FD-A472-DF98986DC72B}" type="presParOf" srcId="{EEF2D81B-5040-4887-B0E2-50F68CE585AC}" destId="{3D792C38-6BC8-4BD0-A3B8-D355195BF1BE}" srcOrd="4" destOrd="0" presId="urn:microsoft.com/office/officeart/2005/8/layout/orgChart1"/>
    <dgm:cxn modelId="{28947F3F-1D47-4394-A53D-C4036E4A4F55}" type="presParOf" srcId="{EEF2D81B-5040-4887-B0E2-50F68CE585AC}" destId="{AF31AAF2-1E95-40DF-9984-A67D635B8B64}" srcOrd="5" destOrd="0" presId="urn:microsoft.com/office/officeart/2005/8/layout/orgChart1"/>
    <dgm:cxn modelId="{0DC8968E-70D3-421E-B695-FF123D23F4DB}" type="presParOf" srcId="{AF31AAF2-1E95-40DF-9984-A67D635B8B64}" destId="{93C1992B-1077-41EE-A572-BB7D22FDAD91}" srcOrd="0" destOrd="0" presId="urn:microsoft.com/office/officeart/2005/8/layout/orgChart1"/>
    <dgm:cxn modelId="{065705A0-0091-4922-BF93-CC04DE6D5B9B}" type="presParOf" srcId="{93C1992B-1077-41EE-A572-BB7D22FDAD91}" destId="{F34F421E-28F5-4080-BAE6-C1CA223C99A2}" srcOrd="0" destOrd="0" presId="urn:microsoft.com/office/officeart/2005/8/layout/orgChart1"/>
    <dgm:cxn modelId="{3C82B56A-AFDB-4AD7-99FF-513E34C0A030}" type="presParOf" srcId="{93C1992B-1077-41EE-A572-BB7D22FDAD91}" destId="{36135110-7E8F-48FE-B3E4-B2DC191ABED0}" srcOrd="1" destOrd="0" presId="urn:microsoft.com/office/officeart/2005/8/layout/orgChart1"/>
    <dgm:cxn modelId="{EA0B2684-9B9E-448B-A511-E79B7E4D1893}" type="presParOf" srcId="{AF31AAF2-1E95-40DF-9984-A67D635B8B64}" destId="{2D548CAD-B015-48FE-9CC7-D47C30EAFFA8}" srcOrd="1" destOrd="0" presId="urn:microsoft.com/office/officeart/2005/8/layout/orgChart1"/>
    <dgm:cxn modelId="{ED957305-8DE3-4EA8-BEA1-A3C25F6B2B94}" type="presParOf" srcId="{2D548CAD-B015-48FE-9CC7-D47C30EAFFA8}" destId="{A2D70FA0-4905-4476-9824-CF24785A915E}" srcOrd="0" destOrd="0" presId="urn:microsoft.com/office/officeart/2005/8/layout/orgChart1"/>
    <dgm:cxn modelId="{24B35398-FEFC-4E98-8F59-EC219484C41B}" type="presParOf" srcId="{2D548CAD-B015-48FE-9CC7-D47C30EAFFA8}" destId="{8EF4B4D9-0CC6-4539-BFE1-66D2B2263459}" srcOrd="1" destOrd="0" presId="urn:microsoft.com/office/officeart/2005/8/layout/orgChart1"/>
    <dgm:cxn modelId="{F3D2200B-26AB-4B21-89BC-94FF6513C6E3}" type="presParOf" srcId="{8EF4B4D9-0CC6-4539-BFE1-66D2B2263459}" destId="{22BCC338-20B1-4C0E-AA0B-EC8661A89E13}" srcOrd="0" destOrd="0" presId="urn:microsoft.com/office/officeart/2005/8/layout/orgChart1"/>
    <dgm:cxn modelId="{81E02364-E3E0-4268-9C5F-491B6490B0EB}" type="presParOf" srcId="{22BCC338-20B1-4C0E-AA0B-EC8661A89E13}" destId="{CE9EC2DA-3564-4B22-949C-1ACCA91E781D}" srcOrd="0" destOrd="0" presId="urn:microsoft.com/office/officeart/2005/8/layout/orgChart1"/>
    <dgm:cxn modelId="{E9258147-47AA-44EA-92D3-D07F671CF519}" type="presParOf" srcId="{22BCC338-20B1-4C0E-AA0B-EC8661A89E13}" destId="{893494F7-BB87-4761-B2CE-E6EE037C667B}" srcOrd="1" destOrd="0" presId="urn:microsoft.com/office/officeart/2005/8/layout/orgChart1"/>
    <dgm:cxn modelId="{3063AA51-0588-4588-8A74-0CAAE126BBF6}" type="presParOf" srcId="{8EF4B4D9-0CC6-4539-BFE1-66D2B2263459}" destId="{BEBFF910-4BF4-49CC-BB78-F23161FFBD6B}" srcOrd="1" destOrd="0" presId="urn:microsoft.com/office/officeart/2005/8/layout/orgChart1"/>
    <dgm:cxn modelId="{B970C38C-4D2B-44CD-9A10-6C398B4AE5EE}" type="presParOf" srcId="{8EF4B4D9-0CC6-4539-BFE1-66D2B2263459}" destId="{C03D5093-7137-4BFD-A100-8C3D143B267E}" srcOrd="2" destOrd="0" presId="urn:microsoft.com/office/officeart/2005/8/layout/orgChart1"/>
    <dgm:cxn modelId="{D1DD881E-02DA-4320-9290-902FAA0EE8D5}" type="presParOf" srcId="{AF31AAF2-1E95-40DF-9984-A67D635B8B64}" destId="{25E9772D-AD9F-42B7-8B75-7ACE89045DA8}" srcOrd="2" destOrd="0" presId="urn:microsoft.com/office/officeart/2005/8/layout/orgChart1"/>
    <dgm:cxn modelId="{B30D75BA-961A-4982-B64B-6175CE77C037}" type="presParOf" srcId="{EEF2D81B-5040-4887-B0E2-50F68CE585AC}" destId="{D30376A2-2FC8-438C-81E9-3EC058533233}" srcOrd="6" destOrd="0" presId="urn:microsoft.com/office/officeart/2005/8/layout/orgChart1"/>
    <dgm:cxn modelId="{86E5D8F4-88A0-4B20-9083-A511F9964D10}" type="presParOf" srcId="{EEF2D81B-5040-4887-B0E2-50F68CE585AC}" destId="{7433CA1B-EE45-4220-8EC7-D76D3E93C1B9}" srcOrd="7" destOrd="0" presId="urn:microsoft.com/office/officeart/2005/8/layout/orgChart1"/>
    <dgm:cxn modelId="{32731633-4F72-4770-90D4-55EC0E78278D}" type="presParOf" srcId="{7433CA1B-EE45-4220-8EC7-D76D3E93C1B9}" destId="{BF33E3A7-A213-41A3-ACBE-0E98E1ED3D50}" srcOrd="0" destOrd="0" presId="urn:microsoft.com/office/officeart/2005/8/layout/orgChart1"/>
    <dgm:cxn modelId="{DF371CE1-BC0A-48A3-B0FD-43B9205EE4A8}" type="presParOf" srcId="{BF33E3A7-A213-41A3-ACBE-0E98E1ED3D50}" destId="{72ACB54D-439E-45CA-8B13-6C098307799B}" srcOrd="0" destOrd="0" presId="urn:microsoft.com/office/officeart/2005/8/layout/orgChart1"/>
    <dgm:cxn modelId="{469F592A-BE59-4554-A8C0-BF5183E306FE}" type="presParOf" srcId="{BF33E3A7-A213-41A3-ACBE-0E98E1ED3D50}" destId="{BCF8A2CF-2CCE-4F8A-86D2-3BFA5675625A}" srcOrd="1" destOrd="0" presId="urn:microsoft.com/office/officeart/2005/8/layout/orgChart1"/>
    <dgm:cxn modelId="{535CCCC0-B6FC-46FC-A538-D7EF9373FCF4}" type="presParOf" srcId="{7433CA1B-EE45-4220-8EC7-D76D3E93C1B9}" destId="{538D4C57-08BC-4CC0-B023-74C6B9CAF959}" srcOrd="1" destOrd="0" presId="urn:microsoft.com/office/officeart/2005/8/layout/orgChart1"/>
    <dgm:cxn modelId="{F5D5977B-1B74-4010-9933-2B2C54665418}" type="presParOf" srcId="{538D4C57-08BC-4CC0-B023-74C6B9CAF959}" destId="{51290A5A-12DC-4BA8-92FE-787061D3AC6E}" srcOrd="0" destOrd="0" presId="urn:microsoft.com/office/officeart/2005/8/layout/orgChart1"/>
    <dgm:cxn modelId="{0A327134-6E00-4DE1-9005-2A5AC1FF4051}" type="presParOf" srcId="{538D4C57-08BC-4CC0-B023-74C6B9CAF959}" destId="{9560BDB4-E63D-448D-939B-C9E9E32835D2}" srcOrd="1" destOrd="0" presId="urn:microsoft.com/office/officeart/2005/8/layout/orgChart1"/>
    <dgm:cxn modelId="{5C4C5317-14DB-4127-A936-3A9D61F37DE1}" type="presParOf" srcId="{9560BDB4-E63D-448D-939B-C9E9E32835D2}" destId="{E9E5FEBC-B9A2-4258-A886-C24AA027A6E0}" srcOrd="0" destOrd="0" presId="urn:microsoft.com/office/officeart/2005/8/layout/orgChart1"/>
    <dgm:cxn modelId="{3215CB61-0F0A-40A6-9B99-43DE791ABDEA}" type="presParOf" srcId="{E9E5FEBC-B9A2-4258-A886-C24AA027A6E0}" destId="{A9AE9A99-4C2D-4AF5-89BF-700907DE229A}" srcOrd="0" destOrd="0" presId="urn:microsoft.com/office/officeart/2005/8/layout/orgChart1"/>
    <dgm:cxn modelId="{13C5E2C6-BAB6-4149-BA74-1313ACCB4EE1}" type="presParOf" srcId="{E9E5FEBC-B9A2-4258-A886-C24AA027A6E0}" destId="{3292C9E0-1967-43E4-8A79-C2312FDE1114}" srcOrd="1" destOrd="0" presId="urn:microsoft.com/office/officeart/2005/8/layout/orgChart1"/>
    <dgm:cxn modelId="{7B8AC8B6-4CBA-4F21-8460-018FC838CDC2}" type="presParOf" srcId="{9560BDB4-E63D-448D-939B-C9E9E32835D2}" destId="{7C91C12F-81E3-418B-9292-7EBB122FC43E}" srcOrd="1" destOrd="0" presId="urn:microsoft.com/office/officeart/2005/8/layout/orgChart1"/>
    <dgm:cxn modelId="{3AACD7C3-C142-4C9B-9DAE-DB713237FE20}" type="presParOf" srcId="{9560BDB4-E63D-448D-939B-C9E9E32835D2}" destId="{99F2EDF5-B1C6-4FF1-8E23-E5F7DC0C2115}" srcOrd="2" destOrd="0" presId="urn:microsoft.com/office/officeart/2005/8/layout/orgChart1"/>
    <dgm:cxn modelId="{A7506FCA-F653-40D7-A54D-E5F455B92892}" type="presParOf" srcId="{7433CA1B-EE45-4220-8EC7-D76D3E93C1B9}" destId="{16581D26-950C-4C67-AF64-198AC9C066D1}" srcOrd="2" destOrd="0" presId="urn:microsoft.com/office/officeart/2005/8/layout/orgChart1"/>
    <dgm:cxn modelId="{9DEA7093-8DBA-4251-8E77-72356CB5F898}" type="presParOf" srcId="{EEF2D81B-5040-4887-B0E2-50F68CE585AC}" destId="{EE86B99A-DFAE-446B-9648-0B0A22C99B3A}" srcOrd="8" destOrd="0" presId="urn:microsoft.com/office/officeart/2005/8/layout/orgChart1"/>
    <dgm:cxn modelId="{E84AF0AE-70C8-42FD-A5E1-5B60BA1C1BBE}" type="presParOf" srcId="{EEF2D81B-5040-4887-B0E2-50F68CE585AC}" destId="{15625236-A265-4F8D-AF1E-09B409FEC8FC}" srcOrd="9" destOrd="0" presId="urn:microsoft.com/office/officeart/2005/8/layout/orgChart1"/>
    <dgm:cxn modelId="{1A157FC1-6E0D-42AE-B3EE-554A5CB1AFCF}" type="presParOf" srcId="{15625236-A265-4F8D-AF1E-09B409FEC8FC}" destId="{9A32663A-5699-4F56-89B0-BFEF0036FD0D}" srcOrd="0" destOrd="0" presId="urn:microsoft.com/office/officeart/2005/8/layout/orgChart1"/>
    <dgm:cxn modelId="{187ECAF7-0DD8-4E48-A3E9-C9B104654A7B}" type="presParOf" srcId="{9A32663A-5699-4F56-89B0-BFEF0036FD0D}" destId="{4533C03B-51E0-43BB-9A4F-68BB0802AD9D}" srcOrd="0" destOrd="0" presId="urn:microsoft.com/office/officeart/2005/8/layout/orgChart1"/>
    <dgm:cxn modelId="{62D6BF75-B2CE-46AB-BEB0-3FE0DA3A2356}" type="presParOf" srcId="{9A32663A-5699-4F56-89B0-BFEF0036FD0D}" destId="{413EEC87-28A3-433C-9F01-3A60AA551F78}" srcOrd="1" destOrd="0" presId="urn:microsoft.com/office/officeart/2005/8/layout/orgChart1"/>
    <dgm:cxn modelId="{F5CF4022-CBD6-409B-954D-1886A3425B7B}" type="presParOf" srcId="{15625236-A265-4F8D-AF1E-09B409FEC8FC}" destId="{92E14CCC-3758-4BA5-9435-1E47E06A1343}" srcOrd="1" destOrd="0" presId="urn:microsoft.com/office/officeart/2005/8/layout/orgChart1"/>
    <dgm:cxn modelId="{82AB7061-6DDD-4B96-B3CB-12585C943261}" type="presParOf" srcId="{92E14CCC-3758-4BA5-9435-1E47E06A1343}" destId="{2FCFF1C7-CB12-4924-8A4D-2C09420789AE}" srcOrd="0" destOrd="0" presId="urn:microsoft.com/office/officeart/2005/8/layout/orgChart1"/>
    <dgm:cxn modelId="{7D8A311C-06D0-49AD-9BC4-B25400F90644}" type="presParOf" srcId="{92E14CCC-3758-4BA5-9435-1E47E06A1343}" destId="{EDD9ADFC-A7FB-4560-AF73-502F0F36C83F}" srcOrd="1" destOrd="0" presId="urn:microsoft.com/office/officeart/2005/8/layout/orgChart1"/>
    <dgm:cxn modelId="{10D01CC7-3F84-464B-872F-335B00B645E2}" type="presParOf" srcId="{EDD9ADFC-A7FB-4560-AF73-502F0F36C83F}" destId="{A3E725E4-7956-4931-B800-F5A0338EAD76}" srcOrd="0" destOrd="0" presId="urn:microsoft.com/office/officeart/2005/8/layout/orgChart1"/>
    <dgm:cxn modelId="{68096B1A-B304-4D33-BD7A-BA8452B4DF88}" type="presParOf" srcId="{A3E725E4-7956-4931-B800-F5A0338EAD76}" destId="{34F72837-9F8B-48B3-9CCB-299734DD9EFC}" srcOrd="0" destOrd="0" presId="urn:microsoft.com/office/officeart/2005/8/layout/orgChart1"/>
    <dgm:cxn modelId="{3B16E17B-18CA-4D57-9561-7A9D64A60578}" type="presParOf" srcId="{A3E725E4-7956-4931-B800-F5A0338EAD76}" destId="{E6FADB2F-8734-487C-B95B-76AD2F0C7966}" srcOrd="1" destOrd="0" presId="urn:microsoft.com/office/officeart/2005/8/layout/orgChart1"/>
    <dgm:cxn modelId="{B7410FC4-BDA2-4B67-8136-81BCF1F17DDE}" type="presParOf" srcId="{EDD9ADFC-A7FB-4560-AF73-502F0F36C83F}" destId="{27D888BC-4271-4C3E-8168-C5D82951697B}" srcOrd="1" destOrd="0" presId="urn:microsoft.com/office/officeart/2005/8/layout/orgChart1"/>
    <dgm:cxn modelId="{A938AC25-FFA2-4732-809B-06695C73C6BD}" type="presParOf" srcId="{EDD9ADFC-A7FB-4560-AF73-502F0F36C83F}" destId="{D1177CE4-0F2F-4C98-8FD6-90A3957272BE}" srcOrd="2" destOrd="0" presId="urn:microsoft.com/office/officeart/2005/8/layout/orgChart1"/>
    <dgm:cxn modelId="{C2B6C5C5-6AF3-4F08-92F0-EE9EC6DA03A3}" type="presParOf" srcId="{15625236-A265-4F8D-AF1E-09B409FEC8FC}" destId="{5291A847-B161-480F-BB9E-989D4999BA04}" srcOrd="2" destOrd="0" presId="urn:microsoft.com/office/officeart/2005/8/layout/orgChart1"/>
    <dgm:cxn modelId="{FF3E507E-49AD-4076-925A-41BB29183653}" type="presParOf" srcId="{EEF2D81B-5040-4887-B0E2-50F68CE585AC}" destId="{4A220E46-EC76-4446-96E8-142C7D6BFF04}" srcOrd="10" destOrd="0" presId="urn:microsoft.com/office/officeart/2005/8/layout/orgChart1"/>
    <dgm:cxn modelId="{6ABC536F-397F-4329-A372-A254F75CC288}" type="presParOf" srcId="{EEF2D81B-5040-4887-B0E2-50F68CE585AC}" destId="{D794981C-DAC0-4BF7-8755-AA3C8641347A}" srcOrd="11" destOrd="0" presId="urn:microsoft.com/office/officeart/2005/8/layout/orgChart1"/>
    <dgm:cxn modelId="{CC624B86-B81C-499A-B94B-B98B77BF399F}" type="presParOf" srcId="{D794981C-DAC0-4BF7-8755-AA3C8641347A}" destId="{30B26237-3525-4B67-A43F-CB135DCB1237}" srcOrd="0" destOrd="0" presId="urn:microsoft.com/office/officeart/2005/8/layout/orgChart1"/>
    <dgm:cxn modelId="{71B82ED6-45DD-4ED0-93A7-9D2F492631D4}" type="presParOf" srcId="{30B26237-3525-4B67-A43F-CB135DCB1237}" destId="{0CDC2F7F-10EE-4EDD-AC4C-9E12C6665746}" srcOrd="0" destOrd="0" presId="urn:microsoft.com/office/officeart/2005/8/layout/orgChart1"/>
    <dgm:cxn modelId="{C0262B2C-9EE6-4299-8358-75E4D738D56D}" type="presParOf" srcId="{30B26237-3525-4B67-A43F-CB135DCB1237}" destId="{51915150-F271-43F2-B016-78365B09005A}" srcOrd="1" destOrd="0" presId="urn:microsoft.com/office/officeart/2005/8/layout/orgChart1"/>
    <dgm:cxn modelId="{CB689F2C-9F45-42D1-9034-C779F391BDED}" type="presParOf" srcId="{D794981C-DAC0-4BF7-8755-AA3C8641347A}" destId="{E8D35B12-73E2-48D7-B96E-31BE5D30447B}" srcOrd="1" destOrd="0" presId="urn:microsoft.com/office/officeart/2005/8/layout/orgChart1"/>
    <dgm:cxn modelId="{2C51FB15-223C-4E06-A808-904E12998305}" type="presParOf" srcId="{D794981C-DAC0-4BF7-8755-AA3C8641347A}" destId="{D07116E4-23E4-4A55-AD87-5B67F8CCBB2E}" srcOrd="2" destOrd="0" presId="urn:microsoft.com/office/officeart/2005/8/layout/orgChart1"/>
    <dgm:cxn modelId="{4DBDFC94-FEC2-4BDF-BECB-5CB7645D8797}" type="presParOf" srcId="{E1A2767B-4E0A-44D0-8966-86BDA0F76C91}" destId="{99C89A4D-57DD-407E-AB0D-89D47465939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20E46-EC76-4446-96E8-142C7D6BFF04}">
      <dsp:nvSpPr>
        <dsp:cNvPr id="0" name=""/>
        <dsp:cNvSpPr/>
      </dsp:nvSpPr>
      <dsp:spPr>
        <a:xfrm>
          <a:off x="4392488" y="1884531"/>
          <a:ext cx="3809862" cy="362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394"/>
              </a:lnTo>
              <a:lnTo>
                <a:pt x="3809862" y="241394"/>
              </a:lnTo>
              <a:lnTo>
                <a:pt x="3809862" y="3627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FF1C7-CB12-4924-8A4D-2C09420789AE}">
      <dsp:nvSpPr>
        <dsp:cNvPr id="0" name=""/>
        <dsp:cNvSpPr/>
      </dsp:nvSpPr>
      <dsp:spPr>
        <a:xfrm>
          <a:off x="6342003" y="3267796"/>
          <a:ext cx="173324" cy="736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6425"/>
              </a:lnTo>
              <a:lnTo>
                <a:pt x="173324" y="73642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86B99A-DFAE-446B-9648-0B0A22C99B3A}">
      <dsp:nvSpPr>
        <dsp:cNvPr id="0" name=""/>
        <dsp:cNvSpPr/>
      </dsp:nvSpPr>
      <dsp:spPr>
        <a:xfrm>
          <a:off x="4392488" y="1884531"/>
          <a:ext cx="2411713" cy="362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394"/>
              </a:lnTo>
              <a:lnTo>
                <a:pt x="2411713" y="241394"/>
              </a:lnTo>
              <a:lnTo>
                <a:pt x="2411713" y="3627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290A5A-12DC-4BA8-92FE-787061D3AC6E}">
      <dsp:nvSpPr>
        <dsp:cNvPr id="0" name=""/>
        <dsp:cNvSpPr/>
      </dsp:nvSpPr>
      <dsp:spPr>
        <a:xfrm>
          <a:off x="4854191" y="3122343"/>
          <a:ext cx="188268" cy="531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527"/>
              </a:lnTo>
              <a:lnTo>
                <a:pt x="188268" y="53152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0376A2-2FC8-438C-81E9-3EC058533233}">
      <dsp:nvSpPr>
        <dsp:cNvPr id="0" name=""/>
        <dsp:cNvSpPr/>
      </dsp:nvSpPr>
      <dsp:spPr>
        <a:xfrm>
          <a:off x="4392488" y="1884531"/>
          <a:ext cx="963751" cy="362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394"/>
              </a:lnTo>
              <a:lnTo>
                <a:pt x="963751" y="241394"/>
              </a:lnTo>
              <a:lnTo>
                <a:pt x="963751" y="3627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D70FA0-4905-4476-9824-CF24785A915E}">
      <dsp:nvSpPr>
        <dsp:cNvPr id="0" name=""/>
        <dsp:cNvSpPr/>
      </dsp:nvSpPr>
      <dsp:spPr>
        <a:xfrm>
          <a:off x="3229646" y="3527673"/>
          <a:ext cx="209396" cy="660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0174"/>
              </a:lnTo>
              <a:lnTo>
                <a:pt x="209396" y="66017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792C38-6BC8-4BD0-A3B8-D355195BF1BE}">
      <dsp:nvSpPr>
        <dsp:cNvPr id="0" name=""/>
        <dsp:cNvSpPr/>
      </dsp:nvSpPr>
      <dsp:spPr>
        <a:xfrm>
          <a:off x="3788037" y="1884531"/>
          <a:ext cx="604450" cy="362721"/>
        </a:xfrm>
        <a:custGeom>
          <a:avLst/>
          <a:gdLst/>
          <a:ahLst/>
          <a:cxnLst/>
          <a:rect l="0" t="0" r="0" b="0"/>
          <a:pathLst>
            <a:path>
              <a:moveTo>
                <a:pt x="604450" y="0"/>
              </a:moveTo>
              <a:lnTo>
                <a:pt x="604450" y="241394"/>
              </a:lnTo>
              <a:lnTo>
                <a:pt x="0" y="241394"/>
              </a:lnTo>
              <a:lnTo>
                <a:pt x="0" y="3627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0298F7-7C3F-40C1-A8AF-97103EBAA38B}">
      <dsp:nvSpPr>
        <dsp:cNvPr id="0" name=""/>
        <dsp:cNvSpPr/>
      </dsp:nvSpPr>
      <dsp:spPr>
        <a:xfrm>
          <a:off x="1518576" y="2824999"/>
          <a:ext cx="173324" cy="2992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2730"/>
              </a:lnTo>
              <a:lnTo>
                <a:pt x="173324" y="299273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F35771-3960-4E4E-99EE-A323DA517FAC}">
      <dsp:nvSpPr>
        <dsp:cNvPr id="0" name=""/>
        <dsp:cNvSpPr/>
      </dsp:nvSpPr>
      <dsp:spPr>
        <a:xfrm>
          <a:off x="1518576" y="2824999"/>
          <a:ext cx="173324" cy="2172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2329"/>
              </a:lnTo>
              <a:lnTo>
                <a:pt x="173324" y="217232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F36C1-7902-4247-AE63-5DFC6676BF74}">
      <dsp:nvSpPr>
        <dsp:cNvPr id="0" name=""/>
        <dsp:cNvSpPr/>
      </dsp:nvSpPr>
      <dsp:spPr>
        <a:xfrm>
          <a:off x="1518576" y="2824999"/>
          <a:ext cx="173324" cy="1351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1928"/>
              </a:lnTo>
              <a:lnTo>
                <a:pt x="173324" y="135192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CDEB94-9F1C-4149-9D2E-93BFD31C6B0B}">
      <dsp:nvSpPr>
        <dsp:cNvPr id="0" name=""/>
        <dsp:cNvSpPr/>
      </dsp:nvSpPr>
      <dsp:spPr>
        <a:xfrm>
          <a:off x="1518576" y="2824999"/>
          <a:ext cx="173324" cy="531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527"/>
              </a:lnTo>
              <a:lnTo>
                <a:pt x="173324" y="53152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293B50-2526-410C-9AE7-DF5DD91C959D}">
      <dsp:nvSpPr>
        <dsp:cNvPr id="0" name=""/>
        <dsp:cNvSpPr/>
      </dsp:nvSpPr>
      <dsp:spPr>
        <a:xfrm>
          <a:off x="1980774" y="1884531"/>
          <a:ext cx="2411713" cy="362721"/>
        </a:xfrm>
        <a:custGeom>
          <a:avLst/>
          <a:gdLst/>
          <a:ahLst/>
          <a:cxnLst/>
          <a:rect l="0" t="0" r="0" b="0"/>
          <a:pathLst>
            <a:path>
              <a:moveTo>
                <a:pt x="2411713" y="0"/>
              </a:moveTo>
              <a:lnTo>
                <a:pt x="2411713" y="241394"/>
              </a:lnTo>
              <a:lnTo>
                <a:pt x="0" y="241394"/>
              </a:lnTo>
              <a:lnTo>
                <a:pt x="0" y="3627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ADC35F-5858-4DB8-BAB9-B94B1159AC83}">
      <dsp:nvSpPr>
        <dsp:cNvPr id="0" name=""/>
        <dsp:cNvSpPr/>
      </dsp:nvSpPr>
      <dsp:spPr>
        <a:xfrm>
          <a:off x="582625" y="1884531"/>
          <a:ext cx="3809862" cy="362721"/>
        </a:xfrm>
        <a:custGeom>
          <a:avLst/>
          <a:gdLst/>
          <a:ahLst/>
          <a:cxnLst/>
          <a:rect l="0" t="0" r="0" b="0"/>
          <a:pathLst>
            <a:path>
              <a:moveTo>
                <a:pt x="3809862" y="0"/>
              </a:moveTo>
              <a:lnTo>
                <a:pt x="3809862" y="241394"/>
              </a:lnTo>
              <a:lnTo>
                <a:pt x="0" y="241394"/>
              </a:lnTo>
              <a:lnTo>
                <a:pt x="0" y="3627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165A0-EEF0-4017-9530-545CDF71DF38}">
      <dsp:nvSpPr>
        <dsp:cNvPr id="0" name=""/>
        <dsp:cNvSpPr/>
      </dsp:nvSpPr>
      <dsp:spPr>
        <a:xfrm>
          <a:off x="1961136" y="1306784"/>
          <a:ext cx="4862702" cy="5777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Angsana New" pitchFamily="18" charset="-34"/>
              <a:cs typeface="Angsana New" pitchFamily="18" charset="-34"/>
            </a:rPr>
            <a:t>โรงพยาบาลศูนย์/โรงพยาบาลทั่วไป</a:t>
          </a:r>
          <a:endParaRPr lang="th-TH" sz="20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1961136" y="1306784"/>
        <a:ext cx="4862702" cy="577747"/>
      </dsp:txXfrm>
    </dsp:sp>
    <dsp:sp modelId="{21E827B2-61B0-4CCB-BFAA-9F471C4AA4D9}">
      <dsp:nvSpPr>
        <dsp:cNvPr id="0" name=""/>
        <dsp:cNvSpPr/>
      </dsp:nvSpPr>
      <dsp:spPr>
        <a:xfrm>
          <a:off x="4878" y="2247252"/>
          <a:ext cx="1155494" cy="5777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Angsana New" pitchFamily="18" charset="-34"/>
              <a:cs typeface="Angsana New" pitchFamily="18" charset="-34"/>
            </a:rPr>
            <a:t>ภารกิจ                   ด้านอำนวยการ</a:t>
          </a:r>
          <a:endParaRPr lang="th-TH" sz="18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4878" y="2247252"/>
        <a:ext cx="1155494" cy="577747"/>
      </dsp:txXfrm>
    </dsp:sp>
    <dsp:sp modelId="{DF66F252-A79D-473E-8491-591A92C3F7F2}">
      <dsp:nvSpPr>
        <dsp:cNvPr id="0" name=""/>
        <dsp:cNvSpPr/>
      </dsp:nvSpPr>
      <dsp:spPr>
        <a:xfrm>
          <a:off x="1403027" y="2247252"/>
          <a:ext cx="1155494" cy="5777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Angsana New" pitchFamily="18" charset="-34"/>
              <a:cs typeface="Angsana New" pitchFamily="18" charset="-34"/>
            </a:rPr>
            <a:t>ภารกิจด้านบริการ ปฐมภูมิ</a:t>
          </a:r>
          <a:endParaRPr lang="th-TH" sz="18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1403027" y="2247252"/>
        <a:ext cx="1155494" cy="577747"/>
      </dsp:txXfrm>
    </dsp:sp>
    <dsp:sp modelId="{714E9018-43AB-4E47-87BA-C3F83C56BFEE}">
      <dsp:nvSpPr>
        <dsp:cNvPr id="0" name=""/>
        <dsp:cNvSpPr/>
      </dsp:nvSpPr>
      <dsp:spPr>
        <a:xfrm>
          <a:off x="1691900" y="3067653"/>
          <a:ext cx="1155494" cy="5777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Angsana New" pitchFamily="18" charset="-34"/>
              <a:cs typeface="Angsana New" pitchFamily="18" charset="-34"/>
            </a:rPr>
            <a:t>กลุ่มงานเวชกรรมสังคม</a:t>
          </a:r>
          <a:endParaRPr lang="th-TH" sz="18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1691900" y="3067653"/>
        <a:ext cx="1155494" cy="577747"/>
      </dsp:txXfrm>
    </dsp:sp>
    <dsp:sp modelId="{A0F830B3-B1BE-477B-B20F-433220903521}">
      <dsp:nvSpPr>
        <dsp:cNvPr id="0" name=""/>
        <dsp:cNvSpPr/>
      </dsp:nvSpPr>
      <dsp:spPr>
        <a:xfrm>
          <a:off x="1691900" y="3888054"/>
          <a:ext cx="1155494" cy="5777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Angsana New" pitchFamily="18" charset="-34"/>
              <a:cs typeface="Angsana New" pitchFamily="18" charset="-34"/>
            </a:rPr>
            <a:t>กลุ่มงานอาชีวเวชกรรม</a:t>
          </a:r>
          <a:endParaRPr lang="th-TH" sz="18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1691900" y="3888054"/>
        <a:ext cx="1155494" cy="577747"/>
      </dsp:txXfrm>
    </dsp:sp>
    <dsp:sp modelId="{BEFD9C0A-11B0-4E7C-A1F2-5CF908FF7C29}">
      <dsp:nvSpPr>
        <dsp:cNvPr id="0" name=""/>
        <dsp:cNvSpPr/>
      </dsp:nvSpPr>
      <dsp:spPr>
        <a:xfrm>
          <a:off x="1691900" y="4708456"/>
          <a:ext cx="1155494" cy="5777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Angsana New" pitchFamily="18" charset="-34"/>
              <a:cs typeface="Angsana New" pitchFamily="18" charset="-34"/>
            </a:rPr>
            <a:t>กลุ่มงานการพยาบาลชุมชน</a:t>
          </a:r>
          <a:endParaRPr lang="th-TH" sz="18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1691900" y="4708456"/>
        <a:ext cx="1155494" cy="577747"/>
      </dsp:txXfrm>
    </dsp:sp>
    <dsp:sp modelId="{13A68888-B834-4887-B5A7-17C2777DE7C2}">
      <dsp:nvSpPr>
        <dsp:cNvPr id="0" name=""/>
        <dsp:cNvSpPr/>
      </dsp:nvSpPr>
      <dsp:spPr>
        <a:xfrm>
          <a:off x="1691900" y="5528857"/>
          <a:ext cx="1155494" cy="5777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Angsana New" pitchFamily="18" charset="-34"/>
              <a:cs typeface="Angsana New" pitchFamily="18" charset="-34"/>
            </a:rPr>
            <a:t>กลุ่มงานการแพทย์แผนไทยฯ</a:t>
          </a:r>
          <a:endParaRPr lang="th-TH" sz="18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1691900" y="5528857"/>
        <a:ext cx="1155494" cy="577747"/>
      </dsp:txXfrm>
    </dsp:sp>
    <dsp:sp modelId="{F34F421E-28F5-4080-BAE6-C1CA223C99A2}">
      <dsp:nvSpPr>
        <dsp:cNvPr id="0" name=""/>
        <dsp:cNvSpPr/>
      </dsp:nvSpPr>
      <dsp:spPr>
        <a:xfrm>
          <a:off x="3090049" y="2247252"/>
          <a:ext cx="1395976" cy="12804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Angsana New" pitchFamily="18" charset="-34"/>
              <a:cs typeface="Angsana New" pitchFamily="18" charset="-34"/>
            </a:rPr>
            <a:t>กลุ่มภารกิจด้านพัฒนาระบบบริการและสนับสนุนบริการสุขภาพ</a:t>
          </a:r>
          <a:endParaRPr lang="th-TH" sz="18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3090049" y="2247252"/>
        <a:ext cx="1395976" cy="1280420"/>
      </dsp:txXfrm>
    </dsp:sp>
    <dsp:sp modelId="{CE9EC2DA-3564-4B22-949C-1ACCA91E781D}">
      <dsp:nvSpPr>
        <dsp:cNvPr id="0" name=""/>
        <dsp:cNvSpPr/>
      </dsp:nvSpPr>
      <dsp:spPr>
        <a:xfrm>
          <a:off x="3439043" y="3770327"/>
          <a:ext cx="1155494" cy="8350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Angsana New" pitchFamily="18" charset="-34"/>
              <a:cs typeface="Angsana New" pitchFamily="18" charset="-34"/>
            </a:rPr>
            <a:t>กลุ่มงานพัฒนาคุณภาพบริการและมาตรฐาน</a:t>
          </a:r>
          <a:endParaRPr lang="th-TH" sz="18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3439043" y="3770327"/>
        <a:ext cx="1155494" cy="835041"/>
      </dsp:txXfrm>
    </dsp:sp>
    <dsp:sp modelId="{72ACB54D-439E-45CA-8B13-6C098307799B}">
      <dsp:nvSpPr>
        <dsp:cNvPr id="0" name=""/>
        <dsp:cNvSpPr/>
      </dsp:nvSpPr>
      <dsp:spPr>
        <a:xfrm>
          <a:off x="4728679" y="2247252"/>
          <a:ext cx="1255121" cy="8750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0BE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Angsana New" pitchFamily="18" charset="-34"/>
              <a:cs typeface="Angsana New" pitchFamily="18" charset="-34"/>
            </a:rPr>
            <a:t>ภารกิจด้านบริการ ทุติยภูมิและตติยภูมิ</a:t>
          </a:r>
          <a:endParaRPr lang="th-TH" sz="18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4728679" y="2247252"/>
        <a:ext cx="1255121" cy="875090"/>
      </dsp:txXfrm>
    </dsp:sp>
    <dsp:sp modelId="{A9AE9A99-4C2D-4AF5-89BF-700907DE229A}">
      <dsp:nvSpPr>
        <dsp:cNvPr id="0" name=""/>
        <dsp:cNvSpPr/>
      </dsp:nvSpPr>
      <dsp:spPr>
        <a:xfrm>
          <a:off x="5042459" y="3364997"/>
          <a:ext cx="1155494" cy="5777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0BE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Angsana New" pitchFamily="18" charset="-34"/>
              <a:cs typeface="Angsana New" pitchFamily="18" charset="-34"/>
            </a:rPr>
            <a:t>กลุ่มงานจิตเวช</a:t>
          </a:r>
          <a:endParaRPr lang="th-TH" sz="18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5042459" y="3364997"/>
        <a:ext cx="1155494" cy="577747"/>
      </dsp:txXfrm>
    </dsp:sp>
    <dsp:sp modelId="{4533C03B-51E0-43BB-9A4F-68BB0802AD9D}">
      <dsp:nvSpPr>
        <dsp:cNvPr id="0" name=""/>
        <dsp:cNvSpPr/>
      </dsp:nvSpPr>
      <dsp:spPr>
        <a:xfrm>
          <a:off x="6226454" y="2247252"/>
          <a:ext cx="1155494" cy="1020544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Angsana New" pitchFamily="18" charset="-34"/>
              <a:cs typeface="Angsana New" pitchFamily="18" charset="-34"/>
            </a:rPr>
            <a:t>กลุ่มภารกิจ            ด้านการพยาบาล</a:t>
          </a:r>
          <a:endParaRPr lang="th-TH" sz="18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6226454" y="2247252"/>
        <a:ext cx="1155494" cy="1020544"/>
      </dsp:txXfrm>
    </dsp:sp>
    <dsp:sp modelId="{34F72837-9F8B-48B3-9CCB-299734DD9EFC}">
      <dsp:nvSpPr>
        <dsp:cNvPr id="0" name=""/>
        <dsp:cNvSpPr/>
      </dsp:nvSpPr>
      <dsp:spPr>
        <a:xfrm>
          <a:off x="6515327" y="3510450"/>
          <a:ext cx="1155494" cy="98754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กลุ่มงานการพยาบาล</a:t>
          </a:r>
          <a:endParaRPr lang="th-TH" sz="1800" b="1" kern="12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6515327" y="3510450"/>
        <a:ext cx="1155494" cy="987543"/>
      </dsp:txXfrm>
    </dsp:sp>
    <dsp:sp modelId="{0CDC2F7F-10EE-4EDD-AC4C-9E12C6665746}">
      <dsp:nvSpPr>
        <dsp:cNvPr id="0" name=""/>
        <dsp:cNvSpPr/>
      </dsp:nvSpPr>
      <dsp:spPr>
        <a:xfrm>
          <a:off x="7624602" y="2247252"/>
          <a:ext cx="1155494" cy="10772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Angsana New" pitchFamily="18" charset="-34"/>
              <a:cs typeface="Angsana New" pitchFamily="18" charset="-34"/>
            </a:rPr>
            <a:t>ภารกิจด้านผลิตบุคลากรทางการแพทย์</a:t>
          </a:r>
          <a:endParaRPr lang="th-TH" sz="18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7624602" y="2247252"/>
        <a:ext cx="1155494" cy="1077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0B774-275F-4006-8F05-C0873FA376C6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CBA78-41FE-4DAA-8FF8-FC7D36E35C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6350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F78A-997D-4130-9BDF-7009264AC529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6A1E-DAB7-4208-ACFE-B36C211F1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F78A-997D-4130-9BDF-7009264AC529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6A1E-DAB7-4208-ACFE-B36C211F1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F78A-997D-4130-9BDF-7009264AC529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6A1E-DAB7-4208-ACFE-B36C211F1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975" y="457202"/>
            <a:ext cx="41148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2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200" y="6450015"/>
            <a:ext cx="22860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14800" y="6400802"/>
            <a:ext cx="838200" cy="320675"/>
          </a:xfrm>
        </p:spPr>
        <p:txBody>
          <a:bodyPr/>
          <a:lstStyle>
            <a:lvl1pPr>
              <a:defRPr/>
            </a:lvl1pPr>
          </a:lstStyle>
          <a:p>
            <a:fld id="{2FC189D1-D140-4A14-965F-6FFE2D905E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5711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F78A-997D-4130-9BDF-7009264AC529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6A1E-DAB7-4208-ACFE-B36C211F1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F78A-997D-4130-9BDF-7009264AC529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6A1E-DAB7-4208-ACFE-B36C211F1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F78A-997D-4130-9BDF-7009264AC529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6A1E-DAB7-4208-ACFE-B36C211F1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F78A-997D-4130-9BDF-7009264AC529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6A1E-DAB7-4208-ACFE-B36C211F1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F78A-997D-4130-9BDF-7009264AC529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6A1E-DAB7-4208-ACFE-B36C211F1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F78A-997D-4130-9BDF-7009264AC529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6A1E-DAB7-4208-ACFE-B36C211F1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F78A-997D-4130-9BDF-7009264AC529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6A1E-DAB7-4208-ACFE-B36C211F1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F78A-997D-4130-9BDF-7009264AC529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6A1E-DAB7-4208-ACFE-B36C211F1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AF78A-997D-4130-9BDF-7009264AC529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F6A1E-DAB7-4208-ACFE-B36C211F1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th-TH" sz="3200" b="1" dirty="0" smtClean="0">
                <a:latin typeface="4804_KwangMD_PukluK" pitchFamily="2" charset="0"/>
                <a:ea typeface="Tahoma" pitchFamily="34" charset="0"/>
              </a:rPr>
              <a:t>ทิศทางการพัฒนางานการพยาบาลชุมชนในโรงพยาบาลศูนย์ </a:t>
            </a:r>
            <a:r>
              <a:rPr lang="th-TH" sz="3200" b="1" dirty="0" smtClean="0">
                <a:latin typeface="4804_KwangMD_PukluK" pitchFamily="2" charset="0"/>
                <a:ea typeface="Tahoma" pitchFamily="34" charset="0"/>
              </a:rPr>
              <a:t/>
            </a:r>
            <a:br>
              <a:rPr lang="th-TH" sz="3200" b="1" dirty="0" smtClean="0">
                <a:latin typeface="4804_KwangMD_PukluK" pitchFamily="2" charset="0"/>
                <a:ea typeface="Tahoma" pitchFamily="34" charset="0"/>
              </a:rPr>
            </a:br>
            <a:r>
              <a:rPr lang="th-TH" sz="3200" b="1" dirty="0" smtClean="0">
                <a:latin typeface="4804_KwangMD_PukluK" pitchFamily="2" charset="0"/>
                <a:ea typeface="Tahoma" pitchFamily="34" charset="0"/>
              </a:rPr>
              <a:t>และ </a:t>
            </a:r>
            <a:r>
              <a:rPr lang="th-TH" sz="3200" b="1" dirty="0" smtClean="0">
                <a:latin typeface="4804_KwangMD_PukluK" pitchFamily="2" charset="0"/>
                <a:ea typeface="Tahoma" pitchFamily="34" charset="0"/>
              </a:rPr>
              <a:t>โรงพยาบาล</a:t>
            </a:r>
            <a:r>
              <a:rPr lang="th-TH" sz="3200" b="1" dirty="0" smtClean="0">
                <a:latin typeface="4804_KwangMD_PukluK" pitchFamily="2" charset="0"/>
                <a:ea typeface="Tahoma" pitchFamily="34" charset="0"/>
              </a:rPr>
              <a:t>ทั่วไป</a:t>
            </a:r>
            <a:endParaRPr lang="en-US" sz="3200" b="1" dirty="0">
              <a:latin typeface="4804_KwangMD_PukluK" pitchFamily="2" charset="0"/>
              <a:ea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1920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th-TH" sz="2800" dirty="0" smtClean="0">
                <a:latin typeface="4804_KwangMD_PukluK" pitchFamily="2" charset="0"/>
                <a:ea typeface="Tahoma" pitchFamily="34" charset="0"/>
                <a:cs typeface="+mj-cs"/>
              </a:rPr>
              <a:t>ดร. ธีรพร  สถิรอังกูร</a:t>
            </a:r>
          </a:p>
          <a:p>
            <a:r>
              <a:rPr lang="th-TH" sz="2800" dirty="0" smtClean="0">
                <a:latin typeface="4804_KwangMD_PukluK" pitchFamily="2" charset="0"/>
                <a:ea typeface="Tahoma" pitchFamily="34" charset="0"/>
                <a:cs typeface="+mj-cs"/>
              </a:rPr>
              <a:t>กองการพยาบาล</a:t>
            </a:r>
            <a:endParaRPr lang="en-US" sz="2800" dirty="0">
              <a:latin typeface="4804_KwangMD_PukluK" pitchFamily="2" charset="0"/>
              <a:ea typeface="Tahoma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89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320" y="59689"/>
            <a:ext cx="5842992" cy="590843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dirty="0" smtClean="0">
                <a:latin typeface="4804_KwangMD_PukluK" pitchFamily="2" charset="0"/>
                <a:ea typeface="Tahoma" pitchFamily="34" charset="0"/>
              </a:rPr>
              <a:t>Service plan</a:t>
            </a:r>
            <a:endParaRPr lang="th-TH" dirty="0">
              <a:latin typeface="4804_KwangMD_PukluK" pitchFamily="2" charset="0"/>
              <a:ea typeface="Tahom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4026" y="2160696"/>
            <a:ext cx="2915815" cy="4392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2000" b="1" dirty="0" smtClean="0">
              <a:latin typeface="4804_KwangMD_PukluK" pitchFamily="2" charset="0"/>
              <a:ea typeface="Tahoma" pitchFamily="34" charset="0"/>
              <a:cs typeface="+mj-cs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2000" b="1" dirty="0" smtClean="0">
                <a:latin typeface="4804_KwangMD_PukluK" pitchFamily="2" charset="0"/>
                <a:ea typeface="Tahoma" pitchFamily="34" charset="0"/>
                <a:cs typeface="+mj-cs"/>
              </a:rPr>
              <a:t>โรคหัวใจและหลอดเลือด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000" b="1" dirty="0" smtClean="0">
                <a:latin typeface="4804_KwangMD_PukluK" pitchFamily="2" charset="0"/>
                <a:ea typeface="Tahoma" pitchFamily="34" charset="0"/>
                <a:cs typeface="+mj-cs"/>
              </a:rPr>
              <a:t>มะเร็ง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000" b="1" dirty="0" smtClean="0">
                <a:latin typeface="4804_KwangMD_PukluK" pitchFamily="2" charset="0"/>
                <a:ea typeface="Tahoma" pitchFamily="34" charset="0"/>
                <a:cs typeface="+mj-cs"/>
              </a:rPr>
              <a:t>อุบัติเหตุ</a:t>
            </a:r>
            <a:r>
              <a:rPr lang="th-TH" sz="2000" b="1" dirty="0">
                <a:latin typeface="4804_KwangMD_PukluK" pitchFamily="2" charset="0"/>
                <a:ea typeface="Tahoma" pitchFamily="34" charset="0"/>
                <a:cs typeface="+mj-cs"/>
              </a:rPr>
              <a:t>และ</a:t>
            </a:r>
            <a:r>
              <a:rPr lang="th-TH" sz="2000" b="1" dirty="0" smtClean="0">
                <a:latin typeface="4804_KwangMD_PukluK" pitchFamily="2" charset="0"/>
                <a:ea typeface="Tahoma" pitchFamily="34" charset="0"/>
                <a:cs typeface="+mj-cs"/>
              </a:rPr>
              <a:t>ฉุกเฉิน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000" b="1" dirty="0" smtClean="0">
                <a:latin typeface="4804_KwangMD_PukluK" pitchFamily="2" charset="0"/>
                <a:ea typeface="Tahoma" pitchFamily="34" charset="0"/>
                <a:cs typeface="+mj-cs"/>
              </a:rPr>
              <a:t>ทารก</a:t>
            </a:r>
            <a:r>
              <a:rPr lang="th-TH" sz="2000" b="1" dirty="0">
                <a:latin typeface="4804_KwangMD_PukluK" pitchFamily="2" charset="0"/>
                <a:ea typeface="Tahoma" pitchFamily="34" charset="0"/>
                <a:cs typeface="+mj-cs"/>
              </a:rPr>
              <a:t>แรก</a:t>
            </a:r>
            <a:r>
              <a:rPr lang="th-TH" sz="2000" b="1" dirty="0" smtClean="0">
                <a:latin typeface="4804_KwangMD_PukluK" pitchFamily="2" charset="0"/>
                <a:ea typeface="Tahoma" pitchFamily="34" charset="0"/>
                <a:cs typeface="+mj-cs"/>
              </a:rPr>
              <a:t>เกิด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000" b="1" dirty="0" smtClean="0">
                <a:latin typeface="4804_KwangMD_PukluK" pitchFamily="2" charset="0"/>
                <a:ea typeface="Tahoma" pitchFamily="34" charset="0"/>
                <a:cs typeface="+mj-cs"/>
              </a:rPr>
              <a:t>สุขภาพจิต</a:t>
            </a:r>
            <a:r>
              <a:rPr lang="th-TH" sz="2000" b="1" dirty="0">
                <a:latin typeface="4804_KwangMD_PukluK" pitchFamily="2" charset="0"/>
                <a:ea typeface="Tahoma" pitchFamily="34" charset="0"/>
                <a:cs typeface="+mj-cs"/>
              </a:rPr>
              <a:t>และจิต</a:t>
            </a:r>
            <a:r>
              <a:rPr lang="th-TH" sz="2000" b="1" dirty="0" smtClean="0">
                <a:latin typeface="4804_KwangMD_PukluK" pitchFamily="2" charset="0"/>
                <a:ea typeface="Tahoma" pitchFamily="34" charset="0"/>
                <a:cs typeface="+mj-cs"/>
              </a:rPr>
              <a:t>เวข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000" b="1" dirty="0" smtClean="0">
                <a:latin typeface="4804_KwangMD_PukluK" pitchFamily="2" charset="0"/>
                <a:ea typeface="Tahoma" pitchFamily="34" charset="0"/>
                <a:cs typeface="+mj-cs"/>
              </a:rPr>
              <a:t>ตา</a:t>
            </a:r>
            <a:r>
              <a:rPr lang="th-TH" sz="2000" b="1" dirty="0">
                <a:latin typeface="4804_KwangMD_PukluK" pitchFamily="2" charset="0"/>
                <a:ea typeface="Tahoma" pitchFamily="34" charset="0"/>
                <a:cs typeface="+mj-cs"/>
              </a:rPr>
              <a:t>และ</a:t>
            </a:r>
            <a:r>
              <a:rPr lang="th-TH" sz="2000" b="1" dirty="0" smtClean="0">
                <a:latin typeface="4804_KwangMD_PukluK" pitchFamily="2" charset="0"/>
                <a:ea typeface="Tahoma" pitchFamily="34" charset="0"/>
                <a:cs typeface="+mj-cs"/>
              </a:rPr>
              <a:t>ไต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>
                <a:latin typeface="4804_KwangMD_PukluK" pitchFamily="2" charset="0"/>
                <a:ea typeface="Tahoma" pitchFamily="34" charset="0"/>
                <a:cs typeface="+mj-cs"/>
              </a:rPr>
              <a:t>5</a:t>
            </a:r>
            <a:r>
              <a:rPr lang="th-TH" sz="2000" b="1" dirty="0" smtClean="0">
                <a:latin typeface="4804_KwangMD_PukluK" pitchFamily="2" charset="0"/>
                <a:ea typeface="Tahoma" pitchFamily="34" charset="0"/>
                <a:cs typeface="+mj-cs"/>
              </a:rPr>
              <a:t> </a:t>
            </a:r>
            <a:r>
              <a:rPr lang="th-TH" sz="2000" b="1" dirty="0">
                <a:latin typeface="4804_KwangMD_PukluK" pitchFamily="2" charset="0"/>
                <a:ea typeface="Tahoma" pitchFamily="34" charset="0"/>
                <a:cs typeface="+mj-cs"/>
              </a:rPr>
              <a:t>สาขา</a:t>
            </a:r>
            <a:r>
              <a:rPr lang="th-TH" sz="2000" b="1" dirty="0" smtClean="0">
                <a:latin typeface="4804_KwangMD_PukluK" pitchFamily="2" charset="0"/>
                <a:ea typeface="Tahoma" pitchFamily="34" charset="0"/>
                <a:cs typeface="+mj-cs"/>
              </a:rPr>
              <a:t>หลัก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000" b="1" dirty="0" smtClean="0">
                <a:latin typeface="4804_KwangMD_PukluK" pitchFamily="2" charset="0"/>
                <a:ea typeface="Tahoma" pitchFamily="34" charset="0"/>
                <a:cs typeface="+mj-cs"/>
              </a:rPr>
              <a:t>ทัน</a:t>
            </a:r>
            <a:r>
              <a:rPr lang="th-TH" sz="2000" b="1" dirty="0">
                <a:latin typeface="4804_KwangMD_PukluK" pitchFamily="2" charset="0"/>
                <a:ea typeface="Tahoma" pitchFamily="34" charset="0"/>
                <a:cs typeface="+mj-cs"/>
              </a:rPr>
              <a:t>ตก</a:t>
            </a:r>
            <a:r>
              <a:rPr lang="th-TH" sz="2000" b="1" dirty="0" smtClean="0">
                <a:latin typeface="4804_KwangMD_PukluK" pitchFamily="2" charset="0"/>
                <a:ea typeface="Tahoma" pitchFamily="34" charset="0"/>
                <a:cs typeface="+mj-cs"/>
              </a:rPr>
              <a:t>รรม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000" b="1" dirty="0" smtClean="0">
                <a:solidFill>
                  <a:srgbClr val="FF0000"/>
                </a:solidFill>
                <a:latin typeface="4804_KwangMD_PukluK" pitchFamily="2" charset="0"/>
                <a:ea typeface="Tahoma" pitchFamily="34" charset="0"/>
                <a:cs typeface="+mj-cs"/>
              </a:rPr>
              <a:t>บริการ</a:t>
            </a:r>
            <a:r>
              <a:rPr lang="th-TH" sz="2000" b="1" dirty="0">
                <a:solidFill>
                  <a:srgbClr val="FF0000"/>
                </a:solidFill>
                <a:latin typeface="4804_KwangMD_PukluK" pitchFamily="2" charset="0"/>
                <a:ea typeface="Tahoma" pitchFamily="34" charset="0"/>
                <a:cs typeface="+mj-cs"/>
              </a:rPr>
              <a:t>ปฐมภูมิ และสุขภาพองค์รวม </a:t>
            </a:r>
            <a:endParaRPr lang="th-TH" sz="2000" b="1" dirty="0" smtClean="0">
              <a:solidFill>
                <a:srgbClr val="FF0000"/>
              </a:solidFill>
              <a:latin typeface="4804_KwangMD_PukluK" pitchFamily="2" charset="0"/>
              <a:ea typeface="Tahoma" pitchFamily="34" charset="0"/>
              <a:cs typeface="+mj-cs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2000" b="1" dirty="0" smtClean="0">
                <a:latin typeface="4804_KwangMD_PukluK" pitchFamily="2" charset="0"/>
                <a:ea typeface="Tahoma" pitchFamily="34" charset="0"/>
                <a:cs typeface="+mj-cs"/>
              </a:rPr>
              <a:t>โรค</a:t>
            </a:r>
            <a:r>
              <a:rPr lang="th-TH" sz="2000" b="1" dirty="0">
                <a:latin typeface="4804_KwangMD_PukluK" pitchFamily="2" charset="0"/>
                <a:ea typeface="Tahoma" pitchFamily="34" charset="0"/>
                <a:cs typeface="+mj-cs"/>
              </a:rPr>
              <a:t>ไม่ติดต่อ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84168" y="2160697"/>
            <a:ext cx="3059832" cy="43924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11. </a:t>
            </a:r>
            <a:r>
              <a:rPr lang="th-TH" sz="2000" b="1" u="sng" dirty="0" smtClean="0">
                <a:solidFill>
                  <a:srgbClr val="FF0000"/>
                </a:solidFill>
                <a:latin typeface="4804_KwangMD_PukluK" pitchFamily="2" charset="0"/>
                <a:ea typeface="Tahoma" pitchFamily="34" charset="0"/>
                <a:cs typeface="+mj-cs"/>
              </a:rPr>
              <a:t>ระบบ</a:t>
            </a:r>
            <a:r>
              <a:rPr lang="th-TH" sz="2000" b="1" u="sng" dirty="0">
                <a:solidFill>
                  <a:srgbClr val="FF0000"/>
                </a:solidFill>
                <a:latin typeface="4804_KwangMD_PukluK" pitchFamily="2" charset="0"/>
                <a:ea typeface="Tahoma" pitchFamily="34" charset="0"/>
                <a:cs typeface="+mj-cs"/>
              </a:rPr>
              <a:t>บริการปฐม</a:t>
            </a:r>
            <a:r>
              <a:rPr lang="th-TH" sz="2000" b="1" u="sng" dirty="0" smtClean="0">
                <a:solidFill>
                  <a:srgbClr val="FF0000"/>
                </a:solidFill>
                <a:latin typeface="4804_KwangMD_PukluK" pitchFamily="2" charset="0"/>
                <a:ea typeface="Tahoma" pitchFamily="34" charset="0"/>
                <a:cs typeface="+mj-cs"/>
              </a:rPr>
              <a:t>ภูมิ</a:t>
            </a:r>
          </a:p>
          <a:p>
            <a:r>
              <a:rPr lang="th-TH" sz="2000" b="1" dirty="0">
                <a:solidFill>
                  <a:srgbClr val="FF0000"/>
                </a:solidFill>
                <a:latin typeface="4804_KwangMD_PukluK" pitchFamily="2" charset="0"/>
                <a:ea typeface="Tahoma" pitchFamily="34" charset="0"/>
                <a:cs typeface="+mj-cs"/>
              </a:rPr>
              <a:t> </a:t>
            </a:r>
            <a:r>
              <a:rPr lang="th-TH" sz="2000" b="1" dirty="0" smtClean="0">
                <a:solidFill>
                  <a:srgbClr val="FF0000"/>
                </a:solidFill>
                <a:latin typeface="4804_KwangMD_PukluK" pitchFamily="2" charset="0"/>
                <a:ea typeface="Tahoma" pitchFamily="34" charset="0"/>
                <a:cs typeface="+mj-cs"/>
              </a:rPr>
              <a:t>      </a:t>
            </a:r>
            <a:r>
              <a:rPr lang="th-TH" sz="2000" b="1" u="sng" dirty="0" smtClean="0">
                <a:solidFill>
                  <a:srgbClr val="FF0000"/>
                </a:solidFill>
                <a:latin typeface="4804_KwangMD_PukluK" pitchFamily="2" charset="0"/>
                <a:ea typeface="Tahoma" pitchFamily="34" charset="0"/>
                <a:cs typeface="+mj-cs"/>
              </a:rPr>
              <a:t>และ</a:t>
            </a:r>
            <a:r>
              <a:rPr lang="th-TH" sz="2000" b="1" u="sng" dirty="0">
                <a:solidFill>
                  <a:srgbClr val="FF0000"/>
                </a:solidFill>
                <a:latin typeface="4804_KwangMD_PukluK" pitchFamily="2" charset="0"/>
                <a:ea typeface="Tahoma" pitchFamily="34" charset="0"/>
                <a:cs typeface="+mj-cs"/>
              </a:rPr>
              <a:t>สุขภาพองค์</a:t>
            </a:r>
            <a:r>
              <a:rPr lang="th-TH" sz="2000" b="1" u="sng" dirty="0" smtClean="0">
                <a:solidFill>
                  <a:srgbClr val="FF0000"/>
                </a:solidFill>
                <a:latin typeface="4804_KwangMD_PukluK" pitchFamily="2" charset="0"/>
                <a:ea typeface="Tahoma" pitchFamily="34" charset="0"/>
                <a:cs typeface="+mj-cs"/>
              </a:rPr>
              <a:t>รวม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12.</a:t>
            </a:r>
            <a:r>
              <a:rPr lang="th-TH" sz="2000" b="1" dirty="0" smtClean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 การแพทย์แผนไทย</a:t>
            </a:r>
          </a:p>
          <a:p>
            <a:r>
              <a:rPr lang="th-TH" sz="2000" b="1" dirty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 </a:t>
            </a:r>
            <a:r>
              <a:rPr lang="th-TH" sz="2000" b="1" dirty="0" smtClean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      และการแพทย์</a:t>
            </a:r>
          </a:p>
          <a:p>
            <a:r>
              <a:rPr lang="th-TH" sz="2000" b="1" dirty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 </a:t>
            </a:r>
            <a:r>
              <a:rPr lang="th-TH" sz="2000" b="1" dirty="0" smtClean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      ผสมผสาน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13. </a:t>
            </a:r>
            <a:r>
              <a:rPr lang="th-TH" sz="2000" b="1" dirty="0" smtClean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การรับบริจาคและ</a:t>
            </a:r>
          </a:p>
          <a:p>
            <a:r>
              <a:rPr lang="th-TH" sz="2000" b="1" dirty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 </a:t>
            </a:r>
            <a:r>
              <a:rPr lang="th-TH" sz="2000" b="1" dirty="0" smtClean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      ปลูกถ่ายอวัยวะ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14. </a:t>
            </a:r>
            <a:r>
              <a:rPr lang="th-TH" sz="2000" b="1" dirty="0" smtClean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การใช้ยาอย่างสม</a:t>
            </a:r>
          </a:p>
          <a:p>
            <a:r>
              <a:rPr lang="th-TH" sz="2000" b="1" dirty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 </a:t>
            </a:r>
            <a:r>
              <a:rPr lang="th-TH" sz="2000" b="1" dirty="0" smtClean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      เหตุผล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15. </a:t>
            </a:r>
            <a:r>
              <a:rPr lang="th-TH" sz="2000" b="1" dirty="0" smtClean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ศัลยกรรม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16.</a:t>
            </a:r>
            <a:r>
              <a:rPr lang="th-TH" sz="2000" b="1" dirty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 </a:t>
            </a:r>
            <a:r>
              <a:rPr lang="th-TH" sz="2000" b="1" dirty="0" smtClean="0">
                <a:solidFill>
                  <a:srgbClr val="FF0000"/>
                </a:solidFill>
                <a:latin typeface="4804_KwangMD_PukluK" pitchFamily="2" charset="0"/>
                <a:ea typeface="Tahoma" pitchFamily="34" charset="0"/>
                <a:cs typeface="+mj-cs"/>
              </a:rPr>
              <a:t>ยาเสพติด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17.</a:t>
            </a:r>
            <a:r>
              <a:rPr lang="th-TH" sz="2000" b="1" dirty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 </a:t>
            </a:r>
            <a:r>
              <a:rPr lang="th-TH" sz="2000" b="1" dirty="0" smtClean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การดูแลแบบ</a:t>
            </a:r>
          </a:p>
          <a:p>
            <a:r>
              <a:rPr lang="th-TH" sz="2000" b="1" dirty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 </a:t>
            </a:r>
            <a:r>
              <a:rPr lang="th-TH" sz="2000" b="1" dirty="0" smtClean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      ประคับประคอง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18.</a:t>
            </a:r>
            <a:r>
              <a:rPr lang="th-TH" sz="2000" b="1" dirty="0" smtClean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 อายุรกรรม </a:t>
            </a:r>
            <a:endParaRPr lang="th-TH" sz="2000" b="1" dirty="0">
              <a:solidFill>
                <a:schemeClr val="tx1"/>
              </a:solidFill>
              <a:latin typeface="4804_KwangMD_PukluK" pitchFamily="2" charset="0"/>
              <a:ea typeface="Tahoma" pitchFamily="34" charset="0"/>
              <a:cs typeface="+mj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91881" y="2160696"/>
            <a:ext cx="2592287" cy="439249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2000" b="1" dirty="0" smtClean="0">
              <a:solidFill>
                <a:schemeClr val="tx1"/>
              </a:solidFill>
              <a:latin typeface="4804_KwangMD_PukluK" pitchFamily="2" charset="0"/>
              <a:ea typeface="Tahoma" pitchFamily="34" charset="0"/>
              <a:cs typeface="+mj-cs"/>
            </a:endParaRPr>
          </a:p>
          <a:p>
            <a:pPr marL="457200" indent="-457200">
              <a:buFont typeface="+mj-lt"/>
              <a:buAutoNum type="arabicPeriod"/>
            </a:pPr>
            <a:r>
              <a:rPr lang="th-TH" sz="2000" b="1" dirty="0" smtClean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โรคหัวใจ</a:t>
            </a:r>
            <a:r>
              <a:rPr lang="th-TH" sz="2000" b="1" dirty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และหลอด</a:t>
            </a:r>
            <a:r>
              <a:rPr lang="th-TH" sz="2000" b="1" dirty="0" smtClean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เลือด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000" b="1" dirty="0" smtClean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มะเร็ง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000" b="1" dirty="0" smtClean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อุบัติเหตุ</a:t>
            </a:r>
            <a:r>
              <a:rPr lang="th-TH" sz="2000" b="1" dirty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และฉุกเฉิน </a:t>
            </a:r>
            <a:endParaRPr lang="th-TH" sz="2000" b="1" dirty="0" smtClean="0">
              <a:solidFill>
                <a:schemeClr val="tx1"/>
              </a:solidFill>
              <a:latin typeface="4804_KwangMD_PukluK" pitchFamily="2" charset="0"/>
              <a:ea typeface="Tahoma" pitchFamily="34" charset="0"/>
              <a:cs typeface="+mj-cs"/>
            </a:endParaRPr>
          </a:p>
          <a:p>
            <a:pPr marL="457200" indent="-457200">
              <a:buFont typeface="+mj-lt"/>
              <a:buAutoNum type="arabicPeriod"/>
            </a:pPr>
            <a:r>
              <a:rPr lang="th-TH" sz="2000" b="1" dirty="0" smtClean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ทารก</a:t>
            </a:r>
            <a:r>
              <a:rPr lang="th-TH" sz="2000" b="1" dirty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แรก</a:t>
            </a:r>
            <a:r>
              <a:rPr lang="th-TH" sz="2000" b="1" dirty="0" smtClean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เกิด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000" b="1" dirty="0" smtClean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สุขภาพจิต</a:t>
            </a:r>
            <a:r>
              <a:rPr lang="th-TH" sz="2000" b="1" dirty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และจิต</a:t>
            </a:r>
            <a:r>
              <a:rPr lang="th-TH" sz="2000" b="1" dirty="0" smtClean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เวข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3</a:t>
            </a:r>
            <a:r>
              <a:rPr lang="th-TH" sz="2000" b="1" dirty="0" smtClean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 </a:t>
            </a:r>
            <a:r>
              <a:rPr lang="th-TH" sz="2000" b="1" dirty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สาขา</a:t>
            </a:r>
            <a:r>
              <a:rPr lang="th-TH" sz="2000" b="1" dirty="0" smtClean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หลัก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000" b="1" dirty="0" smtClean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สุขภาพ</a:t>
            </a:r>
            <a:r>
              <a:rPr lang="th-TH" sz="2000" b="1" dirty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ช่อง</a:t>
            </a:r>
            <a:r>
              <a:rPr lang="th-TH" sz="2000" b="1" dirty="0" smtClean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ปาก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000" b="1" dirty="0" smtClean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ตา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000" b="1" dirty="0" smtClean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ไต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000" b="1" dirty="0" smtClean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โรคไม่ติดต่อ 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1384072"/>
            <a:ext cx="2376264" cy="481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4804_KwangMD_PukluK" pitchFamily="2" charset="0"/>
                <a:ea typeface="Tahoma" pitchFamily="34" charset="0"/>
                <a:cs typeface="+mj-cs"/>
              </a:rPr>
              <a:t> </a:t>
            </a:r>
            <a:r>
              <a:rPr lang="en-US" sz="2400" dirty="0" smtClean="0">
                <a:latin typeface="4804_KwangMD_PukluK" pitchFamily="2" charset="0"/>
                <a:ea typeface="Tahoma" pitchFamily="34" charset="0"/>
                <a:cs typeface="+mj-cs"/>
              </a:rPr>
              <a:t>10 </a:t>
            </a:r>
            <a:r>
              <a:rPr lang="th-TH" sz="2400" dirty="0" smtClean="0">
                <a:latin typeface="4804_KwangMD_PukluK" pitchFamily="2" charset="0"/>
                <a:ea typeface="Tahoma" pitchFamily="34" charset="0"/>
                <a:cs typeface="+mj-cs"/>
              </a:rPr>
              <a:t>สาขา</a:t>
            </a:r>
            <a:endParaRPr lang="th-TH" sz="2400" dirty="0">
              <a:latin typeface="4804_KwangMD_PukluK" pitchFamily="2" charset="0"/>
              <a:ea typeface="Tahoma" pitchFamily="34" charset="0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51920" y="1429369"/>
            <a:ext cx="4824536" cy="4811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18 </a:t>
            </a:r>
            <a:r>
              <a:rPr lang="th-TH" sz="2400" dirty="0" smtClean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สาขา</a:t>
            </a:r>
            <a:endParaRPr lang="th-TH" sz="2400" dirty="0">
              <a:solidFill>
                <a:schemeClr val="tx1"/>
              </a:solidFill>
              <a:latin typeface="4804_KwangMD_PukluK" pitchFamily="2" charset="0"/>
              <a:ea typeface="Tahoma" pitchFamily="34" charset="0"/>
              <a:cs typeface="+mj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5556" y="650533"/>
            <a:ext cx="1872208" cy="6335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ปี </a:t>
            </a:r>
            <a:r>
              <a:rPr lang="en-US" sz="2400" dirty="0" smtClean="0">
                <a:solidFill>
                  <a:schemeClr val="tx1"/>
                </a:solidFill>
                <a:latin typeface="4804_KwangMD_PukluK" pitchFamily="2" charset="0"/>
                <a:ea typeface="Tahoma" pitchFamily="34" charset="0"/>
                <a:cs typeface="+mj-cs"/>
              </a:rPr>
              <a:t>2556</a:t>
            </a:r>
            <a:endParaRPr lang="th-TH" sz="2400" dirty="0">
              <a:solidFill>
                <a:schemeClr val="tx1"/>
              </a:solidFill>
              <a:latin typeface="4804_KwangMD_PukluK" pitchFamily="2" charset="0"/>
              <a:ea typeface="Tahoma" pitchFamily="34" charset="0"/>
              <a:cs typeface="+mj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08104" y="750550"/>
            <a:ext cx="1872208" cy="63352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4804_KwangMD_PukluK" pitchFamily="2" charset="0"/>
                <a:ea typeface="Tahoma" pitchFamily="34" charset="0"/>
                <a:cs typeface="+mj-cs"/>
              </a:rPr>
              <a:t>ปี </a:t>
            </a:r>
            <a:r>
              <a:rPr lang="en-US" sz="2400" dirty="0" smtClean="0">
                <a:latin typeface="4804_KwangMD_PukluK" pitchFamily="2" charset="0"/>
                <a:ea typeface="Tahoma" pitchFamily="34" charset="0"/>
                <a:cs typeface="+mj-cs"/>
              </a:rPr>
              <a:t>2560</a:t>
            </a:r>
            <a:endParaRPr lang="th-TH" sz="2400" dirty="0">
              <a:latin typeface="4804_KwangMD_PukluK" pitchFamily="2" charset="0"/>
              <a:ea typeface="Tahoma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7750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f\Desktop\IMG_46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40626" y="1600200"/>
            <a:ext cx="526274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1742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3716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th-TH" sz="2800" b="1" dirty="0" smtClean="0">
                <a:latin typeface="Tahoma" pitchFamily="34" charset="0"/>
                <a:ea typeface="Tahoma" pitchFamily="34" charset="0"/>
              </a:rPr>
              <a:t>หลักเกณฑ์ฯตามหนังสือ</a:t>
            </a:r>
            <a:r>
              <a:rPr lang="en-US" sz="2800" b="1" dirty="0" smtClean="0">
                <a:latin typeface="Tahoma" pitchFamily="34" charset="0"/>
                <a:ea typeface="Tahoma" pitchFamily="34" charset="0"/>
              </a:rPr>
              <a:t> </a:t>
            </a:r>
            <a:r>
              <a:rPr lang="th-TH" sz="2800" b="1" dirty="0" smtClean="0">
                <a:latin typeface="Tahoma" pitchFamily="34" charset="0"/>
                <a:ea typeface="Tahoma" pitchFamily="34" charset="0"/>
              </a:rPr>
              <a:t>นร.</a:t>
            </a:r>
            <a:r>
              <a:rPr lang="en-US" sz="2800" b="1" dirty="0" smtClean="0">
                <a:latin typeface="Tahoma" pitchFamily="34" charset="0"/>
                <a:ea typeface="Tahoma" pitchFamily="34" charset="0"/>
              </a:rPr>
              <a:t>148</a:t>
            </a:r>
            <a:r>
              <a:rPr lang="th-TH" sz="2800" b="1" dirty="0" smtClean="0">
                <a:latin typeface="Tahoma" pitchFamily="34" charset="0"/>
                <a:ea typeface="Tahoma" pitchFamily="34" charset="0"/>
              </a:rPr>
              <a:t> </a:t>
            </a:r>
            <a:br>
              <a:rPr lang="th-TH" sz="2800" b="1" dirty="0" smtClean="0">
                <a:latin typeface="Tahoma" pitchFamily="34" charset="0"/>
                <a:ea typeface="Tahoma" pitchFamily="34" charset="0"/>
              </a:rPr>
            </a:br>
            <a:r>
              <a:rPr lang="th-TH" sz="2800" b="1" dirty="0" smtClean="0">
                <a:latin typeface="Tahoma" pitchFamily="34" charset="0"/>
                <a:ea typeface="Tahoma" pitchFamily="34" charset="0"/>
              </a:rPr>
              <a:t>(ระดับชำนาญการพิเศษ)</a:t>
            </a:r>
            <a:r>
              <a:rPr lang="th-TH" sz="2800" b="1" dirty="0">
                <a:latin typeface="Tahoma" pitchFamily="34" charset="0"/>
                <a:ea typeface="Tahoma" pitchFamily="34" charset="0"/>
              </a:rPr>
              <a:t> </a:t>
            </a:r>
            <a:r>
              <a:rPr lang="th-TH" sz="2800" b="1" dirty="0" smtClean="0">
                <a:latin typeface="Tahoma" pitchFamily="34" charset="0"/>
                <a:ea typeface="Tahoma" pitchFamily="34" charset="0"/>
              </a:rPr>
              <a:t>งานการพยาบาลชุมชน</a:t>
            </a:r>
            <a:endParaRPr lang="th-TH" sz="2800" b="1" dirty="0">
              <a:latin typeface="Tahoma" pitchFamily="34" charset="0"/>
              <a:ea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229600" cy="327660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ข้อ </a:t>
            </a:r>
            <a:r>
              <a:rPr lang="en-US" sz="2400" b="1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10 </a:t>
            </a:r>
            <a:r>
              <a:rPr lang="th-TH" sz="2400" b="1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การ</a:t>
            </a:r>
            <a:r>
              <a:rPr lang="th-TH" sz="2400" b="1" u="sng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พยาบาลให้บริการปรึกษา</a:t>
            </a:r>
            <a:r>
              <a:rPr lang="th-TH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 (</a:t>
            </a:r>
            <a:r>
              <a:rPr lang="en-US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Counseling</a:t>
            </a: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)</a:t>
            </a:r>
          </a:p>
          <a:p>
            <a:pPr marL="0" indent="0">
              <a:buNone/>
            </a:pPr>
            <a:r>
              <a:rPr lang="th-TH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หัวหน้าทีมให้บริการปรึกษา (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Counseling</a:t>
            </a:r>
            <a:r>
              <a:rPr lang="th-TH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) </a:t>
            </a:r>
            <a:r>
              <a:rPr lang="th-TH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ให้</a:t>
            </a:r>
            <a:r>
              <a:rPr lang="th-TH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กำหนดตำแหน่งพยาบาลวิชาชีพ ระดับชำนาญการพิเศษได้ ๑ ตำแหน่ง </a:t>
            </a:r>
            <a:r>
              <a:rPr lang="th-TH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และ</a:t>
            </a:r>
            <a:r>
              <a:rPr lang="th-TH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กำหนดตำแหน่งพยาบาลวิชาชีพ ระดับชำนาญการพิเศษ ปฏิบัติหน้าที่ในฐานะหัวหน้าทีม ได้อีก ๑ ตำแหน่ง ต่อผู้รับบริการเฉลี่ยวันละ ๕๐ รายขึ้นไป </a:t>
            </a:r>
            <a:r>
              <a:rPr lang="th-TH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หรือ</a:t>
            </a:r>
            <a:r>
              <a:rPr lang="th-TH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ต่อผู้ป่วยจิตเวช/ยาเสพติดเฉลี่ยวันละ ๒๕ รายขึ้นไป</a:t>
            </a:r>
            <a:endParaRPr lang="en-US" sz="2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+mj-cs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+mj-cs"/>
            </a:endParaRPr>
          </a:p>
          <a:p>
            <a:pPr marL="514350" indent="-514350">
              <a:buFont typeface="+mj-lt"/>
              <a:buAutoNum type="arabicPeriod"/>
            </a:pPr>
            <a:endParaRPr lang="th-TH" sz="2000" dirty="0">
              <a:latin typeface="Tahoma" pitchFamily="34" charset="0"/>
              <a:ea typeface="Tahoma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710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th-TH" sz="2800" b="1" dirty="0" smtClean="0">
                <a:latin typeface="Tahoma" pitchFamily="34" charset="0"/>
                <a:ea typeface="Tahoma" pitchFamily="34" charset="0"/>
              </a:rPr>
              <a:t>หลักเกณฑ์ฯตามหนังสือ</a:t>
            </a:r>
            <a:r>
              <a:rPr lang="en-US" sz="2800" b="1" dirty="0" smtClean="0">
                <a:latin typeface="Tahoma" pitchFamily="34" charset="0"/>
                <a:ea typeface="Tahoma" pitchFamily="34" charset="0"/>
              </a:rPr>
              <a:t> </a:t>
            </a:r>
            <a:r>
              <a:rPr lang="th-TH" sz="2800" b="1" dirty="0" smtClean="0">
                <a:latin typeface="Tahoma" pitchFamily="34" charset="0"/>
                <a:ea typeface="Tahoma" pitchFamily="34" charset="0"/>
              </a:rPr>
              <a:t>นร.</a:t>
            </a:r>
            <a:r>
              <a:rPr lang="en-US" sz="2800" b="1" dirty="0" smtClean="0">
                <a:latin typeface="Tahoma" pitchFamily="34" charset="0"/>
                <a:ea typeface="Tahoma" pitchFamily="34" charset="0"/>
              </a:rPr>
              <a:t>148</a:t>
            </a:r>
            <a:r>
              <a:rPr lang="th-TH" sz="2800" b="1" dirty="0" smtClean="0">
                <a:latin typeface="Tahoma" pitchFamily="34" charset="0"/>
                <a:ea typeface="Tahoma" pitchFamily="34" charset="0"/>
              </a:rPr>
              <a:t> </a:t>
            </a:r>
            <a:br>
              <a:rPr lang="th-TH" sz="2800" b="1" dirty="0" smtClean="0">
                <a:latin typeface="Tahoma" pitchFamily="34" charset="0"/>
                <a:ea typeface="Tahoma" pitchFamily="34" charset="0"/>
              </a:rPr>
            </a:br>
            <a:r>
              <a:rPr lang="th-TH" sz="2800" b="1" dirty="0" smtClean="0">
                <a:latin typeface="Tahoma" pitchFamily="34" charset="0"/>
                <a:ea typeface="Tahoma" pitchFamily="34" charset="0"/>
              </a:rPr>
              <a:t>(ระดับชำนาญการพิเศษ)</a:t>
            </a:r>
            <a:r>
              <a:rPr lang="th-TH" sz="2800" b="1" dirty="0">
                <a:latin typeface="Tahoma" pitchFamily="34" charset="0"/>
                <a:ea typeface="Tahoma" pitchFamily="34" charset="0"/>
              </a:rPr>
              <a:t> </a:t>
            </a:r>
            <a:r>
              <a:rPr lang="th-TH" sz="2800" b="1" dirty="0" smtClean="0">
                <a:latin typeface="Tahoma" pitchFamily="34" charset="0"/>
                <a:ea typeface="Tahoma" pitchFamily="34" charset="0"/>
              </a:rPr>
              <a:t>งานการพยาบาลชุมชน</a:t>
            </a:r>
            <a:endParaRPr lang="th-TH" sz="2800" b="1" dirty="0">
              <a:latin typeface="Tahoma" pitchFamily="34" charset="0"/>
              <a:ea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496944" cy="405685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000" b="1" u="sng" dirty="0" smtClean="0">
                <a:latin typeface="Tahoma" pitchFamily="34" charset="0"/>
                <a:ea typeface="Tahoma" pitchFamily="34" charset="0"/>
                <a:cs typeface="+mj-cs"/>
              </a:rPr>
              <a:t>ข้อ</a:t>
            </a:r>
            <a:r>
              <a:rPr lang="en-US" sz="2000" b="1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11. </a:t>
            </a:r>
            <a:r>
              <a:rPr lang="th-TH" sz="2000" b="1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 งาน</a:t>
            </a:r>
            <a:r>
              <a:rPr lang="th-TH" sz="2000" b="1" u="sng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การพยาบาลใน</a:t>
            </a:r>
            <a:r>
              <a:rPr lang="th-TH" sz="2000" b="1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ชุมชน</a:t>
            </a:r>
          </a:p>
          <a:p>
            <a:pPr marL="0" indent="0"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+mj-cs"/>
              </a:rPr>
              <a:t>11.1 </a:t>
            </a:r>
            <a:r>
              <a:rPr lang="th-TH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หัวหน้างา</a:t>
            </a:r>
            <a:r>
              <a:rPr lang="th-TH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นการพยาบาลในชุมชน </a:t>
            </a:r>
            <a:r>
              <a:rPr lang="th-TH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ที่ต่ำกว่าหัวหน้ากลุ่มงาน ๑ ระดับ </a:t>
            </a:r>
            <a:r>
              <a:rPr lang="th-TH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 </a:t>
            </a:r>
            <a:r>
              <a:rPr lang="th-TH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มีผู้ใต้บังคับบัญชาที่เป็นตำแหน่งพยาบาลวิชาชีพไม่น้อยกว่า ๔ ตำแหน่ง กำหนดตำแหน่งเป็นพยาบาลวิชาชีพ ระดับชำนาญการพิเศษได้ ๑ </a:t>
            </a:r>
            <a:r>
              <a:rPr lang="th-TH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ตำแหน่ง</a:t>
            </a:r>
          </a:p>
          <a:p>
            <a:pPr marL="0" indent="0"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+mj-cs"/>
              </a:rPr>
              <a:t>11.2 </a:t>
            </a:r>
            <a:r>
              <a:rPr lang="th-TH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หัวหน้าทีมรักษาพยาบาลชุมชน ในงานการพยาบาลชุมชน/งานส่งเสริม</a:t>
            </a:r>
            <a:r>
              <a:rPr lang="th-TH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สุขภาพกำหนด</a:t>
            </a:r>
            <a:r>
              <a:rPr lang="th-TH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ตำแหน่งพยาบาลวิชาชีพ ระดับชำนาญการพิเศษได้ ๑ ตำแหน่ง และกำหนดตำแหน่งพยาบาลวิชาชีพ ระดับชำนาญการพิเศษ ได้อีก ๑ ตำแหน่ง ต่อผู้ป่วย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 Home 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ward </a:t>
            </a:r>
            <a:r>
              <a:rPr lang="th-TH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ในความรับผิดชอบเฉลี่ยทุก ๆ ๒๐๐ ราย/ต่อปี หรือมี</a:t>
            </a:r>
            <a:r>
              <a:rPr lang="th-TH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ผู้ป่วย  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home</a:t>
            </a:r>
            <a:r>
              <a:rPr lang="th-TH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health</a:t>
            </a:r>
            <a:r>
              <a:rPr lang="th-TH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care  </a:t>
            </a:r>
            <a:r>
              <a:rPr lang="th-TH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เฉลี่ยทุกๆ ๒,๐๐๐ ราย/ต่อปี หรือมีผู้ป่วยจิตเวชในสถาบันเฉพาะทางที่มีภาวะแทรกซ้อนต้องเยี่ยมบ้านทั้ง</a:t>
            </a:r>
            <a:r>
              <a:rPr lang="th-TH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ผู้ป่วย  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home</a:t>
            </a:r>
            <a:r>
              <a:rPr lang="th-TH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ward</a:t>
            </a:r>
            <a:r>
              <a:rPr lang="th-TH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  </a:t>
            </a:r>
            <a:r>
              <a:rPr lang="th-TH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และ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 home</a:t>
            </a:r>
            <a:r>
              <a:rPr lang="th-TH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health</a:t>
            </a:r>
            <a:r>
              <a:rPr lang="th-TH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care </a:t>
            </a:r>
            <a:r>
              <a:rPr lang="th-TH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รวม ๒๐๐ ราย/ต่อปี</a:t>
            </a:r>
            <a:endParaRPr lang="en-US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364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th-TH" sz="2800" b="1" dirty="0" smtClean="0">
                <a:latin typeface="Tahoma" pitchFamily="34" charset="0"/>
                <a:ea typeface="Tahoma" pitchFamily="34" charset="0"/>
              </a:rPr>
              <a:t>หลักเกณฑ์ฯตามหนังสือ</a:t>
            </a:r>
            <a:r>
              <a:rPr lang="en-US" sz="2800" b="1" dirty="0" smtClean="0">
                <a:latin typeface="Tahoma" pitchFamily="34" charset="0"/>
                <a:ea typeface="Tahoma" pitchFamily="34" charset="0"/>
              </a:rPr>
              <a:t> </a:t>
            </a:r>
            <a:r>
              <a:rPr lang="th-TH" sz="2800" b="1" dirty="0" smtClean="0">
                <a:latin typeface="Tahoma" pitchFamily="34" charset="0"/>
                <a:ea typeface="Tahoma" pitchFamily="34" charset="0"/>
              </a:rPr>
              <a:t>นร.</a:t>
            </a:r>
            <a:r>
              <a:rPr lang="en-US" sz="2800" b="1" dirty="0" smtClean="0">
                <a:latin typeface="Tahoma" pitchFamily="34" charset="0"/>
                <a:ea typeface="Tahoma" pitchFamily="34" charset="0"/>
              </a:rPr>
              <a:t>148</a:t>
            </a:r>
            <a:r>
              <a:rPr lang="th-TH" sz="2800" b="1" dirty="0" smtClean="0">
                <a:latin typeface="Tahoma" pitchFamily="34" charset="0"/>
                <a:ea typeface="Tahoma" pitchFamily="34" charset="0"/>
              </a:rPr>
              <a:t> </a:t>
            </a:r>
            <a:br>
              <a:rPr lang="th-TH" sz="2800" b="1" dirty="0" smtClean="0">
                <a:latin typeface="Tahoma" pitchFamily="34" charset="0"/>
                <a:ea typeface="Tahoma" pitchFamily="34" charset="0"/>
              </a:rPr>
            </a:br>
            <a:r>
              <a:rPr lang="th-TH" sz="2800" b="1" dirty="0" smtClean="0">
                <a:latin typeface="Tahoma" pitchFamily="34" charset="0"/>
                <a:ea typeface="Tahoma" pitchFamily="34" charset="0"/>
              </a:rPr>
              <a:t>(ระดับชำนาญการพิเศษ)</a:t>
            </a:r>
            <a:r>
              <a:rPr lang="th-TH" sz="2800" b="1" dirty="0">
                <a:latin typeface="Tahoma" pitchFamily="34" charset="0"/>
                <a:ea typeface="Tahoma" pitchFamily="34" charset="0"/>
              </a:rPr>
              <a:t> </a:t>
            </a:r>
            <a:r>
              <a:rPr lang="th-TH" sz="2800" b="1" dirty="0" smtClean="0">
                <a:latin typeface="Tahoma" pitchFamily="34" charset="0"/>
                <a:ea typeface="Tahoma" pitchFamily="34" charset="0"/>
              </a:rPr>
              <a:t>งานการพยาบาลชุมชน</a:t>
            </a:r>
            <a:endParaRPr lang="th-TH" sz="2800" b="1" dirty="0">
              <a:latin typeface="Tahoma" pitchFamily="34" charset="0"/>
              <a:ea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386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ข้อ </a:t>
            </a:r>
            <a:r>
              <a:rPr lang="en-US" sz="2400" b="1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11 </a:t>
            </a:r>
            <a:r>
              <a:rPr lang="th-TH" sz="2400" b="1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งานการพยาบาลในชุมชน (ต่อ) </a:t>
            </a:r>
          </a:p>
          <a:p>
            <a:pPr marL="0" indent="0">
              <a:buNone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+mj-cs"/>
              </a:rPr>
              <a:t>11.3 </a:t>
            </a:r>
            <a:r>
              <a:rPr lang="th-TH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หัวหน้า</a:t>
            </a:r>
            <a:r>
              <a:rPr lang="th-TH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ทีมการพยาบาลในการบำบัดรักษายาเสพติด </a:t>
            </a:r>
            <a:r>
              <a:rPr lang="th-TH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มีผู้รับบริการเฉลี่ย</a:t>
            </a:r>
            <a:r>
              <a:rPr lang="th-TH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วันละ ๑๐ ราย กำหนดตำแหน่งพยาบาลวิชาชีพ ระดับชำนาญการพิเศษได้ ๑ ตำแหน่ง</a:t>
            </a:r>
            <a:endParaRPr lang="en-US" sz="2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+mj-cs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11.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+mj-cs"/>
              </a:rPr>
              <a:t>4 </a:t>
            </a:r>
            <a:r>
              <a:rPr lang="th-TH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หัวหน้า</a:t>
            </a:r>
            <a:r>
              <a:rPr lang="th-TH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ทีมพยาบาลเวชปฏิบัติชุมชน </a:t>
            </a:r>
            <a:r>
              <a:rPr lang="th-TH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มี</a:t>
            </a:r>
            <a:r>
              <a:rPr lang="th-TH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การให้บริการตรวจรักษาโรคเบื้องต้นในคลินิกพิเศษ ไม่น้อยกว่า ๓ คลินิก กำหนดตำแหน่งพยาบาลวิชาชีพ ระดับชำนาญการพิเศษได้ ๑ ตำแหน่ง</a:t>
            </a:r>
            <a:endParaRPr lang="en-US" sz="2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+mj-cs"/>
            </a:endParaRPr>
          </a:p>
          <a:p>
            <a:pPr marL="0" indent="0">
              <a:buNone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+mj-cs"/>
              </a:rPr>
              <a:t>11.5 </a:t>
            </a:r>
            <a:r>
              <a:rPr lang="th-TH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หัวหน้า</a:t>
            </a:r>
            <a:r>
              <a:rPr lang="th-TH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ทีมส่งเสริม</a:t>
            </a:r>
            <a:r>
              <a:rPr lang="th-TH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สุขภาพ </a:t>
            </a:r>
            <a:r>
              <a:rPr lang="th-TH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กำหนดตำแหน่งพยาบาลวิชาชีพ ระดับชำนาญการพิเศษได้ ๑ ตำแหน่ง</a:t>
            </a:r>
            <a:endParaRPr lang="en-US" sz="2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+mj-cs"/>
            </a:endParaRPr>
          </a:p>
          <a:p>
            <a:pPr marL="0" indent="0">
              <a:buNone/>
            </a:pPr>
            <a:endParaRPr lang="th-TH" sz="2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7803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th-TH" sz="2800" b="1" dirty="0" smtClean="0">
                <a:latin typeface="Tahoma" pitchFamily="34" charset="0"/>
                <a:ea typeface="Tahoma" pitchFamily="34" charset="0"/>
              </a:rPr>
              <a:t>หลักเกณฑ์ฯตามหนังสือ</a:t>
            </a:r>
            <a:r>
              <a:rPr lang="en-US" sz="2800" b="1" dirty="0" smtClean="0">
                <a:latin typeface="Tahoma" pitchFamily="34" charset="0"/>
                <a:ea typeface="Tahoma" pitchFamily="34" charset="0"/>
              </a:rPr>
              <a:t> </a:t>
            </a:r>
            <a:r>
              <a:rPr lang="th-TH" sz="2800" b="1" dirty="0" smtClean="0">
                <a:latin typeface="Tahoma" pitchFamily="34" charset="0"/>
                <a:ea typeface="Tahoma" pitchFamily="34" charset="0"/>
              </a:rPr>
              <a:t>นร.</a:t>
            </a:r>
            <a:r>
              <a:rPr lang="en-US" sz="2800" b="1" dirty="0" smtClean="0">
                <a:latin typeface="Tahoma" pitchFamily="34" charset="0"/>
                <a:ea typeface="Tahoma" pitchFamily="34" charset="0"/>
              </a:rPr>
              <a:t>148</a:t>
            </a:r>
            <a:r>
              <a:rPr lang="th-TH" sz="2800" b="1" dirty="0" smtClean="0">
                <a:latin typeface="Tahoma" pitchFamily="34" charset="0"/>
                <a:ea typeface="Tahoma" pitchFamily="34" charset="0"/>
              </a:rPr>
              <a:t> </a:t>
            </a:r>
            <a:br>
              <a:rPr lang="th-TH" sz="2800" b="1" dirty="0" smtClean="0">
                <a:latin typeface="Tahoma" pitchFamily="34" charset="0"/>
                <a:ea typeface="Tahoma" pitchFamily="34" charset="0"/>
              </a:rPr>
            </a:br>
            <a:r>
              <a:rPr lang="th-TH" sz="2800" b="1" dirty="0" smtClean="0">
                <a:latin typeface="Tahoma" pitchFamily="34" charset="0"/>
                <a:ea typeface="Tahoma" pitchFamily="34" charset="0"/>
              </a:rPr>
              <a:t>(ระดับชำนาญการพิเศษ)</a:t>
            </a:r>
            <a:r>
              <a:rPr lang="th-TH" sz="2800" b="1" dirty="0">
                <a:latin typeface="Tahoma" pitchFamily="34" charset="0"/>
                <a:ea typeface="Tahoma" pitchFamily="34" charset="0"/>
              </a:rPr>
              <a:t> </a:t>
            </a:r>
            <a:r>
              <a:rPr lang="th-TH" sz="2800" b="1" dirty="0" smtClean="0">
                <a:latin typeface="Tahoma" pitchFamily="34" charset="0"/>
                <a:ea typeface="Tahoma" pitchFamily="34" charset="0"/>
              </a:rPr>
              <a:t>งานการพยาบาลชุมชน</a:t>
            </a:r>
            <a:endParaRPr lang="th-TH" sz="2800" b="1" dirty="0">
              <a:latin typeface="Tahoma" pitchFamily="34" charset="0"/>
              <a:ea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10600" cy="402907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000" b="1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ข้อ </a:t>
            </a:r>
            <a:r>
              <a:rPr lang="en-US" sz="2000" b="1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12 </a:t>
            </a:r>
            <a:r>
              <a:rPr lang="th-TH" sz="2000" b="1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การ</a:t>
            </a:r>
            <a:r>
              <a:rPr lang="th-TH" sz="2000" b="1" u="sng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พยาบาลอาชีวอนา</a:t>
            </a:r>
            <a:r>
              <a:rPr lang="th-TH" sz="2000" b="1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มัย</a:t>
            </a:r>
          </a:p>
          <a:p>
            <a:pPr marL="0" indent="0"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+mj-cs"/>
              </a:rPr>
              <a:t>1 </a:t>
            </a:r>
            <a:r>
              <a:rPr lang="th-TH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หัวหน้างานที่ต่ำกว่าหัวหน้ากลุ่มงาน ๑ ระดับ </a:t>
            </a:r>
            <a:r>
              <a:rPr lang="th-TH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มี</a:t>
            </a:r>
            <a:r>
              <a:rPr lang="th-TH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ผู้ใต้บังคับบัญชาเป็นตำแหน่งประเภทวิชาการไม่น้อยกว่า ๔ ตำแหน่ง กำหนดตำแหน่งพยาบาลวิชาชีพ ระดับชำนาญการพิเศษได้ ๑ ตำแหน่ง</a:t>
            </a:r>
            <a:endParaRPr lang="en-US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+mj-cs"/>
            </a:endParaRPr>
          </a:p>
          <a:p>
            <a:pPr marL="0" indent="0"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+mj-cs"/>
              </a:rPr>
              <a:t>2 </a:t>
            </a:r>
            <a:r>
              <a:rPr lang="th-TH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กำหนดให้</a:t>
            </a:r>
            <a:r>
              <a:rPr lang="th-TH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พยาบาลผู้มีประสบการณ์สูงในงานการพยาบาลคลินิกอาชีวเวชกรรม </a:t>
            </a:r>
            <a:r>
              <a:rPr lang="th-TH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กำหนด</a:t>
            </a:r>
            <a:r>
              <a:rPr lang="th-TH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ตำแหน่งพยาบาลวิชาชีพ ระดับชำนาญการพิเศษได้ ๑ ตำแหน่ง</a:t>
            </a:r>
            <a:endParaRPr lang="en-US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+mj-cs"/>
            </a:endParaRPr>
          </a:p>
          <a:p>
            <a:pPr marL="0" indent="0"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+mj-cs"/>
              </a:rPr>
              <a:t>3 </a:t>
            </a:r>
            <a:r>
              <a:rPr lang="th-TH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หัวหน้า</a:t>
            </a:r>
            <a:r>
              <a:rPr lang="th-TH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ทีมในการให้การพยาบาลและฟื้นฟูสภาพผู้รับบริการ </a:t>
            </a:r>
            <a:r>
              <a:rPr lang="th-TH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และ</a:t>
            </a:r>
            <a:r>
              <a:rPr lang="th-TH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มีสถานประกอบการในพื้นที่รับผิดชอบไม่น้อยกว่า ๕๐ แห่ง หรือมีผู้รับบริการไม่น้อยกว่า ๒,๐๐๐ คน/ต่อปี กำหนดตำแหน่งพยาบาลวิชาชีพ ระดับชำนาญการพิเศษได้  ๑ ตำแหน่ง </a:t>
            </a:r>
            <a:r>
              <a:rPr lang="th-TH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และ</a:t>
            </a:r>
            <a:r>
              <a:rPr lang="th-TH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กำหนดตำแหน่งพยาบาลวิชาชีพชำนาญการพิเศษ  ได้อีก ๑ ตำแหน่ง ต่อสถานประกอบการทุก ๆ ๕๐ แห่ง หรือผู้รับบริการทุก ๆ ๒,๐๐๐ คน/ต่อปี</a:t>
            </a:r>
            <a:endParaRPr lang="en-US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+mj-cs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+mj-cs"/>
            </a:endParaRPr>
          </a:p>
          <a:p>
            <a:pPr marL="514350" indent="-514350">
              <a:buFont typeface="+mj-lt"/>
              <a:buAutoNum type="arabicPeriod"/>
            </a:pPr>
            <a:endParaRPr lang="th-TH" sz="2000" dirty="0">
              <a:latin typeface="Tahoma" pitchFamily="34" charset="0"/>
              <a:ea typeface="Tahoma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472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22240"/>
            <a:ext cx="8458200" cy="11430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th-TH" sz="2800" b="1" dirty="0" smtClean="0">
                <a:latin typeface="Tahoma" pitchFamily="34" charset="0"/>
                <a:ea typeface="Tahoma" pitchFamily="34" charset="0"/>
              </a:rPr>
              <a:t>หลักเกณฑ์ฯตามหนังสือ</a:t>
            </a:r>
            <a:r>
              <a:rPr lang="en-US" sz="2800" b="1" dirty="0" smtClean="0">
                <a:latin typeface="Tahoma" pitchFamily="34" charset="0"/>
                <a:ea typeface="Tahoma" pitchFamily="34" charset="0"/>
              </a:rPr>
              <a:t> </a:t>
            </a:r>
            <a:r>
              <a:rPr lang="th-TH" sz="2800" b="1" dirty="0" smtClean="0">
                <a:latin typeface="Tahoma" pitchFamily="34" charset="0"/>
                <a:ea typeface="Tahoma" pitchFamily="34" charset="0"/>
              </a:rPr>
              <a:t>นร.</a:t>
            </a:r>
            <a:r>
              <a:rPr lang="en-US" sz="2800" b="1" dirty="0" smtClean="0">
                <a:latin typeface="Tahoma" pitchFamily="34" charset="0"/>
                <a:ea typeface="Tahoma" pitchFamily="34" charset="0"/>
              </a:rPr>
              <a:t>148</a:t>
            </a:r>
            <a:r>
              <a:rPr lang="th-TH" sz="2800" b="1" dirty="0" smtClean="0">
                <a:latin typeface="Tahoma" pitchFamily="34" charset="0"/>
                <a:ea typeface="Tahoma" pitchFamily="34" charset="0"/>
              </a:rPr>
              <a:t> </a:t>
            </a:r>
            <a:br>
              <a:rPr lang="th-TH" sz="2800" b="1" dirty="0" smtClean="0">
                <a:latin typeface="Tahoma" pitchFamily="34" charset="0"/>
                <a:ea typeface="Tahoma" pitchFamily="34" charset="0"/>
              </a:rPr>
            </a:br>
            <a:r>
              <a:rPr lang="th-TH" sz="2800" b="1" dirty="0" smtClean="0">
                <a:latin typeface="Tahoma" pitchFamily="34" charset="0"/>
                <a:ea typeface="Tahoma" pitchFamily="34" charset="0"/>
              </a:rPr>
              <a:t>(ระดับชำนาญการพิเศษ)</a:t>
            </a:r>
            <a:r>
              <a:rPr lang="th-TH" sz="2800" b="1" dirty="0">
                <a:latin typeface="Tahoma" pitchFamily="34" charset="0"/>
                <a:ea typeface="Tahoma" pitchFamily="34" charset="0"/>
              </a:rPr>
              <a:t> </a:t>
            </a:r>
            <a:r>
              <a:rPr lang="th-TH" sz="2800" b="1" dirty="0" smtClean="0">
                <a:latin typeface="Tahoma" pitchFamily="34" charset="0"/>
                <a:ea typeface="Tahoma" pitchFamily="34" charset="0"/>
              </a:rPr>
              <a:t>งานการพยาบาลชุมชน</a:t>
            </a:r>
            <a:endParaRPr lang="th-TH" sz="2800" b="1" dirty="0">
              <a:latin typeface="Tahoma" pitchFamily="34" charset="0"/>
              <a:ea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28802"/>
            <a:ext cx="8363272" cy="402907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ข้อ </a:t>
            </a:r>
            <a:r>
              <a:rPr lang="en-US" sz="2400" b="1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13 </a:t>
            </a:r>
            <a:r>
              <a:rPr lang="th-TH" sz="2400" b="1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งาน</a:t>
            </a:r>
            <a:r>
              <a:rPr lang="th-TH" sz="2400" b="1" u="sng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การพยาบาลขั้นสูง (</a:t>
            </a:r>
            <a:r>
              <a:rPr lang="en-US" sz="2400" b="1" u="sng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APN</a:t>
            </a:r>
            <a:r>
              <a:rPr lang="th-TH" sz="2400" b="1" u="sng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)</a:t>
            </a:r>
            <a:endParaRPr lang="en-US" sz="2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+mj-cs"/>
            </a:endParaRPr>
          </a:p>
          <a:p>
            <a:pPr marL="0" indent="0">
              <a:buNone/>
            </a:pPr>
            <a:r>
              <a:rPr lang="th-TH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กำหนดให้</a:t>
            </a:r>
            <a:r>
              <a:rPr lang="th-TH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พยาบาลปฏิบัติการ</a:t>
            </a:r>
            <a:r>
              <a:rPr lang="th-TH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พยาบาลขั้นสูง ที่มีวุฒิบัตรและ มีคุณสมบัติตามที่สภาวิชาชีพกำหนด </a:t>
            </a:r>
            <a:r>
              <a:rPr lang="th-TH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 รับผิดชอบ</a:t>
            </a:r>
            <a:r>
              <a:rPr lang="th-TH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กลุ่มเป้าหมายในการให้บริการทางการพยาบาล </a:t>
            </a:r>
            <a:r>
              <a:rPr lang="th-TH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มี</a:t>
            </a:r>
            <a:r>
              <a:rPr lang="th-TH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ผู้รับบริการในกลุ่มเป้าหมายเฉพาะโรค เฉพาะสาขา </a:t>
            </a:r>
            <a:r>
              <a:rPr lang="th-TH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 ตรง</a:t>
            </a:r>
            <a:r>
              <a:rPr lang="th-TH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กับสาขาของวุฒิบัตรที่ได้รับ เฉลี่ยไม่น้อยกว่าวันละ ๑๐ ราย </a:t>
            </a:r>
            <a:r>
              <a:rPr lang="th-TH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 </a:t>
            </a:r>
          </a:p>
          <a:p>
            <a:r>
              <a:rPr lang="th-TH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โรงพยาบาล</a:t>
            </a:r>
            <a:r>
              <a:rPr lang="th-TH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ศูนย์ โรงพยาบาลทั่วไป โรงพยาบาลชุมชน สาขาละ ๑ ตำแหน่ง</a:t>
            </a:r>
            <a:endParaRPr lang="en-US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+mj-cs"/>
            </a:endParaRPr>
          </a:p>
          <a:p>
            <a:pPr lvl="0"/>
            <a:r>
              <a:rPr lang="th-TH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โรงพยาบาล หรือสถาบันเฉพาะทาง สาขาละไม่เกิน ๓ ตำแหน่ง</a:t>
            </a:r>
            <a:endParaRPr lang="en-US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+mj-cs"/>
            </a:endParaRPr>
          </a:p>
          <a:p>
            <a:pPr lvl="0"/>
            <a:r>
              <a:rPr lang="th-TH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+mj-cs"/>
              </a:rPr>
              <a:t>โรงพยาบาลส่งเสริมสุขภาพตำบลขนาดใหญ่ ที่มีตำแหน่งผู้อำนวยการโรงพยาบาลส่งเสริมสุขภาพตำบล เป็นระดับชำนาญการพิเศษ ให้กำหนดได้ จำนวน ๑ ตำแหน่ง</a:t>
            </a:r>
            <a:endParaRPr lang="en-US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+mj-cs"/>
            </a:endParaRPr>
          </a:p>
          <a:p>
            <a:pPr marL="0" indent="0">
              <a:buNone/>
            </a:pPr>
            <a:endParaRPr lang="th-TH" sz="2000" dirty="0">
              <a:latin typeface="Tahoma" pitchFamily="34" charset="0"/>
              <a:ea typeface="Tahoma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00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721" y="188640"/>
            <a:ext cx="8211879" cy="11430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th-TH" sz="3600" b="1" dirty="0" smtClean="0">
                <a:latin typeface="Tahoma" pitchFamily="34" charset="0"/>
                <a:ea typeface="Tahoma" pitchFamily="34" charset="0"/>
              </a:rPr>
              <a:t>ความท้าทายของพยาบาลชุมชน</a:t>
            </a:r>
            <a:endParaRPr lang="th-TH" sz="3600" b="1" dirty="0">
              <a:latin typeface="Tahoma" pitchFamily="34" charset="0"/>
              <a:ea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721" y="1700808"/>
            <a:ext cx="8211879" cy="439248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92500"/>
          </a:bodyPr>
          <a:lstStyle/>
          <a:p>
            <a:r>
              <a:rPr lang="th-TH" sz="3200" b="1" dirty="0" smtClean="0">
                <a:cs typeface="+mj-cs"/>
              </a:rPr>
              <a:t>พัฒนาระบบบริการพยาบาลในชุมชน</a:t>
            </a:r>
          </a:p>
          <a:p>
            <a:pPr lvl="1"/>
            <a:r>
              <a:rPr lang="th-TH" sz="2800" b="1" dirty="0" smtClean="0">
                <a:cs typeface="+mj-cs"/>
              </a:rPr>
              <a:t>การพัฒนาพยาบาลครอบครัว (เริ่มที่ </a:t>
            </a:r>
            <a:r>
              <a:rPr lang="en-US" sz="2800" b="1" dirty="0" smtClean="0">
                <a:cs typeface="+mj-cs"/>
              </a:rPr>
              <a:t>PCC )</a:t>
            </a:r>
            <a:endParaRPr lang="th-TH" sz="2800" b="1" dirty="0" smtClean="0">
              <a:cs typeface="+mj-cs"/>
            </a:endParaRPr>
          </a:p>
          <a:p>
            <a:pPr lvl="1"/>
            <a:r>
              <a:rPr lang="th-TH" sz="2800" b="1" dirty="0" smtClean="0">
                <a:cs typeface="+mj-cs"/>
              </a:rPr>
              <a:t>การสร้างเสริมสุขภาพทุกช่วงวัย</a:t>
            </a:r>
            <a:endParaRPr lang="th-TH" sz="2800" b="1" dirty="0">
              <a:cs typeface="+mj-cs"/>
            </a:endParaRPr>
          </a:p>
          <a:p>
            <a:pPr lvl="1"/>
            <a:r>
              <a:rPr lang="th-TH" sz="2800" b="1" dirty="0" smtClean="0">
                <a:cs typeface="+mj-cs"/>
              </a:rPr>
              <a:t>การพัฒนางานอาชีวอนามัย</a:t>
            </a:r>
          </a:p>
          <a:p>
            <a:r>
              <a:rPr lang="th-TH" sz="3200" b="1" dirty="0">
                <a:cs typeface="+mj-cs"/>
              </a:rPr>
              <a:t>พัฒนาระบบบริการ</a:t>
            </a:r>
            <a:r>
              <a:rPr lang="th-TH" sz="3200" b="1" dirty="0" smtClean="0">
                <a:cs typeface="+mj-cs"/>
              </a:rPr>
              <a:t>พยาบาลสู่ความเป็นเลิศตามสาขา </a:t>
            </a:r>
            <a:r>
              <a:rPr lang="en-US" sz="3200" b="1" dirty="0" smtClean="0">
                <a:cs typeface="+mj-cs"/>
              </a:rPr>
              <a:t>service plan</a:t>
            </a:r>
          </a:p>
          <a:p>
            <a:pPr lvl="1"/>
            <a:r>
              <a:rPr lang="th-TH" sz="2800" b="1" dirty="0">
                <a:cs typeface="+mj-cs"/>
              </a:rPr>
              <a:t>ให้บริการที่เชื่อมโยงระหว่างโรงพยาบาลสู่</a:t>
            </a:r>
            <a:r>
              <a:rPr lang="th-TH" sz="2800" b="1" dirty="0" smtClean="0">
                <a:cs typeface="+mj-cs"/>
              </a:rPr>
              <a:t>ชุมชน</a:t>
            </a:r>
          </a:p>
          <a:p>
            <a:r>
              <a:rPr lang="th-TH" sz="3200" b="1" dirty="0" smtClean="0">
                <a:cs typeface="+mj-cs"/>
              </a:rPr>
              <a:t>พัฒนางานพยาบาล เน้นการวิจัย การใช้หลักฐานเชิงประจักษ์</a:t>
            </a:r>
          </a:p>
          <a:p>
            <a:r>
              <a:rPr lang="th-TH" sz="3200" b="1" dirty="0" smtClean="0">
                <a:cs typeface="+mj-cs"/>
              </a:rPr>
              <a:t>พัฒนาระบบบริหารกำลังคนทางการพยาบาล (เน้นการธำรงรักษา)</a:t>
            </a:r>
          </a:p>
          <a:p>
            <a:endParaRPr lang="th-TH" sz="32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620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534" y="216496"/>
            <a:ext cx="7690866" cy="11430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th-TH" sz="4000" b="1" dirty="0">
                <a:latin typeface="Tahoma" pitchFamily="34" charset="0"/>
                <a:ea typeface="Tahoma" pitchFamily="34" charset="0"/>
              </a:rPr>
              <a:t>ความท้าทาย</a:t>
            </a:r>
            <a:r>
              <a:rPr lang="th-TH" sz="4000" b="1" dirty="0" smtClean="0">
                <a:latin typeface="Tahoma" pitchFamily="34" charset="0"/>
                <a:ea typeface="Tahoma" pitchFamily="34" charset="0"/>
              </a:rPr>
              <a:t>ของพยาบาลชุมชน</a:t>
            </a:r>
            <a:r>
              <a:rPr lang="th-TH" sz="3100" b="1" dirty="0" smtClean="0">
                <a:latin typeface="Tahoma" pitchFamily="34" charset="0"/>
                <a:ea typeface="Tahoma" pitchFamily="34" charset="0"/>
              </a:rPr>
              <a:t>(</a:t>
            </a:r>
            <a:r>
              <a:rPr lang="th-TH" sz="3100" b="1" dirty="0">
                <a:latin typeface="Tahoma" pitchFamily="34" charset="0"/>
                <a:ea typeface="Tahoma" pitchFamily="34" charset="0"/>
              </a:rPr>
              <a:t>ต่อ)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467600" cy="441960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th-TH" sz="2400" dirty="0">
                <a:latin typeface="Tahoma" pitchFamily="34" charset="0"/>
                <a:ea typeface="Tahoma" pitchFamily="34" charset="0"/>
                <a:cs typeface="+mj-cs"/>
              </a:rPr>
              <a:t>การทำหน้าที่พยาบาลชุมชนให้โดด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+mj-cs"/>
              </a:rPr>
              <a:t>เด่น</a:t>
            </a: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+mj-cs"/>
              </a:rPr>
              <a:t>ทำงานร่วมกับสหสาขา</a:t>
            </a: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+mj-cs"/>
              </a:rPr>
              <a:t>เพิ่มขีดความสามารถและเสริมสร้างความเข้มแข็งของพยาบาล </a:t>
            </a:r>
          </a:p>
          <a:p>
            <a:pPr lvl="1"/>
            <a:r>
              <a:rPr lang="th-TH" sz="2000" dirty="0" smtClean="0">
                <a:latin typeface="Tahoma" pitchFamily="34" charset="0"/>
                <a:ea typeface="Tahoma" pitchFamily="34" charset="0"/>
                <a:cs typeface="+mj-cs"/>
              </a:rPr>
              <a:t>ให้มีศักยภาพในการปฏิบัติการพยาบาล ที่เฉพาะทางเพิ่มขึ้น      </a:t>
            </a:r>
            <a:r>
              <a:rPr lang="th-TH" sz="2000" dirty="0">
                <a:latin typeface="Tahoma" pitchFamily="34" charset="0"/>
                <a:ea typeface="Tahoma" pitchFamily="34" charset="0"/>
                <a:cs typeface="+mj-cs"/>
              </a:rPr>
              <a:t>มีความเป็นวิชาชีพ </a:t>
            </a:r>
            <a:endParaRPr lang="th-TH" sz="2000" dirty="0" smtClean="0">
              <a:latin typeface="Tahoma" pitchFamily="34" charset="0"/>
              <a:ea typeface="Tahoma" pitchFamily="34" charset="0"/>
              <a:cs typeface="+mj-cs"/>
            </a:endParaRPr>
          </a:p>
          <a:p>
            <a:pPr lvl="1"/>
            <a:r>
              <a:rPr lang="th-TH" sz="2000" dirty="0" smtClean="0">
                <a:latin typeface="Tahoma" pitchFamily="34" charset="0"/>
                <a:ea typeface="Tahoma" pitchFamily="34" charset="0"/>
                <a:cs typeface="+mj-cs"/>
              </a:rPr>
              <a:t>ใช้</a:t>
            </a:r>
            <a:r>
              <a:rPr lang="th-TH" sz="2000" dirty="0">
                <a:latin typeface="Tahoma" pitchFamily="34" charset="0"/>
                <a:ea typeface="Tahoma" pitchFamily="34" charset="0"/>
                <a:cs typeface="+mj-cs"/>
              </a:rPr>
              <a:t>เทคโนโลยีในการบริการพยาบาลมากขึ้น</a:t>
            </a:r>
          </a:p>
          <a:p>
            <a:r>
              <a:rPr lang="th-TH" sz="2400" dirty="0">
                <a:latin typeface="Tahoma" pitchFamily="34" charset="0"/>
                <a:ea typeface="Tahoma" pitchFamily="34" charset="0"/>
                <a:cs typeface="+mj-cs"/>
              </a:rPr>
              <a:t>สร้างความเข็มแข็งของเครือข่ายบริการ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+mj-cs"/>
              </a:rPr>
              <a:t>พยาบาล</a:t>
            </a:r>
          </a:p>
          <a:p>
            <a:pPr lvl="1"/>
            <a:r>
              <a:rPr lang="th-TH" sz="2000" dirty="0">
                <a:latin typeface="Tahoma" pitchFamily="34" charset="0"/>
                <a:ea typeface="Tahoma" pitchFamily="34" charset="0"/>
                <a:cs typeface="+mj-cs"/>
              </a:rPr>
              <a:t>เครือข่ายเขต จังหวัด อำเภอ ตำบล</a:t>
            </a:r>
          </a:p>
          <a:p>
            <a:pPr lvl="1"/>
            <a:r>
              <a:rPr lang="th-TH" sz="2000" dirty="0">
                <a:latin typeface="Tahoma" pitchFamily="34" charset="0"/>
                <a:ea typeface="Tahoma" pitchFamily="34" charset="0"/>
                <a:cs typeface="+mj-cs"/>
              </a:rPr>
              <a:t>สมาคม/ชมรมพยาบาล </a:t>
            </a:r>
            <a:endParaRPr lang="th-TH" sz="2400" dirty="0" smtClean="0">
              <a:latin typeface="Tahoma" pitchFamily="34" charset="0"/>
              <a:ea typeface="Tahoma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9738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690866" cy="11430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th-TH" sz="4000" b="1" dirty="0">
                <a:latin typeface="Tahoma" pitchFamily="34" charset="0"/>
                <a:ea typeface="Tahoma" pitchFamily="34" charset="0"/>
              </a:rPr>
              <a:t>ความท้าทาย</a:t>
            </a:r>
            <a:r>
              <a:rPr lang="th-TH" sz="4000" b="1" dirty="0" smtClean="0">
                <a:latin typeface="Tahoma" pitchFamily="34" charset="0"/>
                <a:ea typeface="Tahoma" pitchFamily="34" charset="0"/>
              </a:rPr>
              <a:t>ของพยาบาลชุมชน</a:t>
            </a:r>
            <a:r>
              <a:rPr lang="th-TH" sz="3100" b="1" dirty="0" smtClean="0">
                <a:latin typeface="Tahoma" pitchFamily="34" charset="0"/>
                <a:ea typeface="Tahoma" pitchFamily="34" charset="0"/>
              </a:rPr>
              <a:t>(</a:t>
            </a:r>
            <a:r>
              <a:rPr lang="th-TH" sz="3100" b="1" dirty="0">
                <a:latin typeface="Tahoma" pitchFamily="34" charset="0"/>
                <a:ea typeface="Tahoma" pitchFamily="34" charset="0"/>
              </a:rPr>
              <a:t>ต่อ)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7467600" cy="205740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th-TH" sz="2400" b="1" dirty="0" smtClean="0">
              <a:latin typeface="Tahoma" pitchFamily="34" charset="0"/>
              <a:ea typeface="Tahoma" pitchFamily="34" charset="0"/>
              <a:cs typeface="+mj-cs"/>
            </a:endParaRPr>
          </a:p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+mj-cs"/>
              </a:rPr>
              <a:t>ร่วมกันสร้างงานที่ส่งผลต่อการพัฒนางานการพยาบาลในชุมชน</a:t>
            </a:r>
            <a:endParaRPr lang="en-US" sz="2400" b="1" dirty="0" smtClean="0">
              <a:latin typeface="Tahoma" pitchFamily="34" charset="0"/>
              <a:ea typeface="Tahoma" pitchFamily="34" charset="0"/>
              <a:cs typeface="+mj-cs"/>
            </a:endParaRPr>
          </a:p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+mj-cs"/>
              </a:rPr>
              <a:t>มีความเป็นหนึ่งเดียว</a:t>
            </a:r>
          </a:p>
        </p:txBody>
      </p:sp>
    </p:spTree>
    <p:extLst>
      <p:ext uri="{BB962C8B-B14F-4D97-AF65-F5344CB8AC3E}">
        <p14:creationId xmlns:p14="http://schemas.microsoft.com/office/powerpoint/2010/main" xmlns="" val="1655811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th-TH" sz="4000" b="1" dirty="0" smtClean="0">
                <a:latin typeface="4804_KwangMD_PukluK" pitchFamily="2" charset="0"/>
                <a:ea typeface="Tahoma" pitchFamily="34" charset="0"/>
              </a:rPr>
              <a:t>ประเด็นการบรรยาย</a:t>
            </a:r>
            <a:endParaRPr lang="en-US" sz="4000" b="1" dirty="0">
              <a:latin typeface="4804_KwangMD_PukluK" pitchFamily="2" charset="0"/>
              <a:ea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20040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th-TH" dirty="0" smtClean="0">
                <a:latin typeface="4804_KwangMD_PukluK" pitchFamily="2" charset="0"/>
                <a:ea typeface="Tahoma" pitchFamily="34" charset="0"/>
                <a:cs typeface="+mj-cs"/>
              </a:rPr>
              <a:t>นโยบายและบริบทด้านสุขภาพ</a:t>
            </a:r>
          </a:p>
          <a:p>
            <a:r>
              <a:rPr lang="th-TH" dirty="0" smtClean="0">
                <a:latin typeface="4804_KwangMD_PukluK" pitchFamily="2" charset="0"/>
                <a:ea typeface="Tahoma" pitchFamily="34" charset="0"/>
                <a:cs typeface="+mj-cs"/>
              </a:rPr>
              <a:t>การพยาบาลชุมชน</a:t>
            </a:r>
          </a:p>
          <a:p>
            <a:r>
              <a:rPr lang="th-TH" dirty="0" smtClean="0">
                <a:latin typeface="4804_KwangMD_PukluK" pitchFamily="2" charset="0"/>
                <a:ea typeface="Tahoma" pitchFamily="34" charset="0"/>
                <a:cs typeface="+mj-cs"/>
              </a:rPr>
              <a:t>แนวโน้มงานการพยาบาลชุมชน</a:t>
            </a:r>
          </a:p>
          <a:p>
            <a:r>
              <a:rPr lang="th-TH" dirty="0" smtClean="0">
                <a:latin typeface="4804_KwangMD_PukluK" pitchFamily="2" charset="0"/>
                <a:ea typeface="Tahoma" pitchFamily="34" charset="0"/>
                <a:cs typeface="+mj-cs"/>
              </a:rPr>
              <a:t>ความท้าทายของพยาบาลชุมชน</a:t>
            </a:r>
            <a:endParaRPr lang="en-US" dirty="0">
              <a:latin typeface="4804_KwangMD_PukluK" pitchFamily="2" charset="0"/>
              <a:ea typeface="Tahoma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1011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613" y="4581128"/>
            <a:ext cx="3348372" cy="115212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th-TH" sz="4800" b="1" dirty="0">
                <a:latin typeface="2006_iannnnnBKK" pitchFamily="2" charset="0"/>
                <a:ea typeface="Tahoma" pitchFamily="34" charset="0"/>
                <a:cs typeface="2006_iannnnnBKK" pitchFamily="2" charset="0"/>
              </a:rPr>
              <a:t>ขอบคุณค่ะ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5263" y="1124744"/>
            <a:ext cx="3348372" cy="307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250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568952" cy="79208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3600" b="1" dirty="0" smtClean="0">
                <a:latin typeface="4804_KwangMD_PukluK" pitchFamily="2" charset="0"/>
                <a:ea typeface="Tahoma" pitchFamily="34" charset="0"/>
                <a:cs typeface="+mj-cs"/>
              </a:rPr>
              <a:t>นโยบาย</a:t>
            </a:r>
            <a:r>
              <a:rPr lang="th-TH" sz="3600" b="1" dirty="0">
                <a:latin typeface="4804_KwangMD_PukluK" pitchFamily="2" charset="0"/>
                <a:ea typeface="Tahoma" pitchFamily="34" charset="0"/>
                <a:cs typeface="+mj-cs"/>
              </a:rPr>
              <a:t>และ</a:t>
            </a:r>
            <a:r>
              <a:rPr lang="th-TH" sz="3600" b="1" dirty="0" smtClean="0">
                <a:latin typeface="4804_KwangMD_PukluK" pitchFamily="2" charset="0"/>
                <a:ea typeface="Tahoma" pitchFamily="34" charset="0"/>
                <a:cs typeface="+mj-cs"/>
              </a:rPr>
              <a:t>ยุทธศาสตร์ด้าน</a:t>
            </a:r>
            <a:r>
              <a:rPr lang="th-TH" sz="3600" b="1" dirty="0">
                <a:latin typeface="4804_KwangMD_PukluK" pitchFamily="2" charset="0"/>
                <a:ea typeface="Tahoma" pitchFamily="34" charset="0"/>
                <a:cs typeface="+mj-cs"/>
              </a:rPr>
              <a:t>สุขภาพ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78" t="20437" r="19459" b="17659"/>
          <a:stretch/>
        </p:blipFill>
        <p:spPr bwMode="auto">
          <a:xfrm>
            <a:off x="215517" y="1456018"/>
            <a:ext cx="4157246" cy="288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912" t="20635" r="19013" b="16667"/>
          <a:stretch/>
        </p:blipFill>
        <p:spPr bwMode="auto">
          <a:xfrm>
            <a:off x="4608004" y="1648087"/>
            <a:ext cx="4212468" cy="307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15517" y="1072023"/>
            <a:ext cx="408645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2000" b="1" dirty="0">
                <a:latin typeface="4804_KwangMD_PukluK" pitchFamily="2" charset="0"/>
                <a:ea typeface="Tahoma" pitchFamily="34" charset="0"/>
                <a:cs typeface="+mj-cs"/>
              </a:rPr>
              <a:t>ระบบการแพทย์ปฐม</a:t>
            </a:r>
            <a:r>
              <a:rPr lang="th-TH" sz="2000" b="1" dirty="0" smtClean="0">
                <a:latin typeface="4804_KwangMD_PukluK" pitchFamily="2" charset="0"/>
                <a:ea typeface="Tahoma" pitchFamily="34" charset="0"/>
                <a:cs typeface="+mj-cs"/>
              </a:rPr>
              <a:t>ภูมิ</a:t>
            </a:r>
            <a:endParaRPr lang="th-TH" sz="2000" b="1" dirty="0">
              <a:latin typeface="4804_KwangMD_PukluK" pitchFamily="2" charset="0"/>
              <a:ea typeface="Tahoma" pitchFamily="34" charset="0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99993" y="1072023"/>
            <a:ext cx="4320479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latin typeface="4804_KwangMD_PukluK" pitchFamily="2" charset="0"/>
                <a:ea typeface="Tahoma" pitchFamily="34" charset="0"/>
                <a:cs typeface="+mj-cs"/>
              </a:rPr>
              <a:t>4 </a:t>
            </a:r>
            <a:r>
              <a:rPr lang="en-US" sz="2000" b="1" dirty="0" smtClean="0">
                <a:latin typeface="4804_KwangMD_PukluK" pitchFamily="2" charset="0"/>
                <a:ea typeface="Tahoma" pitchFamily="34" charset="0"/>
                <a:cs typeface="+mj-cs"/>
              </a:rPr>
              <a:t>excellence</a:t>
            </a:r>
            <a:endParaRPr lang="th-TH" sz="1800" b="1" dirty="0">
              <a:latin typeface="4804_KwangMD_PukluK" pitchFamily="2" charset="0"/>
              <a:ea typeface="Tahoma" pitchFamily="34" charset="0"/>
              <a:cs typeface="+mj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8288" y="4610123"/>
            <a:ext cx="4284475" cy="21115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latin typeface="4804_KwangMD_PukluK" pitchFamily="2" charset="0"/>
                <a:ea typeface="Tahoma" pitchFamily="34" charset="0"/>
                <a:cs typeface="+mj-cs"/>
              </a:rPr>
              <a:t>Service plan 18</a:t>
            </a:r>
            <a:r>
              <a:rPr lang="th-TH" sz="2000" b="1" dirty="0">
                <a:latin typeface="4804_KwangMD_PukluK" pitchFamily="2" charset="0"/>
                <a:ea typeface="Tahoma" pitchFamily="34" charset="0"/>
                <a:cs typeface="+mj-cs"/>
              </a:rPr>
              <a:t> สาขา </a:t>
            </a:r>
            <a:endParaRPr lang="th-TH" sz="2000" b="1" dirty="0" smtClean="0">
              <a:latin typeface="4804_KwangMD_PukluK" pitchFamily="2" charset="0"/>
              <a:ea typeface="Tahoma" pitchFamily="34" charset="0"/>
              <a:cs typeface="+mj-cs"/>
            </a:endParaRPr>
          </a:p>
          <a:p>
            <a:pPr marL="0" indent="0">
              <a:buNone/>
            </a:pPr>
            <a:r>
              <a:rPr lang="th-TH" sz="1600" dirty="0" smtClean="0">
                <a:latin typeface="4804_KwangMD_PukluK" pitchFamily="2" charset="0"/>
                <a:ea typeface="Tahoma" pitchFamily="34" charset="0"/>
                <a:cs typeface="+mj-cs"/>
              </a:rPr>
              <a:t>หัวใจ</a:t>
            </a:r>
            <a:r>
              <a:rPr lang="th-TH" sz="1600" dirty="0">
                <a:latin typeface="4804_KwangMD_PukluK" pitchFamily="2" charset="0"/>
                <a:ea typeface="Tahoma" pitchFamily="34" charset="0"/>
                <a:cs typeface="+mj-cs"/>
              </a:rPr>
              <a:t>และหลอด</a:t>
            </a:r>
            <a:r>
              <a:rPr lang="th-TH" sz="1600" dirty="0" smtClean="0">
                <a:latin typeface="4804_KwangMD_PukluK" pitchFamily="2" charset="0"/>
                <a:ea typeface="Tahoma" pitchFamily="34" charset="0"/>
                <a:cs typeface="+mj-cs"/>
              </a:rPr>
              <a:t>เลือด มะเร็ง อุบัติเหตุ</a:t>
            </a:r>
            <a:r>
              <a:rPr lang="th-TH" sz="1600" dirty="0">
                <a:latin typeface="4804_KwangMD_PukluK" pitchFamily="2" charset="0"/>
                <a:ea typeface="Tahoma" pitchFamily="34" charset="0"/>
                <a:cs typeface="+mj-cs"/>
              </a:rPr>
              <a:t>และฉุกเฉิน </a:t>
            </a:r>
            <a:r>
              <a:rPr lang="th-TH" sz="1600" dirty="0" smtClean="0">
                <a:latin typeface="4804_KwangMD_PukluK" pitchFamily="2" charset="0"/>
                <a:ea typeface="Tahoma" pitchFamily="34" charset="0"/>
                <a:cs typeface="+mj-cs"/>
              </a:rPr>
              <a:t>ทารก</a:t>
            </a:r>
            <a:r>
              <a:rPr lang="th-TH" sz="1600" dirty="0">
                <a:latin typeface="4804_KwangMD_PukluK" pitchFamily="2" charset="0"/>
                <a:ea typeface="Tahoma" pitchFamily="34" charset="0"/>
                <a:cs typeface="+mj-cs"/>
              </a:rPr>
              <a:t>แรก</a:t>
            </a:r>
            <a:r>
              <a:rPr lang="th-TH" sz="1600" dirty="0" smtClean="0">
                <a:latin typeface="4804_KwangMD_PukluK" pitchFamily="2" charset="0"/>
                <a:ea typeface="Tahoma" pitchFamily="34" charset="0"/>
                <a:cs typeface="+mj-cs"/>
              </a:rPr>
              <a:t>เกิด สุขภาพจิต</a:t>
            </a:r>
            <a:r>
              <a:rPr lang="th-TH" sz="1600" dirty="0">
                <a:latin typeface="4804_KwangMD_PukluK" pitchFamily="2" charset="0"/>
                <a:ea typeface="Tahoma" pitchFamily="34" charset="0"/>
                <a:cs typeface="+mj-cs"/>
              </a:rPr>
              <a:t>และจิต</a:t>
            </a:r>
            <a:r>
              <a:rPr lang="th-TH" sz="1600" dirty="0" smtClean="0">
                <a:latin typeface="4804_KwangMD_PukluK" pitchFamily="2" charset="0"/>
                <a:ea typeface="Tahoma" pitchFamily="34" charset="0"/>
                <a:cs typeface="+mj-cs"/>
              </a:rPr>
              <a:t>เวข</a:t>
            </a:r>
            <a:r>
              <a:rPr lang="en-US" sz="1600" dirty="0" smtClean="0">
                <a:latin typeface="4804_KwangMD_PukluK" pitchFamily="2" charset="0"/>
                <a:ea typeface="Tahoma" pitchFamily="34" charset="0"/>
                <a:cs typeface="+mj-cs"/>
              </a:rPr>
              <a:t> 3</a:t>
            </a:r>
            <a:r>
              <a:rPr lang="th-TH" sz="1600" dirty="0" smtClean="0">
                <a:latin typeface="4804_KwangMD_PukluK" pitchFamily="2" charset="0"/>
                <a:ea typeface="Tahoma" pitchFamily="34" charset="0"/>
                <a:cs typeface="+mj-cs"/>
              </a:rPr>
              <a:t> </a:t>
            </a:r>
            <a:r>
              <a:rPr lang="th-TH" sz="1600" dirty="0">
                <a:latin typeface="4804_KwangMD_PukluK" pitchFamily="2" charset="0"/>
                <a:ea typeface="Tahoma" pitchFamily="34" charset="0"/>
                <a:cs typeface="+mj-cs"/>
              </a:rPr>
              <a:t>สาขา</a:t>
            </a:r>
            <a:r>
              <a:rPr lang="th-TH" sz="1600" dirty="0" smtClean="0">
                <a:latin typeface="4804_KwangMD_PukluK" pitchFamily="2" charset="0"/>
                <a:ea typeface="Tahoma" pitchFamily="34" charset="0"/>
                <a:cs typeface="+mj-cs"/>
              </a:rPr>
              <a:t>หลัก สุขภาพ</a:t>
            </a:r>
            <a:r>
              <a:rPr lang="th-TH" sz="1600" dirty="0">
                <a:latin typeface="4804_KwangMD_PukluK" pitchFamily="2" charset="0"/>
                <a:ea typeface="Tahoma" pitchFamily="34" charset="0"/>
                <a:cs typeface="+mj-cs"/>
              </a:rPr>
              <a:t>ช่อง</a:t>
            </a:r>
            <a:r>
              <a:rPr lang="th-TH" sz="1600" dirty="0" smtClean="0">
                <a:latin typeface="4804_KwangMD_PukluK" pitchFamily="2" charset="0"/>
                <a:ea typeface="Tahoma" pitchFamily="34" charset="0"/>
                <a:cs typeface="+mj-cs"/>
              </a:rPr>
              <a:t>ปาก ตา ไต โรค</a:t>
            </a:r>
            <a:r>
              <a:rPr lang="th-TH" sz="1600" dirty="0">
                <a:latin typeface="4804_KwangMD_PukluK" pitchFamily="2" charset="0"/>
                <a:ea typeface="Tahoma" pitchFamily="34" charset="0"/>
                <a:cs typeface="+mj-cs"/>
              </a:rPr>
              <a:t>ไม่ติดต่อ </a:t>
            </a:r>
            <a:r>
              <a:rPr lang="th-TH" sz="1600" dirty="0" smtClean="0">
                <a:latin typeface="4804_KwangMD_PukluK" pitchFamily="2" charset="0"/>
                <a:ea typeface="Tahoma" pitchFamily="34" charset="0"/>
                <a:cs typeface="+mj-cs"/>
              </a:rPr>
              <a:t>ระบบ</a:t>
            </a:r>
            <a:r>
              <a:rPr lang="th-TH" sz="1600" dirty="0">
                <a:latin typeface="4804_KwangMD_PukluK" pitchFamily="2" charset="0"/>
                <a:ea typeface="Tahoma" pitchFamily="34" charset="0"/>
                <a:cs typeface="+mj-cs"/>
              </a:rPr>
              <a:t>บริการปฐม</a:t>
            </a:r>
            <a:r>
              <a:rPr lang="th-TH" sz="1600" dirty="0" smtClean="0">
                <a:latin typeface="4804_KwangMD_PukluK" pitchFamily="2" charset="0"/>
                <a:ea typeface="Tahoma" pitchFamily="34" charset="0"/>
                <a:cs typeface="+mj-cs"/>
              </a:rPr>
              <a:t>ภูมิและ</a:t>
            </a:r>
            <a:r>
              <a:rPr lang="th-TH" sz="1600" dirty="0">
                <a:latin typeface="4804_KwangMD_PukluK" pitchFamily="2" charset="0"/>
                <a:ea typeface="Tahoma" pitchFamily="34" charset="0"/>
                <a:cs typeface="+mj-cs"/>
              </a:rPr>
              <a:t>สุขภาพองค์</a:t>
            </a:r>
            <a:r>
              <a:rPr lang="th-TH" sz="1600" dirty="0" smtClean="0">
                <a:latin typeface="4804_KwangMD_PukluK" pitchFamily="2" charset="0"/>
                <a:ea typeface="Tahoma" pitchFamily="34" charset="0"/>
                <a:cs typeface="+mj-cs"/>
              </a:rPr>
              <a:t>รวม การแพทย์</a:t>
            </a:r>
            <a:r>
              <a:rPr lang="th-TH" sz="1600" dirty="0">
                <a:latin typeface="4804_KwangMD_PukluK" pitchFamily="2" charset="0"/>
                <a:ea typeface="Tahoma" pitchFamily="34" charset="0"/>
                <a:cs typeface="+mj-cs"/>
              </a:rPr>
              <a:t>แผน</a:t>
            </a:r>
            <a:r>
              <a:rPr lang="th-TH" sz="1600" dirty="0" smtClean="0">
                <a:latin typeface="4804_KwangMD_PukluK" pitchFamily="2" charset="0"/>
                <a:ea typeface="Tahoma" pitchFamily="34" charset="0"/>
                <a:cs typeface="+mj-cs"/>
              </a:rPr>
              <a:t>ไทยและการแพทย์ผสมผสาน การ</a:t>
            </a:r>
            <a:r>
              <a:rPr lang="th-TH" sz="1600" dirty="0">
                <a:latin typeface="4804_KwangMD_PukluK" pitchFamily="2" charset="0"/>
                <a:ea typeface="Tahoma" pitchFamily="34" charset="0"/>
                <a:cs typeface="+mj-cs"/>
              </a:rPr>
              <a:t>รับบริจาค</a:t>
            </a:r>
            <a:r>
              <a:rPr lang="th-TH" sz="1600" dirty="0" smtClean="0">
                <a:latin typeface="4804_KwangMD_PukluK" pitchFamily="2" charset="0"/>
                <a:ea typeface="Tahoma" pitchFamily="34" charset="0"/>
                <a:cs typeface="+mj-cs"/>
              </a:rPr>
              <a:t>และปลูก</a:t>
            </a:r>
            <a:r>
              <a:rPr lang="th-TH" sz="1600" dirty="0">
                <a:latin typeface="4804_KwangMD_PukluK" pitchFamily="2" charset="0"/>
                <a:ea typeface="Tahoma" pitchFamily="34" charset="0"/>
                <a:cs typeface="+mj-cs"/>
              </a:rPr>
              <a:t>ถ่าย</a:t>
            </a:r>
            <a:r>
              <a:rPr lang="th-TH" sz="1600" dirty="0" smtClean="0">
                <a:latin typeface="4804_KwangMD_PukluK" pitchFamily="2" charset="0"/>
                <a:ea typeface="Tahoma" pitchFamily="34" charset="0"/>
                <a:cs typeface="+mj-cs"/>
              </a:rPr>
              <a:t>อวัยวะ การ</a:t>
            </a:r>
            <a:r>
              <a:rPr lang="th-TH" sz="1600" dirty="0">
                <a:latin typeface="4804_KwangMD_PukluK" pitchFamily="2" charset="0"/>
                <a:ea typeface="Tahoma" pitchFamily="34" charset="0"/>
                <a:cs typeface="+mj-cs"/>
              </a:rPr>
              <a:t>ใช้ยาอย่าง</a:t>
            </a:r>
            <a:r>
              <a:rPr lang="th-TH" sz="1600" dirty="0" smtClean="0">
                <a:latin typeface="4804_KwangMD_PukluK" pitchFamily="2" charset="0"/>
                <a:ea typeface="Tahoma" pitchFamily="34" charset="0"/>
                <a:cs typeface="+mj-cs"/>
              </a:rPr>
              <a:t>สมเหตุผล ศัลยกรรม ยา</a:t>
            </a:r>
            <a:r>
              <a:rPr lang="th-TH" sz="1600" dirty="0">
                <a:latin typeface="4804_KwangMD_PukluK" pitchFamily="2" charset="0"/>
                <a:ea typeface="Tahoma" pitchFamily="34" charset="0"/>
                <a:cs typeface="+mj-cs"/>
              </a:rPr>
              <a:t>เสพ</a:t>
            </a:r>
            <a:r>
              <a:rPr lang="th-TH" sz="1600" dirty="0" smtClean="0">
                <a:latin typeface="4804_KwangMD_PukluK" pitchFamily="2" charset="0"/>
                <a:ea typeface="Tahoma" pitchFamily="34" charset="0"/>
                <a:cs typeface="+mj-cs"/>
              </a:rPr>
              <a:t>ติด การ</a:t>
            </a:r>
            <a:r>
              <a:rPr lang="th-TH" sz="1600" dirty="0">
                <a:latin typeface="4804_KwangMD_PukluK" pitchFamily="2" charset="0"/>
                <a:ea typeface="Tahoma" pitchFamily="34" charset="0"/>
                <a:cs typeface="+mj-cs"/>
              </a:rPr>
              <a:t>ดูแล</a:t>
            </a:r>
            <a:r>
              <a:rPr lang="th-TH" sz="1600" dirty="0" smtClean="0">
                <a:latin typeface="4804_KwangMD_PukluK" pitchFamily="2" charset="0"/>
                <a:ea typeface="Tahoma" pitchFamily="34" charset="0"/>
                <a:cs typeface="+mj-cs"/>
              </a:rPr>
              <a:t>แบบประคับประคอง อายุ</a:t>
            </a:r>
            <a:r>
              <a:rPr lang="th-TH" sz="1600" dirty="0">
                <a:latin typeface="4804_KwangMD_PukluK" pitchFamily="2" charset="0"/>
                <a:ea typeface="Tahoma" pitchFamily="34" charset="0"/>
                <a:cs typeface="+mj-cs"/>
              </a:rPr>
              <a:t>รกรรม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713815" y="4869160"/>
            <a:ext cx="4284476" cy="18525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2400" b="1" dirty="0">
                <a:latin typeface="4804_KwangMD_PukluK" pitchFamily="2" charset="0"/>
                <a:ea typeface="Tahoma" pitchFamily="34" charset="0"/>
                <a:cs typeface="+mj-cs"/>
              </a:rPr>
              <a:t>การยกระดับ</a:t>
            </a:r>
            <a:r>
              <a:rPr lang="th-TH" sz="2400" b="1" dirty="0" smtClean="0">
                <a:latin typeface="4804_KwangMD_PukluK" pitchFamily="2" charset="0"/>
                <a:ea typeface="Tahoma" pitchFamily="34" charset="0"/>
                <a:cs typeface="+mj-cs"/>
              </a:rPr>
              <a:t>โรงพยาบาล</a:t>
            </a:r>
          </a:p>
          <a:p>
            <a:pPr marL="0" indent="0">
              <a:buNone/>
            </a:pPr>
            <a:r>
              <a:rPr lang="th-TH" sz="2400" dirty="0" smtClean="0">
                <a:latin typeface="4804_KwangMD_PukluK" pitchFamily="2" charset="0"/>
                <a:ea typeface="Tahoma" pitchFamily="34" charset="0"/>
                <a:cs typeface="+mj-cs"/>
              </a:rPr>
              <a:t>โรงพยาบาลศูนย์ขนาดใหญ่ จำนวน </a:t>
            </a:r>
            <a:r>
              <a:rPr lang="th-TH" sz="2400" dirty="0">
                <a:latin typeface="4804_KwangMD_PukluK" pitchFamily="2" charset="0"/>
                <a:ea typeface="Tahoma" pitchFamily="34" charset="0"/>
                <a:cs typeface="+mj-cs"/>
              </a:rPr>
              <a:t>4 แห่ง</a:t>
            </a:r>
            <a:endParaRPr lang="en-US" sz="2400" dirty="0">
              <a:latin typeface="4804_KwangMD_PukluK" pitchFamily="2" charset="0"/>
              <a:ea typeface="Tahoma" pitchFamily="34" charset="0"/>
              <a:cs typeface="+mj-cs"/>
            </a:endParaRPr>
          </a:p>
          <a:p>
            <a:pPr marL="0" indent="0">
              <a:buNone/>
            </a:pPr>
            <a:r>
              <a:rPr lang="th-TH" sz="2400" dirty="0" smtClean="0">
                <a:latin typeface="4804_KwangMD_PukluK" pitchFamily="2" charset="0"/>
                <a:ea typeface="Tahoma" pitchFamily="34" charset="0"/>
                <a:cs typeface="+mj-cs"/>
              </a:rPr>
              <a:t>โรงพยาบาลทั่วไปขนาด</a:t>
            </a:r>
            <a:r>
              <a:rPr lang="th-TH" sz="2400" dirty="0">
                <a:latin typeface="4804_KwangMD_PukluK" pitchFamily="2" charset="0"/>
                <a:ea typeface="Tahoma" pitchFamily="34" charset="0"/>
                <a:cs typeface="+mj-cs"/>
              </a:rPr>
              <a:t>ใหญ่</a:t>
            </a:r>
            <a:r>
              <a:rPr lang="th-TH" sz="2400" dirty="0" smtClean="0">
                <a:latin typeface="4804_KwangMD_PukluK" pitchFamily="2" charset="0"/>
                <a:ea typeface="Tahoma" pitchFamily="34" charset="0"/>
                <a:cs typeface="+mj-cs"/>
              </a:rPr>
              <a:t>.จำนวน </a:t>
            </a:r>
            <a:r>
              <a:rPr lang="en-US" sz="2400" dirty="0" smtClean="0">
                <a:latin typeface="4804_KwangMD_PukluK" pitchFamily="2" charset="0"/>
                <a:ea typeface="Tahoma" pitchFamily="34" charset="0"/>
                <a:cs typeface="+mj-cs"/>
              </a:rPr>
              <a:t>15</a:t>
            </a:r>
            <a:r>
              <a:rPr lang="th-TH" sz="2400" dirty="0" smtClean="0">
                <a:latin typeface="4804_KwangMD_PukluK" pitchFamily="2" charset="0"/>
                <a:ea typeface="Tahoma" pitchFamily="34" charset="0"/>
                <a:cs typeface="+mj-cs"/>
              </a:rPr>
              <a:t>แห่ง</a:t>
            </a:r>
            <a:endParaRPr lang="th-TH" sz="2400" dirty="0">
              <a:latin typeface="4804_KwangMD_PukluK" pitchFamily="2" charset="0"/>
              <a:ea typeface="Tahoma" pitchFamily="34" charset="0"/>
              <a:cs typeface="+mj-cs"/>
            </a:endParaRPr>
          </a:p>
          <a:p>
            <a:pPr marL="0" indent="0">
              <a:buNone/>
            </a:pPr>
            <a:r>
              <a:rPr lang="th-TH" sz="2400" dirty="0">
                <a:latin typeface="4804_KwangMD_PukluK" pitchFamily="2" charset="0"/>
                <a:ea typeface="Tahoma" pitchFamily="34" charset="0"/>
                <a:cs typeface="+mj-cs"/>
              </a:rPr>
              <a:t>โรงพยาบาลทั่วไป</a:t>
            </a:r>
            <a:r>
              <a:rPr lang="th-TH" sz="2400" dirty="0" smtClean="0">
                <a:latin typeface="4804_KwangMD_PukluK" pitchFamily="2" charset="0"/>
                <a:ea typeface="Tahoma" pitchFamily="34" charset="0"/>
                <a:cs typeface="+mj-cs"/>
              </a:rPr>
              <a:t>ขนาดกลาง. จำนวน </a:t>
            </a:r>
            <a:r>
              <a:rPr lang="en-US" sz="2400" dirty="0" smtClean="0">
                <a:latin typeface="4804_KwangMD_PukluK" pitchFamily="2" charset="0"/>
                <a:ea typeface="Tahoma" pitchFamily="34" charset="0"/>
                <a:cs typeface="+mj-cs"/>
              </a:rPr>
              <a:t>20</a:t>
            </a:r>
            <a:r>
              <a:rPr lang="th-TH" sz="2400" dirty="0" smtClean="0">
                <a:latin typeface="4804_KwangMD_PukluK" pitchFamily="2" charset="0"/>
                <a:ea typeface="Tahoma" pitchFamily="34" charset="0"/>
                <a:cs typeface="+mj-cs"/>
              </a:rPr>
              <a:t> </a:t>
            </a:r>
            <a:r>
              <a:rPr lang="th-TH" sz="2400" dirty="0">
                <a:latin typeface="4804_KwangMD_PukluK" pitchFamily="2" charset="0"/>
                <a:ea typeface="Tahoma" pitchFamily="34" charset="0"/>
                <a:cs typeface="+mj-cs"/>
              </a:rPr>
              <a:t>แห่ง</a:t>
            </a:r>
            <a:endParaRPr lang="en-US" sz="2400" dirty="0">
              <a:latin typeface="4804_KwangMD_PukluK" pitchFamily="2" charset="0"/>
              <a:ea typeface="Tahoma" pitchFamily="34" charset="0"/>
              <a:cs typeface="+mj-cs"/>
            </a:endParaRPr>
          </a:p>
          <a:p>
            <a:pPr marL="0" indent="0">
              <a:buNone/>
            </a:pPr>
            <a:r>
              <a:rPr lang="th-TH" sz="2400" dirty="0" smtClean="0">
                <a:latin typeface="4804_KwangMD_PukluK" pitchFamily="2" charset="0"/>
                <a:ea typeface="Tahoma" pitchFamily="34" charset="0"/>
                <a:cs typeface="+mj-cs"/>
              </a:rPr>
              <a:t>โรงพยาบาลชุมชนขนาดใหญ่ จำนวน </a:t>
            </a:r>
            <a:r>
              <a:rPr lang="th-TH" sz="2400" dirty="0">
                <a:latin typeface="4804_KwangMD_PukluK" pitchFamily="2" charset="0"/>
                <a:ea typeface="Tahoma" pitchFamily="34" charset="0"/>
                <a:cs typeface="+mj-cs"/>
              </a:rPr>
              <a:t>90 </a:t>
            </a:r>
            <a:r>
              <a:rPr lang="th-TH" sz="2400" dirty="0" smtClean="0">
                <a:latin typeface="4804_KwangMD_PukluK" pitchFamily="2" charset="0"/>
                <a:ea typeface="Tahoma" pitchFamily="34" charset="0"/>
                <a:cs typeface="+mj-cs"/>
              </a:rPr>
              <a:t>แห่ง</a:t>
            </a:r>
            <a:endParaRPr lang="th-TH" sz="2400" dirty="0">
              <a:latin typeface="4804_KwangMD_PukluK" pitchFamily="2" charset="0"/>
              <a:ea typeface="Tahoma" pitchFamily="34" charset="0"/>
              <a:cs typeface="+mj-cs"/>
            </a:endParaRPr>
          </a:p>
          <a:p>
            <a:pPr marL="0" indent="0">
              <a:buNone/>
            </a:pPr>
            <a:r>
              <a:rPr lang="th-TH" sz="2400" dirty="0" smtClean="0">
                <a:latin typeface="4804_KwangMD_PukluK" pitchFamily="2" charset="0"/>
                <a:ea typeface="Tahoma" pitchFamily="34" charset="0"/>
                <a:cs typeface="+mj-cs"/>
              </a:rPr>
              <a:t>โรงพยาบาลชุมชนขนาดเล็ก จำนวน </a:t>
            </a:r>
            <a:r>
              <a:rPr lang="th-TH" sz="2400" dirty="0">
                <a:latin typeface="4804_KwangMD_PukluK" pitchFamily="2" charset="0"/>
                <a:ea typeface="Tahoma" pitchFamily="34" charset="0"/>
                <a:cs typeface="+mj-cs"/>
              </a:rPr>
              <a:t>50 แห่ง</a:t>
            </a:r>
            <a:endParaRPr lang="th-TH" sz="2400" b="1" dirty="0">
              <a:latin typeface="4804_KwangMD_PukluK" pitchFamily="2" charset="0"/>
              <a:ea typeface="Tahoma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67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479948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568952" cy="79208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3600" b="1" dirty="0" smtClean="0">
                <a:latin typeface="4804_KwangMD_PukluK" pitchFamily="2" charset="0"/>
                <a:ea typeface="Tahoma" pitchFamily="34" charset="0"/>
                <a:cs typeface="4804_KwangMD_PukluK" pitchFamily="2" charset="0"/>
              </a:rPr>
              <a:t>บริบท</a:t>
            </a:r>
            <a:r>
              <a:rPr lang="th-TH" sz="3600" b="1" dirty="0">
                <a:latin typeface="4804_KwangMD_PukluK" pitchFamily="2" charset="0"/>
                <a:ea typeface="Tahoma" pitchFamily="34" charset="0"/>
                <a:cs typeface="4804_KwangMD_PukluK" pitchFamily="2" charset="0"/>
              </a:rPr>
              <a:t>ด้านสุขภาพของคนไทย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6615" y="1251272"/>
            <a:ext cx="4499992" cy="380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46973" y="4826674"/>
            <a:ext cx="369203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4804_KwangMD_PukluK" pitchFamily="2" charset="0"/>
                <a:ea typeface="Tahoma" pitchFamily="34" charset="0"/>
                <a:cs typeface="4804_KwangMD_PukluK" pitchFamily="2" charset="0"/>
              </a:rPr>
              <a:t>โรคติดต่อ</a:t>
            </a:r>
            <a:r>
              <a:rPr lang="th-TH" sz="2400" dirty="0">
                <a:latin typeface="4804_KwangMD_PukluK" pitchFamily="2" charset="0"/>
                <a:ea typeface="Tahoma" pitchFamily="34" charset="0"/>
                <a:cs typeface="4804_KwangMD_PukluK" pitchFamily="2" charset="0"/>
              </a:rPr>
              <a:t>อุบัติใหม่(ไข้หวัดใหญ่ อีโบลา ซิกก้า</a:t>
            </a:r>
            <a:r>
              <a:rPr lang="th-TH" sz="2400" dirty="0" smtClean="0">
                <a:latin typeface="4804_KwangMD_PukluK" pitchFamily="2" charset="0"/>
                <a:ea typeface="Tahoma" pitchFamily="34" charset="0"/>
                <a:cs typeface="4804_KwangMD_PukluK" pitchFamily="2" charset="0"/>
              </a:rPr>
              <a:t>)</a:t>
            </a:r>
            <a:endParaRPr lang="th-TH" sz="2400" dirty="0">
              <a:latin typeface="4804_KwangMD_PukluK" pitchFamily="2" charset="0"/>
              <a:ea typeface="Tahoma" pitchFamily="34" charset="0"/>
              <a:cs typeface="4804_KwangMD_PukluK" pitchFamily="2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4004" y="5324421"/>
            <a:ext cx="2090737" cy="138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C:\Users\Administrator\Desktop\mas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910" y="5324421"/>
            <a:ext cx="2013198" cy="145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6665" y="5441999"/>
            <a:ext cx="3239765" cy="131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11267" y="1270288"/>
            <a:ext cx="449999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4804_KwangMD_PukluK" pitchFamily="2" charset="0"/>
                <a:ea typeface="Tahoma" pitchFamily="34" charset="0"/>
                <a:cs typeface="4804_KwangMD_PukluK" pitchFamily="2" charset="0"/>
              </a:rPr>
              <a:t>โรคไม่ติดต่อเพิ่มขึ้น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481" y="1256867"/>
            <a:ext cx="449999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4804_KwangMD_PukluK" pitchFamily="2" charset="0"/>
                <a:ea typeface="Tahoma" pitchFamily="34" charset="0"/>
                <a:cs typeface="4804_KwangMD_PukluK" pitchFamily="2" charset="0"/>
              </a:rPr>
              <a:t>การเข้าสู่สังคมสูงอายุ</a:t>
            </a:r>
          </a:p>
        </p:txBody>
      </p:sp>
    </p:spTree>
    <p:extLst>
      <p:ext uri="{BB962C8B-B14F-4D97-AF65-F5344CB8AC3E}">
        <p14:creationId xmlns:p14="http://schemas.microsoft.com/office/powerpoint/2010/main" xmlns="" val="61442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04856" cy="11430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chemeClr val="accent4">
                    <a:lumMod val="75000"/>
                  </a:schemeClr>
                </a:solidFill>
                <a:latin typeface="4804_KwangMD_PukluK" pitchFamily="2" charset="0"/>
                <a:ea typeface="Tahoma" pitchFamily="34" charset="0"/>
              </a:rPr>
              <a:t>ลักษณะงานการพยาบาลในชุมชน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39552" y="1772816"/>
            <a:ext cx="7788275" cy="472722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th-TH" sz="2400" dirty="0" smtClean="0">
                <a:latin typeface="4804_KwangMD_PukluK" pitchFamily="2" charset="0"/>
                <a:ea typeface="Tahoma" pitchFamily="34" charset="0"/>
                <a:cs typeface="+mj-cs"/>
              </a:rPr>
              <a:t> </a:t>
            </a:r>
            <a:r>
              <a:rPr lang="en-US" sz="2400" dirty="0" smtClean="0">
                <a:latin typeface="4804_KwangMD_PukluK" pitchFamily="2" charset="0"/>
                <a:ea typeface="Tahoma" pitchFamily="34" charset="0"/>
                <a:cs typeface="+mj-cs"/>
              </a:rPr>
              <a:t>  </a:t>
            </a:r>
          </a:p>
          <a:p>
            <a:pPr marL="274320" indent="-274320" algn="thaiDist" fontAlgn="auto">
              <a:spcAft>
                <a:spcPts val="0"/>
              </a:spcAft>
              <a:buFont typeface="Wingdings"/>
              <a:buNone/>
              <a:defRPr/>
            </a:pPr>
            <a:r>
              <a:rPr lang="th-TH" sz="2400" dirty="0" smtClean="0">
                <a:latin typeface="4804_KwangMD_PukluK" pitchFamily="2" charset="0"/>
                <a:ea typeface="Tahoma" pitchFamily="34" charset="0"/>
                <a:cs typeface="+mj-cs"/>
              </a:rPr>
              <a:t>	</a:t>
            </a:r>
            <a:r>
              <a:rPr lang="th-TH" sz="2400" b="1" dirty="0" smtClean="0">
                <a:latin typeface="4804_KwangMD_PukluK" pitchFamily="2" charset="0"/>
                <a:ea typeface="Tahoma" pitchFamily="34" charset="0"/>
                <a:cs typeface="+mj-cs"/>
              </a:rPr>
              <a:t>เป็นงานให้บริการด้านการพยาบาลและการผดุงครรภ์ เพื่อการส่งเสริมสุขภาพ ป้องกันโรค  รักษาโรคเบื้องต้น</a:t>
            </a:r>
            <a:r>
              <a:rPr lang="en-US" sz="2400" b="1" dirty="0" smtClean="0">
                <a:latin typeface="4804_KwangMD_PukluK" pitchFamily="2" charset="0"/>
                <a:ea typeface="Tahoma" pitchFamily="34" charset="0"/>
                <a:cs typeface="+mj-cs"/>
              </a:rPr>
              <a:t>  </a:t>
            </a:r>
            <a:r>
              <a:rPr lang="th-TH" sz="2400" b="1" dirty="0" smtClean="0">
                <a:latin typeface="4804_KwangMD_PukluK" pitchFamily="2" charset="0"/>
                <a:ea typeface="Tahoma" pitchFamily="34" charset="0"/>
                <a:cs typeface="+mj-cs"/>
              </a:rPr>
              <a:t>และฟื้นฟูสุขภาพ  แบบเบ็ดเสร็จ ผสมผสาน เป็นองค์รวม และต่อเนื่อง </a:t>
            </a:r>
            <a:r>
              <a:rPr lang="en-US" sz="2400" b="1" dirty="0" smtClean="0">
                <a:latin typeface="4804_KwangMD_PukluK" pitchFamily="2" charset="0"/>
                <a:ea typeface="Tahoma" pitchFamily="34" charset="0"/>
                <a:cs typeface="+mj-cs"/>
              </a:rPr>
              <a:t>(Comprehensive, Holistic and Continuum Care) </a:t>
            </a:r>
            <a:r>
              <a:rPr lang="th-TH" sz="2400" b="1" dirty="0" smtClean="0">
                <a:latin typeface="4804_KwangMD_PukluK" pitchFamily="2" charset="0"/>
                <a:ea typeface="Tahoma" pitchFamily="34" charset="0"/>
                <a:cs typeface="+mj-cs"/>
              </a:rPr>
              <a:t>แก่ประชาชนทุกกลุ่ม ทุกช่วงวัย ในชุมชนที่อยู่ในความรับผิดชอบ ทั้งผู้เจ็บป่วย หรือผู้มีปัญหาด้านสุขภาพ และครอบครัวที่บ้านในพื้นที่รับผิดชอบ  โดยเชื่อมโยงเครือข่ายบริการสุขภาพ องค์กรปกครองส่วนท้องถิ่น  และภาคประชาชน  ให้ประชาชนสามารถเข้าถึงบริการสุขภาพในชุมชนอย่างทั่วถึงและเทียม และมีคุณภาพชีวิตที่ดี</a:t>
            </a:r>
            <a:endParaRPr lang="th-TH" sz="2400" b="1" dirty="0">
              <a:latin typeface="4804_KwangMD_PukluK" pitchFamily="2" charset="0"/>
              <a:ea typeface="Tahoma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93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sldNum" sz="quarter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6</a:t>
            </a:fld>
            <a:endParaRPr lang="en"/>
          </a:p>
        </p:txBody>
      </p:sp>
      <p:sp>
        <p:nvSpPr>
          <p:cNvPr id="2" name="Rectangle 1"/>
          <p:cNvSpPr/>
          <p:nvPr/>
        </p:nvSpPr>
        <p:spPr>
          <a:xfrm>
            <a:off x="1475656" y="141840"/>
            <a:ext cx="5904656" cy="954107"/>
          </a:xfrm>
          <a:prstGeom prst="rect">
            <a:avLst/>
          </a:prstGeom>
          <a:solidFill>
            <a:schemeClr val="accent1">
              <a:tint val="100000"/>
              <a:shade val="100000"/>
              <a:satMod val="13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โครงสร้างหน่วยงานในราชการบริหารส่วนภูมิภาค </a:t>
            </a:r>
          </a:p>
          <a:p>
            <a:pPr algn="ctr"/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สังกัดสำนักงานปลัดกระทรวงสาธารณสุข</a:t>
            </a:r>
            <a:endPara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553639257"/>
              </p:ext>
            </p:extLst>
          </p:nvPr>
        </p:nvGraphicFramePr>
        <p:xfrm>
          <a:off x="179512" y="0"/>
          <a:ext cx="8784976" cy="7533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5220072" y="5229200"/>
            <a:ext cx="288032" cy="216024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5580112" y="5157192"/>
            <a:ext cx="1608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มีตำแหน่งพยาบาลวิชาชีพ</a:t>
            </a:r>
            <a:endParaRPr lang="th-TH" sz="1600" b="1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371600" y="2971800"/>
            <a:ext cx="0" cy="33528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71600" y="2971800"/>
            <a:ext cx="17526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71600" y="6324600"/>
            <a:ext cx="17526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40413" y="2971800"/>
            <a:ext cx="0" cy="33528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4177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68" t="16410" r="15994" b="6960"/>
          <a:stretch/>
        </p:blipFill>
        <p:spPr bwMode="auto">
          <a:xfrm>
            <a:off x="0" y="-24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92038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0648"/>
            <a:ext cx="7636768" cy="994122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th-TH" sz="3600" b="1" dirty="0" smtClean="0">
                <a:latin typeface="4804_KwangMD_PukluK" pitchFamily="2" charset="0"/>
                <a:ea typeface="Tahoma" pitchFamily="34" charset="0"/>
              </a:rPr>
              <a:t>ทิศทางการพัฒนาพยาบาล</a:t>
            </a:r>
            <a:endParaRPr lang="th-TH" sz="3600" b="1" dirty="0">
              <a:latin typeface="4804_KwangMD_PukluK" pitchFamily="2" charset="0"/>
              <a:ea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72816"/>
            <a:ext cx="7560840" cy="360040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th-TH" sz="2800" dirty="0" smtClean="0">
                <a:latin typeface="4804_KwangMD_PukluK" pitchFamily="2" charset="0"/>
                <a:ea typeface="Tahoma" pitchFamily="34" charset="0"/>
                <a:cs typeface="+mj-cs"/>
              </a:rPr>
              <a:t>พยาบาล</a:t>
            </a:r>
          </a:p>
          <a:p>
            <a:r>
              <a:rPr lang="th-TH" sz="2800" dirty="0" smtClean="0">
                <a:latin typeface="4804_KwangMD_PukluK" pitchFamily="2" charset="0"/>
                <a:ea typeface="Tahoma" pitchFamily="34" charset="0"/>
                <a:cs typeface="+mj-cs"/>
              </a:rPr>
              <a:t>พยาบาลเฉพาะทาง </a:t>
            </a:r>
          </a:p>
          <a:p>
            <a:pPr lvl="1"/>
            <a:r>
              <a:rPr lang="th-TH" sz="2400" dirty="0">
                <a:latin typeface="4804_KwangMD_PukluK" pitchFamily="2" charset="0"/>
                <a:ea typeface="Tahoma" pitchFamily="34" charset="0"/>
                <a:cs typeface="+mj-cs"/>
              </a:rPr>
              <a:t>อบรม</a:t>
            </a:r>
            <a:r>
              <a:rPr lang="th-TH" sz="2400" dirty="0" smtClean="0">
                <a:latin typeface="4804_KwangMD_PukluK" pitchFamily="2" charset="0"/>
                <a:ea typeface="Tahoma" pitchFamily="34" charset="0"/>
                <a:cs typeface="+mj-cs"/>
              </a:rPr>
              <a:t>หลักสูตรระยะสั้น</a:t>
            </a:r>
            <a:endParaRPr lang="th-TH" sz="2400" dirty="0">
              <a:latin typeface="4804_KwangMD_PukluK" pitchFamily="2" charset="0"/>
              <a:ea typeface="Tahoma" pitchFamily="34" charset="0"/>
              <a:cs typeface="+mj-cs"/>
            </a:endParaRPr>
          </a:p>
          <a:p>
            <a:pPr lvl="1"/>
            <a:r>
              <a:rPr lang="th-TH" sz="2400" dirty="0">
                <a:latin typeface="4804_KwangMD_PukluK" pitchFamily="2" charset="0"/>
                <a:ea typeface="Tahoma" pitchFamily="34" charset="0"/>
                <a:cs typeface="+mj-cs"/>
              </a:rPr>
              <a:t>อบรมหลักสูตร </a:t>
            </a:r>
            <a:r>
              <a:rPr lang="en-US" sz="2400" dirty="0">
                <a:latin typeface="4804_KwangMD_PukluK" pitchFamily="2" charset="0"/>
                <a:ea typeface="Tahoma" pitchFamily="34" charset="0"/>
                <a:cs typeface="+mj-cs"/>
              </a:rPr>
              <a:t>residency </a:t>
            </a:r>
            <a:r>
              <a:rPr lang="en-US" sz="2400" dirty="0" smtClean="0">
                <a:latin typeface="4804_KwangMD_PukluK" pitchFamily="2" charset="0"/>
                <a:ea typeface="Tahoma" pitchFamily="34" charset="0"/>
                <a:cs typeface="+mj-cs"/>
              </a:rPr>
              <a:t>training </a:t>
            </a:r>
            <a:r>
              <a:rPr lang="th-TH" sz="2400" dirty="0" smtClean="0">
                <a:latin typeface="4804_KwangMD_PukluK" pitchFamily="2" charset="0"/>
                <a:ea typeface="Tahoma" pitchFamily="34" charset="0"/>
                <a:cs typeface="+mj-cs"/>
              </a:rPr>
              <a:t>(การฝึกอบรมระหว่างประจำการ)</a:t>
            </a:r>
          </a:p>
          <a:p>
            <a:r>
              <a:rPr lang="th-TH" sz="2800" dirty="0" smtClean="0">
                <a:latin typeface="4804_KwangMD_PukluK" pitchFamily="2" charset="0"/>
                <a:ea typeface="Tahoma" pitchFamily="34" charset="0"/>
                <a:cs typeface="+mj-cs"/>
              </a:rPr>
              <a:t>ปริญญาโท</a:t>
            </a:r>
          </a:p>
          <a:p>
            <a:r>
              <a:rPr lang="en-US" sz="2800" dirty="0" smtClean="0">
                <a:latin typeface="4804_KwangMD_PukluK" pitchFamily="2" charset="0"/>
                <a:ea typeface="Tahoma" pitchFamily="34" charset="0"/>
                <a:cs typeface="+mj-cs"/>
              </a:rPr>
              <a:t>APN</a:t>
            </a:r>
            <a:endParaRPr lang="th-TH" sz="2800" dirty="0" smtClean="0">
              <a:latin typeface="4804_KwangMD_PukluK" pitchFamily="2" charset="0"/>
              <a:ea typeface="Tahoma" pitchFamily="34" charset="0"/>
              <a:cs typeface="+mj-cs"/>
            </a:endParaRPr>
          </a:p>
          <a:p>
            <a:pPr marL="457200" lvl="1" indent="0">
              <a:buNone/>
            </a:pPr>
            <a:endParaRPr lang="th-TH" sz="2400" dirty="0" smtClean="0">
              <a:latin typeface="4804_KwangMD_PukluK" pitchFamily="2" charset="0"/>
              <a:ea typeface="Tahoma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6253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46204" cy="11430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th-TH" sz="3600" b="1" dirty="0" smtClean="0">
                <a:latin typeface="4804_KwangMD_PukluK" pitchFamily="2" charset="0"/>
                <a:ea typeface="Tahoma" pitchFamily="34" charset="0"/>
              </a:rPr>
              <a:t>นโยบายการผสมผสานกำลังคนพยาบาล</a:t>
            </a:r>
            <a:r>
              <a:rPr lang="en-US" sz="3600" b="1" dirty="0" smtClean="0">
                <a:latin typeface="4804_KwangMD_PukluK" pitchFamily="2" charset="0"/>
                <a:ea typeface="Tahoma" pitchFamily="34" charset="0"/>
              </a:rPr>
              <a:t>: </a:t>
            </a:r>
            <a:r>
              <a:rPr lang="th-TH" sz="3600" b="1" dirty="0" smtClean="0">
                <a:latin typeface="4804_KwangMD_PukluK" pitchFamily="2" charset="0"/>
                <a:ea typeface="Tahoma" pitchFamily="34" charset="0"/>
              </a:rPr>
              <a:t>ผู้ช่วยพยาบาล</a:t>
            </a:r>
            <a:endParaRPr lang="th-TH" sz="3600" b="1" dirty="0">
              <a:latin typeface="4804_KwangMD_PukluK" pitchFamily="2" charset="0"/>
              <a:ea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1134616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dirty="0" smtClean="0">
                <a:latin typeface="4804_KwangMD_PukluK" pitchFamily="2" charset="0"/>
                <a:ea typeface="Tahoma" pitchFamily="34" charset="0"/>
                <a:cs typeface="+mj-cs"/>
              </a:rPr>
              <a:t>เพื่อช่วยทำงานพื้นฐาน ที่ไม่ต้องตัดสินใจทางคลินิก ภายใต้การควบคุมของพยาบาล</a:t>
            </a:r>
            <a:endParaRPr lang="th-TH" sz="2800" dirty="0">
              <a:latin typeface="4804_KwangMD_PukluK" pitchFamily="2" charset="0"/>
              <a:ea typeface="Tahoma" pitchFamily="34" charset="0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572000"/>
            <a:ext cx="8229600" cy="11346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h-TH" sz="2800" dirty="0" smtClean="0">
                <a:latin typeface="4804_KwangMD_PukluK" pitchFamily="2" charset="0"/>
                <a:ea typeface="Tahoma" pitchFamily="34" charset="0"/>
                <a:cs typeface="+mj-cs"/>
              </a:rPr>
              <a:t>งานการพยาบาลในชุมชน</a:t>
            </a:r>
          </a:p>
          <a:p>
            <a:pPr marL="0" indent="0">
              <a:buFont typeface="Arial" pitchFamily="34" charset="0"/>
              <a:buNone/>
            </a:pPr>
            <a:r>
              <a:rPr lang="th-TH" sz="2400" dirty="0" smtClean="0">
                <a:latin typeface="4804_KwangMD_PukluK" pitchFamily="2" charset="0"/>
                <a:ea typeface="Tahoma" pitchFamily="34" charset="0"/>
                <a:cs typeface="+mj-cs"/>
              </a:rPr>
              <a:t>ผู้ช่วยพยาบาลจะช่วยดูแลผู้ป่วยติดเตียงที่บ้านได้</a:t>
            </a:r>
            <a:endParaRPr lang="th-TH" sz="2400" dirty="0">
              <a:latin typeface="4804_KwangMD_PukluK" pitchFamily="2" charset="0"/>
              <a:ea typeface="Tahoma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887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ชุดรูปแบบ2</Template>
  <TotalTime>542</TotalTime>
  <Words>1233</Words>
  <Application>Microsoft Office PowerPoint</Application>
  <PresentationFormat>นำเสนอทางหน้าจอ (4:3)</PresentationFormat>
  <Paragraphs>142</Paragraphs>
  <Slides>20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20</vt:i4>
      </vt:variant>
    </vt:vector>
  </HeadingPairs>
  <TitlesOfParts>
    <vt:vector size="21" baseType="lpstr">
      <vt:lpstr>ชุดรูปแบบ2</vt:lpstr>
      <vt:lpstr>ทิศทางการพัฒนางานการพยาบาลชุมชนในโรงพยาบาลศูนย์  และ โรงพยาบาลทั่วไป</vt:lpstr>
      <vt:lpstr>ประเด็นการบรรยาย</vt:lpstr>
      <vt:lpstr>ภาพนิ่ง 3</vt:lpstr>
      <vt:lpstr>ภาพนิ่ง 4</vt:lpstr>
      <vt:lpstr>ลักษณะงานการพยาบาลในชุมชน</vt:lpstr>
      <vt:lpstr>ภาพนิ่ง 6</vt:lpstr>
      <vt:lpstr>ภาพนิ่ง 7</vt:lpstr>
      <vt:lpstr>ทิศทางการพัฒนาพยาบาล</vt:lpstr>
      <vt:lpstr>นโยบายการผสมผสานกำลังคนพยาบาล: ผู้ช่วยพยาบาล</vt:lpstr>
      <vt:lpstr>Service plan</vt:lpstr>
      <vt:lpstr>ภาพนิ่ง 11</vt:lpstr>
      <vt:lpstr>หลักเกณฑ์ฯตามหนังสือ นร.148  (ระดับชำนาญการพิเศษ) งานการพยาบาลชุมชน</vt:lpstr>
      <vt:lpstr>หลักเกณฑ์ฯตามหนังสือ นร.148  (ระดับชำนาญการพิเศษ) งานการพยาบาลชุมชน</vt:lpstr>
      <vt:lpstr>หลักเกณฑ์ฯตามหนังสือ นร.148  (ระดับชำนาญการพิเศษ) งานการพยาบาลชุมชน</vt:lpstr>
      <vt:lpstr>หลักเกณฑ์ฯตามหนังสือ นร.148  (ระดับชำนาญการพิเศษ) งานการพยาบาลชุมชน</vt:lpstr>
      <vt:lpstr>หลักเกณฑ์ฯตามหนังสือ นร.148  (ระดับชำนาญการพิเศษ) งานการพยาบาลชุมชน</vt:lpstr>
      <vt:lpstr>ความท้าทายของพยาบาลชุมชน</vt:lpstr>
      <vt:lpstr>ความท้าทายของพยาบาลชุมชน(ต่อ)</vt:lpstr>
      <vt:lpstr>ความท้าทายของพยาบาลชุมชน(ต่อ)</vt:lpstr>
      <vt:lpstr>ขอบคุณค่ะ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ทิศทางการพัฒนางานการพยาบาลชุมชนในโรงพยาบาลศูนย์ โรงพยาบาลทั่วไป</dc:title>
  <dc:creator>rf</dc:creator>
  <cp:lastModifiedBy>rat</cp:lastModifiedBy>
  <cp:revision>62</cp:revision>
  <dcterms:created xsi:type="dcterms:W3CDTF">2017-07-14T23:25:55Z</dcterms:created>
  <dcterms:modified xsi:type="dcterms:W3CDTF">2017-07-31T09:15:19Z</dcterms:modified>
</cp:coreProperties>
</file>