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01" r:id="rId3"/>
    <p:sldMasterId id="2147483714" r:id="rId4"/>
    <p:sldMasterId id="2147483726" r:id="rId5"/>
    <p:sldMasterId id="2147483738" r:id="rId6"/>
    <p:sldMasterId id="2147483751" r:id="rId7"/>
  </p:sldMasterIdLst>
  <p:notesMasterIdLst>
    <p:notesMasterId r:id="rId69"/>
  </p:notesMasterIdLst>
  <p:sldIdLst>
    <p:sldId id="356" r:id="rId8"/>
    <p:sldId id="377" r:id="rId9"/>
    <p:sldId id="360" r:id="rId10"/>
    <p:sldId id="361" r:id="rId11"/>
    <p:sldId id="368" r:id="rId12"/>
    <p:sldId id="369" r:id="rId13"/>
    <p:sldId id="370" r:id="rId14"/>
    <p:sldId id="412" r:id="rId15"/>
    <p:sldId id="362" r:id="rId16"/>
    <p:sldId id="363" r:id="rId17"/>
    <p:sldId id="432" r:id="rId18"/>
    <p:sldId id="364" r:id="rId19"/>
    <p:sldId id="365" r:id="rId20"/>
    <p:sldId id="366" r:id="rId21"/>
    <p:sldId id="367" r:id="rId22"/>
    <p:sldId id="410" r:id="rId23"/>
    <p:sldId id="431" r:id="rId24"/>
    <p:sldId id="426" r:id="rId25"/>
    <p:sldId id="383" r:id="rId26"/>
    <p:sldId id="371" r:id="rId27"/>
    <p:sldId id="380" r:id="rId28"/>
    <p:sldId id="428" r:id="rId29"/>
    <p:sldId id="429" r:id="rId30"/>
    <p:sldId id="430" r:id="rId31"/>
    <p:sldId id="381" r:id="rId32"/>
    <p:sldId id="409" r:id="rId33"/>
    <p:sldId id="382" r:id="rId34"/>
    <p:sldId id="333" r:id="rId35"/>
    <p:sldId id="408" r:id="rId36"/>
    <p:sldId id="385" r:id="rId37"/>
    <p:sldId id="411" r:id="rId38"/>
    <p:sldId id="386" r:id="rId39"/>
    <p:sldId id="406" r:id="rId40"/>
    <p:sldId id="416" r:id="rId41"/>
    <p:sldId id="417" r:id="rId42"/>
    <p:sldId id="418" r:id="rId43"/>
    <p:sldId id="419" r:id="rId44"/>
    <p:sldId id="420" r:id="rId45"/>
    <p:sldId id="421" r:id="rId46"/>
    <p:sldId id="422" r:id="rId47"/>
    <p:sldId id="423" r:id="rId48"/>
    <p:sldId id="424" r:id="rId49"/>
    <p:sldId id="427" r:id="rId50"/>
    <p:sldId id="414" r:id="rId51"/>
    <p:sldId id="415" r:id="rId52"/>
    <p:sldId id="389" r:id="rId53"/>
    <p:sldId id="392" r:id="rId54"/>
    <p:sldId id="425" r:id="rId55"/>
    <p:sldId id="393" r:id="rId56"/>
    <p:sldId id="394" r:id="rId57"/>
    <p:sldId id="395" r:id="rId58"/>
    <p:sldId id="396" r:id="rId59"/>
    <p:sldId id="397" r:id="rId60"/>
    <p:sldId id="398" r:id="rId61"/>
    <p:sldId id="399" r:id="rId62"/>
    <p:sldId id="400" r:id="rId63"/>
    <p:sldId id="401" r:id="rId64"/>
    <p:sldId id="402" r:id="rId65"/>
    <p:sldId id="403" r:id="rId66"/>
    <p:sldId id="405" r:id="rId67"/>
    <p:sldId id="407" r:id="rId68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F99FF"/>
    <a:srgbClr val="0000CC"/>
    <a:srgbClr val="CC0099"/>
    <a:srgbClr val="333399"/>
    <a:srgbClr val="0000FF"/>
    <a:srgbClr val="008000"/>
    <a:srgbClr val="00CC00"/>
    <a:srgbClr val="00FFFF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ลักษณะ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ลักษณะสีปานกลาง 2 - เน้น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ลักษณะ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ลักษณะ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7715" autoAdjust="0"/>
  </p:normalViewPr>
  <p:slideViewPr>
    <p:cSldViewPr>
      <p:cViewPr>
        <p:scale>
          <a:sx n="49" d="100"/>
          <a:sy n="49" d="100"/>
        </p:scale>
        <p:origin x="-1116" y="-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F:\&#3650;&#3619;&#3591;&#3648;&#3619;&#3637;&#3618;&#3609;&#3609;&#3623;&#3633;&#3605;&#3585;&#3619;&#3619;&#3617;\&#3588;&#3656;&#3634;&#3585;&#3621;&#3634;&#3591;(Norm)\55\&#3612;&#3621;&#3585;&#3634;&#3619;&#3611;&#3619;&#3632;&#3648;&#3617;&#3636;&#3609;&#3624;&#3633;&#3585;&#3618;&#3616;&#3634;&#3614;&#3585;&#3656;&#3629;&#3609;&#3651;&#3594;&#3657;&#3588;&#3656;&#3634;&#3585;&#3621;&#3634;&#3591;&#3631;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H:\&#3588;&#3656;&#3634;&#3585;&#3621;&#3634;&#3591;(Norm)54\&#3612;&#3621;&#3585;&#3634;&#3619;&#3611;&#3619;&#3632;&#3648;&#3617;&#3636;&#3609;&#3624;&#3633;&#3585;&#3618;&#3616;&#3634;&#3614;&#3585;&#3656;&#3629;&#3609;&#3651;&#3594;&#3657;&#3588;&#3656;&#3634;&#3585;&#3621;&#3634;&#3591;&#3631;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H:\&#3588;&#3656;&#3634;&#3585;&#3621;&#3634;&#3591;(Norm)54\&#3612;&#3621;&#3585;&#3634;&#3619;&#3611;&#3619;&#3632;&#3648;&#3617;&#3636;&#3609;&#3624;&#3633;&#3585;&#3618;&#3616;&#3634;&#3614;&#3585;&#3656;&#3629;&#3609;&#3651;&#3594;&#3657;&#3588;&#3656;&#3634;&#3585;&#3621;&#3634;&#3591;&#3631;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H:\&#3588;&#3656;&#3634;&#3585;&#3621;&#3634;&#3591;(Norm)54\&#3612;&#3621;&#3585;&#3634;&#3619;&#3611;&#3619;&#3632;&#3648;&#3617;&#3636;&#3609;&#3624;&#3633;&#3585;&#3618;&#3616;&#3634;&#3614;&#3585;&#3656;&#3629;&#3609;&#3651;&#3594;&#3657;&#3588;&#3656;&#3634;&#3585;&#3621;&#3634;&#3591;&#3631;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H:\&#3588;&#3656;&#3634;&#3585;&#3621;&#3634;&#3591;(Norm)54\&#3612;&#3621;&#3585;&#3634;&#3619;&#3611;&#3619;&#3632;&#3648;&#3617;&#3636;&#3609;&#3624;&#3633;&#3585;&#3618;&#3616;&#3634;&#3614;&#3585;&#3656;&#3629;&#3609;&#3651;&#3594;&#3657;&#3588;&#3656;&#3634;&#3585;&#3621;&#3634;&#3591;&#3631;.xlsx" TargetMode="External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035214348206476"/>
          <c:y val="7.4548702245552684E-2"/>
          <c:w val="0.84930074365704289"/>
          <c:h val="0.64425597841936888"/>
        </c:manualLayout>
      </c:layout>
      <c:barChart>
        <c:barDir val="col"/>
        <c:grouping val="clustered"/>
        <c:varyColors val="0"/>
        <c:ser>
          <c:idx val="7"/>
          <c:order val="0"/>
          <c:spPr>
            <a:solidFill>
              <a:srgbClr val="C00000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6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8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9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2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3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14"/>
            <c:invertIfNegative val="0"/>
            <c:bubble3D val="0"/>
            <c:spPr>
              <a:solidFill>
                <a:srgbClr val="FFFF00"/>
              </a:solidFill>
            </c:spPr>
          </c:dPt>
          <c:cat>
            <c:strRef>
              <c:f>แม่แตง!$B$6:$B$20</c:f>
              <c:strCache>
                <c:ptCount val="15"/>
                <c:pt idx="0">
                  <c:v>บ้านสันมหาพน</c:v>
                </c:pt>
                <c:pt idx="1">
                  <c:v>บ้านต้นลุง</c:v>
                </c:pt>
                <c:pt idx="2">
                  <c:v>บ้านป่าแป๋</c:v>
                </c:pt>
                <c:pt idx="3">
                  <c:v>บ้านร่ำเปิง</c:v>
                </c:pt>
                <c:pt idx="4">
                  <c:v>บ้านหัวฝาย</c:v>
                </c:pt>
                <c:pt idx="5">
                  <c:v>บ้านปางกว้าง</c:v>
                </c:pt>
                <c:pt idx="6">
                  <c:v>บ้านเป้า</c:v>
                </c:pt>
                <c:pt idx="7">
                  <c:v>บ้านปง</c:v>
                </c:pt>
                <c:pt idx="8">
                  <c:v>บ้านบวกหมื้อ</c:v>
                </c:pt>
                <c:pt idx="9">
                  <c:v>บ้านออบ</c:v>
                </c:pt>
                <c:pt idx="10">
                  <c:v>บ้านแม่ตะมาน</c:v>
                </c:pt>
                <c:pt idx="11">
                  <c:v>บ้านช่อแล</c:v>
                </c:pt>
                <c:pt idx="12">
                  <c:v>บ้านแม่ก๊ะ</c:v>
                </c:pt>
                <c:pt idx="13">
                  <c:v>บ้านปางม่วง</c:v>
                </c:pt>
                <c:pt idx="14">
                  <c:v>บ้านสันป่าตึง</c:v>
                </c:pt>
              </c:strCache>
            </c:strRef>
          </c:cat>
          <c:val>
            <c:numRef>
              <c:f>แม่แตง!$J$6:$J$20</c:f>
              <c:numCache>
                <c:formatCode>General</c:formatCode>
                <c:ptCount val="15"/>
                <c:pt idx="0">
                  <c:v>1</c:v>
                </c:pt>
                <c:pt idx="1">
                  <c:v>4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3</c:v>
                </c:pt>
                <c:pt idx="7">
                  <c:v>1</c:v>
                </c:pt>
                <c:pt idx="8">
                  <c:v>3</c:v>
                </c:pt>
                <c:pt idx="9">
                  <c:v>3</c:v>
                </c:pt>
                <c:pt idx="10">
                  <c:v>2</c:v>
                </c:pt>
                <c:pt idx="11">
                  <c:v>2</c:v>
                </c:pt>
                <c:pt idx="12">
                  <c:v>3</c:v>
                </c:pt>
                <c:pt idx="13">
                  <c:v>5</c:v>
                </c:pt>
                <c:pt idx="14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8197248"/>
        <c:axId val="268203136"/>
      </c:barChart>
      <c:catAx>
        <c:axId val="2681972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68203136"/>
        <c:crosses val="autoZero"/>
        <c:auto val="1"/>
        <c:lblAlgn val="ctr"/>
        <c:lblOffset val="100"/>
        <c:noMultiLvlLbl val="0"/>
      </c:catAx>
      <c:valAx>
        <c:axId val="268203136"/>
        <c:scaling>
          <c:orientation val="minMax"/>
          <c:max val="5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8197248"/>
        <c:crosses val="autoZero"/>
        <c:crossBetween val="between"/>
        <c:minorUnit val="1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7"/>
          <c:order val="0"/>
          <c:invertIfNegative val="0"/>
          <c:dPt>
            <c:idx val="3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5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2"/>
            <c:invertIfNegative val="0"/>
            <c:bubble3D val="0"/>
            <c:spPr>
              <a:solidFill>
                <a:srgbClr val="FF0000"/>
              </a:solidFill>
            </c:spPr>
          </c:dPt>
          <c:cat>
            <c:strRef>
              <c:f>สันป่าตอง!$B$38:$B$55</c:f>
              <c:strCache>
                <c:ptCount val="18"/>
                <c:pt idx="0">
                  <c:v>บ้านกิ่วแลหลวง</c:v>
                </c:pt>
                <c:pt idx="1">
                  <c:v>บ้านแม่กุ้งหลวง</c:v>
                </c:pt>
                <c:pt idx="2">
                  <c:v>บ้านทุ่งเสี้ยว</c:v>
                </c:pt>
                <c:pt idx="3">
                  <c:v>บ้านกิ่วแลน้อย</c:v>
                </c:pt>
                <c:pt idx="4">
                  <c:v>บ้านท่าโป่ง</c:v>
                </c:pt>
                <c:pt idx="5">
                  <c:v>บ้านมะขุนหวาน</c:v>
                </c:pt>
                <c:pt idx="6">
                  <c:v>บ้านหัวริน</c:v>
                </c:pt>
                <c:pt idx="7">
                  <c:v>บ้านดงก่ำ</c:v>
                </c:pt>
                <c:pt idx="8">
                  <c:v>บ้านหนองห้า</c:v>
                </c:pt>
                <c:pt idx="9">
                  <c:v>บ้านทุ่งหลุก</c:v>
                </c:pt>
                <c:pt idx="10">
                  <c:v>บ้านทรายมูล</c:v>
                </c:pt>
                <c:pt idx="11">
                  <c:v>บ้านโรงวัว</c:v>
                </c:pt>
                <c:pt idx="12">
                  <c:v>บ้านห้วยส้ม</c:v>
                </c:pt>
                <c:pt idx="13">
                  <c:v>บ้านสบหาร</c:v>
                </c:pt>
                <c:pt idx="14">
                  <c:v>บ้านมะขามหลวง</c:v>
                </c:pt>
                <c:pt idx="15">
                  <c:v>บ้านเปียง</c:v>
                </c:pt>
                <c:pt idx="16">
                  <c:v>บ้านน้ำบ่อหลวง</c:v>
                </c:pt>
                <c:pt idx="17">
                  <c:v>บ้านสันห่าว</c:v>
                </c:pt>
              </c:strCache>
            </c:strRef>
          </c:cat>
          <c:val>
            <c:numRef>
              <c:f>สันป่าตอง!$J$38:$J$55</c:f>
              <c:numCache>
                <c:formatCode>General</c:formatCode>
                <c:ptCount val="18"/>
                <c:pt idx="0">
                  <c:v>3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2</c:v>
                </c:pt>
                <c:pt idx="5">
                  <c:v>5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5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8512256"/>
        <c:axId val="268514048"/>
      </c:barChart>
      <c:catAx>
        <c:axId val="2685122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68514048"/>
        <c:crosses val="autoZero"/>
        <c:auto val="1"/>
        <c:lblAlgn val="ctr"/>
        <c:lblOffset val="100"/>
        <c:noMultiLvlLbl val="0"/>
      </c:catAx>
      <c:valAx>
        <c:axId val="2685140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8512256"/>
        <c:crosses val="autoZero"/>
        <c:crossBetween val="between"/>
      </c:valAx>
    </c:plotArea>
    <c:plotVisOnly val="1"/>
    <c:dispBlanksAs val="gap"/>
    <c:showDLblsOverMax val="0"/>
  </c:chart>
  <c:spPr>
    <a:solidFill>
      <a:srgbClr val="FF99CC"/>
    </a:solidFill>
  </c:sp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7"/>
          <c:order val="0"/>
          <c:invertIfNegative val="0"/>
          <c:dPt>
            <c:idx val="3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5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2"/>
            <c:invertIfNegative val="0"/>
            <c:bubble3D val="0"/>
            <c:spPr>
              <a:solidFill>
                <a:srgbClr val="FF0000"/>
              </a:solidFill>
            </c:spPr>
          </c:dPt>
          <c:cat>
            <c:strRef>
              <c:f>สันป่าตอง!$B$38:$B$55</c:f>
              <c:strCache>
                <c:ptCount val="18"/>
                <c:pt idx="0">
                  <c:v>บ้านกิ่วแลหลวง</c:v>
                </c:pt>
                <c:pt idx="1">
                  <c:v>บ้านแม่กุ้งหลวง</c:v>
                </c:pt>
                <c:pt idx="2">
                  <c:v>บ้านทุ่งเสี้ยว</c:v>
                </c:pt>
                <c:pt idx="3">
                  <c:v>บ้านกิ่วแลน้อย</c:v>
                </c:pt>
                <c:pt idx="4">
                  <c:v>บ้านท่าโป่ง</c:v>
                </c:pt>
                <c:pt idx="5">
                  <c:v>บ้านมะขุนหวาน</c:v>
                </c:pt>
                <c:pt idx="6">
                  <c:v>บ้านหัวริน</c:v>
                </c:pt>
                <c:pt idx="7">
                  <c:v>บ้านดงก่ำ</c:v>
                </c:pt>
                <c:pt idx="8">
                  <c:v>บ้านหนองห้า</c:v>
                </c:pt>
                <c:pt idx="9">
                  <c:v>บ้านทุ่งหลุก</c:v>
                </c:pt>
                <c:pt idx="10">
                  <c:v>บ้านทรายมูล</c:v>
                </c:pt>
                <c:pt idx="11">
                  <c:v>บ้านโรงวัว</c:v>
                </c:pt>
                <c:pt idx="12">
                  <c:v>บ้านห้วยส้ม</c:v>
                </c:pt>
                <c:pt idx="13">
                  <c:v>บ้านสบหาร</c:v>
                </c:pt>
                <c:pt idx="14">
                  <c:v>บ้านมะขามหลวง</c:v>
                </c:pt>
                <c:pt idx="15">
                  <c:v>บ้านเปียง</c:v>
                </c:pt>
                <c:pt idx="16">
                  <c:v>บ้านน้ำบ่อหลวง</c:v>
                </c:pt>
                <c:pt idx="17">
                  <c:v>บ้านสันห่าว</c:v>
                </c:pt>
              </c:strCache>
            </c:strRef>
          </c:cat>
          <c:val>
            <c:numRef>
              <c:f>สันป่าตอง!$J$38:$J$55</c:f>
              <c:numCache>
                <c:formatCode>General</c:formatCode>
                <c:ptCount val="18"/>
                <c:pt idx="0">
                  <c:v>3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2</c:v>
                </c:pt>
                <c:pt idx="5">
                  <c:v>5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5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8547584"/>
        <c:axId val="268549120"/>
      </c:barChart>
      <c:catAx>
        <c:axId val="2685475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68549120"/>
        <c:crosses val="autoZero"/>
        <c:auto val="1"/>
        <c:lblAlgn val="ctr"/>
        <c:lblOffset val="100"/>
        <c:noMultiLvlLbl val="0"/>
      </c:catAx>
      <c:valAx>
        <c:axId val="2685491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8547584"/>
        <c:crosses val="autoZero"/>
        <c:crossBetween val="between"/>
      </c:valAx>
    </c:plotArea>
    <c:plotVisOnly val="1"/>
    <c:dispBlanksAs val="gap"/>
    <c:showDLblsOverMax val="0"/>
  </c:chart>
  <c:spPr>
    <a:solidFill>
      <a:srgbClr val="FFFF00"/>
    </a:solidFill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7"/>
          <c:order val="0"/>
          <c:invertIfNegative val="0"/>
          <c:dPt>
            <c:idx val="5"/>
            <c:invertIfNegative val="0"/>
            <c:bubble3D val="0"/>
            <c:spPr>
              <a:solidFill>
                <a:srgbClr val="7BB917"/>
              </a:solidFill>
            </c:spPr>
          </c:dPt>
          <c:cat>
            <c:strRef>
              <c:f>สันป่าตอง!$B$70:$B$87</c:f>
              <c:strCache>
                <c:ptCount val="18"/>
                <c:pt idx="0">
                  <c:v>บ้านกิ่วแลหลวง</c:v>
                </c:pt>
                <c:pt idx="1">
                  <c:v>บ้านแม่กุ้งหลวง</c:v>
                </c:pt>
                <c:pt idx="2">
                  <c:v>บ้านทุ่งเสี้ยว</c:v>
                </c:pt>
                <c:pt idx="3">
                  <c:v>บ้านกิ่วแลน้อย</c:v>
                </c:pt>
                <c:pt idx="4">
                  <c:v>บ้านท่าโป่ง</c:v>
                </c:pt>
                <c:pt idx="5">
                  <c:v>บ้านมะขุนหวาน</c:v>
                </c:pt>
                <c:pt idx="6">
                  <c:v>บ้านหัวริน</c:v>
                </c:pt>
                <c:pt idx="7">
                  <c:v>บ้านดงก่ำ</c:v>
                </c:pt>
                <c:pt idx="8">
                  <c:v>บ้านหนองห้า</c:v>
                </c:pt>
                <c:pt idx="9">
                  <c:v>บ้านทุ่งหลุก</c:v>
                </c:pt>
                <c:pt idx="10">
                  <c:v>บ้านทรายมูล</c:v>
                </c:pt>
                <c:pt idx="11">
                  <c:v>บ้านโรงวัว</c:v>
                </c:pt>
                <c:pt idx="12">
                  <c:v>บ้านห้วยส้ม</c:v>
                </c:pt>
                <c:pt idx="13">
                  <c:v>บ้านสบหาร</c:v>
                </c:pt>
                <c:pt idx="14">
                  <c:v>บ้านมะขามหลวง</c:v>
                </c:pt>
                <c:pt idx="15">
                  <c:v>บ้านเปียง</c:v>
                </c:pt>
                <c:pt idx="16">
                  <c:v>บ้านน้ำบ่อหลวง</c:v>
                </c:pt>
                <c:pt idx="17">
                  <c:v>บ้านสันห่าว</c:v>
                </c:pt>
              </c:strCache>
            </c:strRef>
          </c:cat>
          <c:val>
            <c:numRef>
              <c:f>สันป่าตอง!$J$70:$J$87</c:f>
              <c:numCache>
                <c:formatCode>General</c:formatCode>
                <c:ptCount val="18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4</c:v>
                </c:pt>
                <c:pt idx="6">
                  <c:v>3</c:v>
                </c:pt>
                <c:pt idx="7">
                  <c:v>2</c:v>
                </c:pt>
                <c:pt idx="8">
                  <c:v>2</c:v>
                </c:pt>
                <c:pt idx="9">
                  <c:v>1</c:v>
                </c:pt>
                <c:pt idx="10">
                  <c:v>1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1</c:v>
                </c:pt>
                <c:pt idx="15">
                  <c:v>1</c:v>
                </c:pt>
                <c:pt idx="16">
                  <c:v>2</c:v>
                </c:pt>
                <c:pt idx="17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9093504"/>
        <c:axId val="269099392"/>
      </c:barChart>
      <c:catAx>
        <c:axId val="2690935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69099392"/>
        <c:crosses val="autoZero"/>
        <c:auto val="1"/>
        <c:lblAlgn val="ctr"/>
        <c:lblOffset val="100"/>
        <c:noMultiLvlLbl val="0"/>
      </c:catAx>
      <c:valAx>
        <c:axId val="269099392"/>
        <c:scaling>
          <c:orientation val="minMax"/>
          <c:max val="5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9093504"/>
        <c:crosses val="autoZero"/>
        <c:crossBetween val="between"/>
        <c:majorUnit val="1"/>
        <c:minorUnit val="1"/>
      </c:valAx>
    </c:plotArea>
    <c:plotVisOnly val="1"/>
    <c:dispBlanksAs val="gap"/>
    <c:showDLblsOverMax val="0"/>
  </c:chart>
  <c:spPr>
    <a:solidFill>
      <a:srgbClr val="FF5050"/>
    </a:solidFill>
  </c:sp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7"/>
          <c:order val="0"/>
          <c:invertIfNegative val="0"/>
          <c:dPt>
            <c:idx val="5"/>
            <c:invertIfNegative val="0"/>
            <c:bubble3D val="0"/>
            <c:spPr>
              <a:solidFill>
                <a:srgbClr val="FF0000"/>
              </a:solidFill>
            </c:spPr>
          </c:dPt>
          <c:cat>
            <c:strRef>
              <c:f>สันป่าตอง!$B$102:$B$119</c:f>
              <c:strCache>
                <c:ptCount val="18"/>
                <c:pt idx="0">
                  <c:v>บ้านกิ่วแลหลวง</c:v>
                </c:pt>
                <c:pt idx="1">
                  <c:v>บ้านแม่กุ้งหลวง</c:v>
                </c:pt>
                <c:pt idx="2">
                  <c:v>บ้านทุ่งเสี้ยว</c:v>
                </c:pt>
                <c:pt idx="3">
                  <c:v>บ้านกิ่วแลน้อย</c:v>
                </c:pt>
                <c:pt idx="4">
                  <c:v>บ้านท่าโป่ง</c:v>
                </c:pt>
                <c:pt idx="5">
                  <c:v>บ้านมะขุนหวาน</c:v>
                </c:pt>
                <c:pt idx="6">
                  <c:v>บ้านหัวริน</c:v>
                </c:pt>
                <c:pt idx="7">
                  <c:v>บ้านดงก่ำ</c:v>
                </c:pt>
                <c:pt idx="8">
                  <c:v>บ้านหนองห้า</c:v>
                </c:pt>
                <c:pt idx="9">
                  <c:v>บ้านทุ่งหลุก</c:v>
                </c:pt>
                <c:pt idx="10">
                  <c:v>บ้านทรายมูล</c:v>
                </c:pt>
                <c:pt idx="11">
                  <c:v>บ้านโรงวัว</c:v>
                </c:pt>
                <c:pt idx="12">
                  <c:v>บ้านห้วยส้ม</c:v>
                </c:pt>
                <c:pt idx="13">
                  <c:v>บ้านสบหาร</c:v>
                </c:pt>
                <c:pt idx="14">
                  <c:v>บ้านมะขามหลวง</c:v>
                </c:pt>
                <c:pt idx="15">
                  <c:v>บ้านเปียง</c:v>
                </c:pt>
                <c:pt idx="16">
                  <c:v>บ้านน้ำบ่อหลวง</c:v>
                </c:pt>
                <c:pt idx="17">
                  <c:v>บ้านสันห่าว</c:v>
                </c:pt>
              </c:strCache>
            </c:strRef>
          </c:cat>
          <c:val>
            <c:numRef>
              <c:f>สันป่าตอง!$J$102:$J$119</c:f>
              <c:numCache>
                <c:formatCode>General</c:formatCode>
                <c:ptCount val="18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5</c:v>
                </c:pt>
                <c:pt idx="6">
                  <c:v>2</c:v>
                </c:pt>
                <c:pt idx="7">
                  <c:v>1</c:v>
                </c:pt>
                <c:pt idx="8">
                  <c:v>2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2</c:v>
                </c:pt>
                <c:pt idx="13">
                  <c:v>2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9119872"/>
        <c:axId val="269121408"/>
      </c:barChart>
      <c:catAx>
        <c:axId val="2691198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69121408"/>
        <c:crosses val="autoZero"/>
        <c:auto val="1"/>
        <c:lblAlgn val="ctr"/>
        <c:lblOffset val="100"/>
        <c:noMultiLvlLbl val="0"/>
      </c:catAx>
      <c:valAx>
        <c:axId val="2691214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9119872"/>
        <c:crosses val="autoZero"/>
        <c:crossBetween val="between"/>
      </c:valAx>
    </c:plotArea>
    <c:plotVisOnly val="1"/>
    <c:dispBlanksAs val="gap"/>
    <c:showDLblsOverMax val="0"/>
  </c:chart>
  <c:spPr>
    <a:solidFill>
      <a:srgbClr val="996633"/>
    </a:solidFill>
  </c:spPr>
  <c:externalData r:id="rId2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A247A7-96E0-4345-BB0F-CE2567E2A762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63BF665A-C6DC-4612-9B6A-6317D5F7A468}">
      <dgm:prSet phldrT="[ข้อความ]"/>
      <dgm:spPr/>
      <dgm:t>
        <a:bodyPr/>
        <a:lstStyle/>
        <a:p>
          <a:pPr algn="l"/>
          <a:r>
            <a:rPr lang="th-TH" dirty="0" smtClean="0"/>
            <a:t>เฝ้าระวัง/คัดกรอง</a:t>
          </a:r>
          <a:endParaRPr lang="th-TH" dirty="0"/>
        </a:p>
      </dgm:t>
    </dgm:pt>
    <dgm:pt modelId="{91FADF84-BDF6-4BF6-9218-83CD425A173C}" type="parTrans" cxnId="{FB41ACC2-86F9-4C94-846C-DEB515804D66}">
      <dgm:prSet/>
      <dgm:spPr/>
      <dgm:t>
        <a:bodyPr/>
        <a:lstStyle/>
        <a:p>
          <a:pPr algn="l"/>
          <a:endParaRPr lang="th-TH"/>
        </a:p>
      </dgm:t>
    </dgm:pt>
    <dgm:pt modelId="{EBEBB74F-FF70-4772-B43F-F0A75C3870D2}" type="sibTrans" cxnId="{FB41ACC2-86F9-4C94-846C-DEB515804D66}">
      <dgm:prSet/>
      <dgm:spPr/>
      <dgm:t>
        <a:bodyPr/>
        <a:lstStyle/>
        <a:p>
          <a:pPr algn="l"/>
          <a:endParaRPr lang="th-TH"/>
        </a:p>
      </dgm:t>
    </dgm:pt>
    <dgm:pt modelId="{09BA32DE-2F22-4D71-92E7-30F86672FFC2}">
      <dgm:prSet phldrT="[ข้อความ]"/>
      <dgm:spPr/>
      <dgm:t>
        <a:bodyPr/>
        <a:lstStyle/>
        <a:p>
          <a:pPr algn="l"/>
          <a:r>
            <a:rPr lang="th-TH" dirty="0" smtClean="0"/>
            <a:t>สื่อสารเพื่อปรับเปลี่ยนพฤติกรรม</a:t>
          </a:r>
          <a:endParaRPr lang="th-TH" dirty="0"/>
        </a:p>
      </dgm:t>
    </dgm:pt>
    <dgm:pt modelId="{36655512-23DE-4489-BF99-9617FB02B151}" type="parTrans" cxnId="{882597B0-45CE-4C54-88C3-872C8076D72E}">
      <dgm:prSet/>
      <dgm:spPr/>
      <dgm:t>
        <a:bodyPr/>
        <a:lstStyle/>
        <a:p>
          <a:pPr algn="l"/>
          <a:endParaRPr lang="th-TH"/>
        </a:p>
      </dgm:t>
    </dgm:pt>
    <dgm:pt modelId="{220F8AA3-B820-47DE-AB7A-AEEB45767656}" type="sibTrans" cxnId="{882597B0-45CE-4C54-88C3-872C8076D72E}">
      <dgm:prSet/>
      <dgm:spPr/>
      <dgm:t>
        <a:bodyPr/>
        <a:lstStyle/>
        <a:p>
          <a:pPr algn="l"/>
          <a:endParaRPr lang="th-TH"/>
        </a:p>
      </dgm:t>
    </dgm:pt>
    <dgm:pt modelId="{DD30F091-513E-4236-A4CF-D96A1E65163E}">
      <dgm:prSet phldrT="[ข้อความ]"/>
      <dgm:spPr/>
      <dgm:t>
        <a:bodyPr/>
        <a:lstStyle/>
        <a:p>
          <a:pPr algn="l"/>
          <a:r>
            <a:rPr lang="th-TH" dirty="0" smtClean="0"/>
            <a:t>การใช้มาตรการสังคม</a:t>
          </a:r>
          <a:endParaRPr lang="th-TH" dirty="0"/>
        </a:p>
      </dgm:t>
    </dgm:pt>
    <dgm:pt modelId="{4874A842-90A5-42A9-9ACF-815B9AAC13CE}" type="parTrans" cxnId="{45ACFAE5-C7AA-402B-A15D-236D21EF6A07}">
      <dgm:prSet/>
      <dgm:spPr/>
      <dgm:t>
        <a:bodyPr/>
        <a:lstStyle/>
        <a:p>
          <a:pPr algn="l"/>
          <a:endParaRPr lang="th-TH"/>
        </a:p>
      </dgm:t>
    </dgm:pt>
    <dgm:pt modelId="{38915EBF-26BE-4DD0-A37F-A7D7D9236DAB}" type="sibTrans" cxnId="{45ACFAE5-C7AA-402B-A15D-236D21EF6A07}">
      <dgm:prSet/>
      <dgm:spPr/>
      <dgm:t>
        <a:bodyPr/>
        <a:lstStyle/>
        <a:p>
          <a:pPr algn="l"/>
          <a:endParaRPr lang="th-TH"/>
        </a:p>
      </dgm:t>
    </dgm:pt>
    <dgm:pt modelId="{B642E1FC-44D9-4156-8B24-D924CD478C42}">
      <dgm:prSet/>
      <dgm:spPr/>
      <dgm:t>
        <a:bodyPr/>
        <a:lstStyle/>
        <a:p>
          <a:pPr algn="l"/>
          <a:r>
            <a:rPr lang="th-TH" dirty="0" smtClean="0"/>
            <a:t>การปรับแผนงาน/โครงการ</a:t>
          </a:r>
          <a:endParaRPr lang="th-TH" dirty="0"/>
        </a:p>
      </dgm:t>
    </dgm:pt>
    <dgm:pt modelId="{DA5EF188-5A24-450C-AF23-73B843064BC3}" type="parTrans" cxnId="{62BD499E-DDD1-4F14-A1E7-772E3381DD88}">
      <dgm:prSet/>
      <dgm:spPr/>
      <dgm:t>
        <a:bodyPr/>
        <a:lstStyle/>
        <a:p>
          <a:pPr algn="l"/>
          <a:endParaRPr lang="th-TH"/>
        </a:p>
      </dgm:t>
    </dgm:pt>
    <dgm:pt modelId="{FF531742-487E-4CE4-94A4-C1B516345208}" type="sibTrans" cxnId="{62BD499E-DDD1-4F14-A1E7-772E3381DD88}">
      <dgm:prSet/>
      <dgm:spPr/>
      <dgm:t>
        <a:bodyPr/>
        <a:lstStyle/>
        <a:p>
          <a:pPr algn="l"/>
          <a:endParaRPr lang="th-TH"/>
        </a:p>
      </dgm:t>
    </dgm:pt>
    <dgm:pt modelId="{C0BE9277-BC3A-4ED6-9C0E-48A8F0B87FF9}" type="pres">
      <dgm:prSet presAssocID="{47A247A7-96E0-4345-BB0F-CE2567E2A76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CEF8CF0F-423F-4EFD-AEA9-9EAFB91A9A5B}" type="pres">
      <dgm:prSet presAssocID="{63BF665A-C6DC-4612-9B6A-6317D5F7A468}" presName="composite" presStyleCnt="0"/>
      <dgm:spPr/>
    </dgm:pt>
    <dgm:pt modelId="{48461332-C131-4A6C-A086-E36D27F7846F}" type="pres">
      <dgm:prSet presAssocID="{63BF665A-C6DC-4612-9B6A-6317D5F7A468}" presName="imgShp" presStyleLbl="fgImgPlace1" presStyleIdx="0" presStyleCnt="4" custLinFactNeighborX="-58219" custLinFactNeighborY="-4"/>
      <dgm:spPr>
        <a:prstGeom prst="flowChartConnector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CECF38D-5BF3-4423-8483-ADE8742B0BA8}" type="pres">
      <dgm:prSet presAssocID="{63BF665A-C6DC-4612-9B6A-6317D5F7A468}" presName="txShp" presStyleLbl="node1" presStyleIdx="0" presStyleCnt="4" custLinFactNeighborX="-1492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C9EEFD5-EBC4-4239-A59B-EB0AA5AF2D39}" type="pres">
      <dgm:prSet presAssocID="{EBEBB74F-FF70-4772-B43F-F0A75C3870D2}" presName="spacing" presStyleCnt="0"/>
      <dgm:spPr/>
    </dgm:pt>
    <dgm:pt modelId="{13CB4E58-9BF4-43F1-82D8-1283CCFE2326}" type="pres">
      <dgm:prSet presAssocID="{09BA32DE-2F22-4D71-92E7-30F86672FFC2}" presName="composite" presStyleCnt="0"/>
      <dgm:spPr/>
    </dgm:pt>
    <dgm:pt modelId="{9044CA93-32D8-4290-AE42-B21DBAFD8FCF}" type="pres">
      <dgm:prSet presAssocID="{09BA32DE-2F22-4D71-92E7-30F86672FFC2}" presName="imgShp" presStyleLbl="fgImgPlace1" presStyleIdx="1" presStyleCnt="4" custLinFactNeighborX="-5288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BF3FB32-10FF-4866-A968-4C7C5255EC76}" type="pres">
      <dgm:prSet presAssocID="{09BA32DE-2F22-4D71-92E7-30F86672FFC2}" presName="txShp" presStyleLbl="node1" presStyleIdx="1" presStyleCnt="4" custLinFactNeighborX="-1539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1DC53F3-2420-4B4D-B16F-7C6AA71C2F1C}" type="pres">
      <dgm:prSet presAssocID="{220F8AA3-B820-47DE-AB7A-AEEB45767656}" presName="spacing" presStyleCnt="0"/>
      <dgm:spPr/>
    </dgm:pt>
    <dgm:pt modelId="{EE3295D5-FF10-4FC7-AE6F-5DD77BEEF28A}" type="pres">
      <dgm:prSet presAssocID="{DD30F091-513E-4236-A4CF-D96A1E65163E}" presName="composite" presStyleCnt="0"/>
      <dgm:spPr/>
    </dgm:pt>
    <dgm:pt modelId="{61D8697E-4611-4840-9B26-3A6FAB16FF13}" type="pres">
      <dgm:prSet presAssocID="{DD30F091-513E-4236-A4CF-D96A1E65163E}" presName="imgShp" presStyleLbl="fgImgPlace1" presStyleIdx="2" presStyleCnt="4" custLinFactNeighborX="-5288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6EB9476-6F98-4831-A9AF-8B4655E33C8F}" type="pres">
      <dgm:prSet presAssocID="{DD30F091-513E-4236-A4CF-D96A1E65163E}" presName="txShp" presStyleLbl="node1" presStyleIdx="2" presStyleCnt="4" custLinFactNeighborX="-1539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6CC8BCC-F072-460D-AA50-C1B83A80A12B}" type="pres">
      <dgm:prSet presAssocID="{38915EBF-26BE-4DD0-A37F-A7D7D9236DAB}" presName="spacing" presStyleCnt="0"/>
      <dgm:spPr/>
    </dgm:pt>
    <dgm:pt modelId="{3771DF93-D23F-4E1D-B7B2-9AE5E86F6841}" type="pres">
      <dgm:prSet presAssocID="{B642E1FC-44D9-4156-8B24-D924CD478C42}" presName="composite" presStyleCnt="0"/>
      <dgm:spPr/>
    </dgm:pt>
    <dgm:pt modelId="{288881C1-8DC3-4909-AB60-53D9DEF25200}" type="pres">
      <dgm:prSet presAssocID="{B642E1FC-44D9-4156-8B24-D924CD478C42}" presName="imgShp" presStyleLbl="fgImgPlace1" presStyleIdx="3" presStyleCnt="4" custLinFactNeighborX="-5288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98E1C9C-BD92-4689-8D19-667DF5ADAF56}" type="pres">
      <dgm:prSet presAssocID="{B642E1FC-44D9-4156-8B24-D924CD478C42}" presName="txShp" presStyleLbl="node1" presStyleIdx="3" presStyleCnt="4" custLinFactNeighborX="-1539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32E13753-7AFB-4C92-832B-7B1D95DBD971}" type="presOf" srcId="{63BF665A-C6DC-4612-9B6A-6317D5F7A468}" destId="{2CECF38D-5BF3-4423-8483-ADE8742B0BA8}" srcOrd="0" destOrd="0" presId="urn:microsoft.com/office/officeart/2005/8/layout/vList3#1"/>
    <dgm:cxn modelId="{882597B0-45CE-4C54-88C3-872C8076D72E}" srcId="{47A247A7-96E0-4345-BB0F-CE2567E2A762}" destId="{09BA32DE-2F22-4D71-92E7-30F86672FFC2}" srcOrd="1" destOrd="0" parTransId="{36655512-23DE-4489-BF99-9617FB02B151}" sibTransId="{220F8AA3-B820-47DE-AB7A-AEEB45767656}"/>
    <dgm:cxn modelId="{9B97FF8A-C69C-4579-9C9B-180A2A34B01A}" type="presOf" srcId="{47A247A7-96E0-4345-BB0F-CE2567E2A762}" destId="{C0BE9277-BC3A-4ED6-9C0E-48A8F0B87FF9}" srcOrd="0" destOrd="0" presId="urn:microsoft.com/office/officeart/2005/8/layout/vList3#1"/>
    <dgm:cxn modelId="{62BD499E-DDD1-4F14-A1E7-772E3381DD88}" srcId="{47A247A7-96E0-4345-BB0F-CE2567E2A762}" destId="{B642E1FC-44D9-4156-8B24-D924CD478C42}" srcOrd="3" destOrd="0" parTransId="{DA5EF188-5A24-450C-AF23-73B843064BC3}" sibTransId="{FF531742-487E-4CE4-94A4-C1B516345208}"/>
    <dgm:cxn modelId="{5A70D21F-7422-49FF-9F25-643219D1B1E4}" type="presOf" srcId="{B642E1FC-44D9-4156-8B24-D924CD478C42}" destId="{598E1C9C-BD92-4689-8D19-667DF5ADAF56}" srcOrd="0" destOrd="0" presId="urn:microsoft.com/office/officeart/2005/8/layout/vList3#1"/>
    <dgm:cxn modelId="{B5EE046C-C9F2-4CAF-96F2-6E6EA08D8A69}" type="presOf" srcId="{DD30F091-513E-4236-A4CF-D96A1E65163E}" destId="{A6EB9476-6F98-4831-A9AF-8B4655E33C8F}" srcOrd="0" destOrd="0" presId="urn:microsoft.com/office/officeart/2005/8/layout/vList3#1"/>
    <dgm:cxn modelId="{F8B2AC10-86A4-4AF6-88E9-FDAB360C01D7}" type="presOf" srcId="{09BA32DE-2F22-4D71-92E7-30F86672FFC2}" destId="{3BF3FB32-10FF-4866-A968-4C7C5255EC76}" srcOrd="0" destOrd="0" presId="urn:microsoft.com/office/officeart/2005/8/layout/vList3#1"/>
    <dgm:cxn modelId="{FB41ACC2-86F9-4C94-846C-DEB515804D66}" srcId="{47A247A7-96E0-4345-BB0F-CE2567E2A762}" destId="{63BF665A-C6DC-4612-9B6A-6317D5F7A468}" srcOrd="0" destOrd="0" parTransId="{91FADF84-BDF6-4BF6-9218-83CD425A173C}" sibTransId="{EBEBB74F-FF70-4772-B43F-F0A75C3870D2}"/>
    <dgm:cxn modelId="{45ACFAE5-C7AA-402B-A15D-236D21EF6A07}" srcId="{47A247A7-96E0-4345-BB0F-CE2567E2A762}" destId="{DD30F091-513E-4236-A4CF-D96A1E65163E}" srcOrd="2" destOrd="0" parTransId="{4874A842-90A5-42A9-9ACF-815B9AAC13CE}" sibTransId="{38915EBF-26BE-4DD0-A37F-A7D7D9236DAB}"/>
    <dgm:cxn modelId="{897A5347-8A40-427D-B782-E01228C424E6}" type="presParOf" srcId="{C0BE9277-BC3A-4ED6-9C0E-48A8F0B87FF9}" destId="{CEF8CF0F-423F-4EFD-AEA9-9EAFB91A9A5B}" srcOrd="0" destOrd="0" presId="urn:microsoft.com/office/officeart/2005/8/layout/vList3#1"/>
    <dgm:cxn modelId="{699B558D-A4D3-4803-AD06-7B3EAC4BC6E8}" type="presParOf" srcId="{CEF8CF0F-423F-4EFD-AEA9-9EAFB91A9A5B}" destId="{48461332-C131-4A6C-A086-E36D27F7846F}" srcOrd="0" destOrd="0" presId="urn:microsoft.com/office/officeart/2005/8/layout/vList3#1"/>
    <dgm:cxn modelId="{B7182A5E-0FC5-4CF7-A6AA-045F9A36D43E}" type="presParOf" srcId="{CEF8CF0F-423F-4EFD-AEA9-9EAFB91A9A5B}" destId="{2CECF38D-5BF3-4423-8483-ADE8742B0BA8}" srcOrd="1" destOrd="0" presId="urn:microsoft.com/office/officeart/2005/8/layout/vList3#1"/>
    <dgm:cxn modelId="{27A5FF95-90D0-4BB3-9B36-45D96E23EE6A}" type="presParOf" srcId="{C0BE9277-BC3A-4ED6-9C0E-48A8F0B87FF9}" destId="{AC9EEFD5-EBC4-4239-A59B-EB0AA5AF2D39}" srcOrd="1" destOrd="0" presId="urn:microsoft.com/office/officeart/2005/8/layout/vList3#1"/>
    <dgm:cxn modelId="{2D19DA06-33FF-4D96-9F3F-E3642A1BACA5}" type="presParOf" srcId="{C0BE9277-BC3A-4ED6-9C0E-48A8F0B87FF9}" destId="{13CB4E58-9BF4-43F1-82D8-1283CCFE2326}" srcOrd="2" destOrd="0" presId="urn:microsoft.com/office/officeart/2005/8/layout/vList3#1"/>
    <dgm:cxn modelId="{8C3AEB76-010F-46C1-84BB-11BD7D2B9BAC}" type="presParOf" srcId="{13CB4E58-9BF4-43F1-82D8-1283CCFE2326}" destId="{9044CA93-32D8-4290-AE42-B21DBAFD8FCF}" srcOrd="0" destOrd="0" presId="urn:microsoft.com/office/officeart/2005/8/layout/vList3#1"/>
    <dgm:cxn modelId="{EF7D53B8-090B-4C9A-BF9C-5AE2704F0F0C}" type="presParOf" srcId="{13CB4E58-9BF4-43F1-82D8-1283CCFE2326}" destId="{3BF3FB32-10FF-4866-A968-4C7C5255EC76}" srcOrd="1" destOrd="0" presId="urn:microsoft.com/office/officeart/2005/8/layout/vList3#1"/>
    <dgm:cxn modelId="{75A43724-3B9B-4AE8-BAE9-6521959E99FA}" type="presParOf" srcId="{C0BE9277-BC3A-4ED6-9C0E-48A8F0B87FF9}" destId="{31DC53F3-2420-4B4D-B16F-7C6AA71C2F1C}" srcOrd="3" destOrd="0" presId="urn:microsoft.com/office/officeart/2005/8/layout/vList3#1"/>
    <dgm:cxn modelId="{F2DC98F0-866E-461C-83AF-827085FF97D2}" type="presParOf" srcId="{C0BE9277-BC3A-4ED6-9C0E-48A8F0B87FF9}" destId="{EE3295D5-FF10-4FC7-AE6F-5DD77BEEF28A}" srcOrd="4" destOrd="0" presId="urn:microsoft.com/office/officeart/2005/8/layout/vList3#1"/>
    <dgm:cxn modelId="{507F3336-3A75-4DFC-B1DA-4740B7E1D468}" type="presParOf" srcId="{EE3295D5-FF10-4FC7-AE6F-5DD77BEEF28A}" destId="{61D8697E-4611-4840-9B26-3A6FAB16FF13}" srcOrd="0" destOrd="0" presId="urn:microsoft.com/office/officeart/2005/8/layout/vList3#1"/>
    <dgm:cxn modelId="{7D6303B8-6234-412F-B7B1-9AEE3E9BF1D3}" type="presParOf" srcId="{EE3295D5-FF10-4FC7-AE6F-5DD77BEEF28A}" destId="{A6EB9476-6F98-4831-A9AF-8B4655E33C8F}" srcOrd="1" destOrd="0" presId="urn:microsoft.com/office/officeart/2005/8/layout/vList3#1"/>
    <dgm:cxn modelId="{D37AFB5A-FCB6-4398-A1A2-22D669F95BC8}" type="presParOf" srcId="{C0BE9277-BC3A-4ED6-9C0E-48A8F0B87FF9}" destId="{B6CC8BCC-F072-460D-AA50-C1B83A80A12B}" srcOrd="5" destOrd="0" presId="urn:microsoft.com/office/officeart/2005/8/layout/vList3#1"/>
    <dgm:cxn modelId="{92B37B6E-2DD3-45CA-BD4F-C0B58BCD4704}" type="presParOf" srcId="{C0BE9277-BC3A-4ED6-9C0E-48A8F0B87FF9}" destId="{3771DF93-D23F-4E1D-B7B2-9AE5E86F6841}" srcOrd="6" destOrd="0" presId="urn:microsoft.com/office/officeart/2005/8/layout/vList3#1"/>
    <dgm:cxn modelId="{D6D22FC1-EBB1-4E7D-A998-9796EC97F59A}" type="presParOf" srcId="{3771DF93-D23F-4E1D-B7B2-9AE5E86F6841}" destId="{288881C1-8DC3-4909-AB60-53D9DEF25200}" srcOrd="0" destOrd="0" presId="urn:microsoft.com/office/officeart/2005/8/layout/vList3#1"/>
    <dgm:cxn modelId="{A966A7A9-6808-4479-A654-A15102FA5F37}" type="presParOf" srcId="{3771DF93-D23F-4E1D-B7B2-9AE5E86F6841}" destId="{598E1C9C-BD92-4689-8D19-667DF5ADAF56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A247A7-96E0-4345-BB0F-CE2567E2A762}" type="doc">
      <dgm:prSet loTypeId="urn:microsoft.com/office/officeart/2005/8/layout/vList3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63BF665A-C6DC-4612-9B6A-6317D5F7A468}">
      <dgm:prSet phldrT="[ข้อความ]" custT="1"/>
      <dgm:spPr/>
      <dgm:t>
        <a:bodyPr/>
        <a:lstStyle/>
        <a:p>
          <a:pPr algn="ctr"/>
          <a:r>
            <a:rPr lang="th-TH" sz="2400" b="1" dirty="0" smtClean="0"/>
            <a:t>สนับสนุนการเฝ้าระวัง/คัดกรอง</a:t>
          </a:r>
          <a:endParaRPr lang="th-TH" sz="2400" b="1" dirty="0"/>
        </a:p>
      </dgm:t>
    </dgm:pt>
    <dgm:pt modelId="{91FADF84-BDF6-4BF6-9218-83CD425A173C}" type="parTrans" cxnId="{FB41ACC2-86F9-4C94-846C-DEB515804D66}">
      <dgm:prSet/>
      <dgm:spPr/>
      <dgm:t>
        <a:bodyPr/>
        <a:lstStyle/>
        <a:p>
          <a:pPr algn="l"/>
          <a:endParaRPr lang="th-TH"/>
        </a:p>
      </dgm:t>
    </dgm:pt>
    <dgm:pt modelId="{EBEBB74F-FF70-4772-B43F-F0A75C3870D2}" type="sibTrans" cxnId="{FB41ACC2-86F9-4C94-846C-DEB515804D66}">
      <dgm:prSet/>
      <dgm:spPr/>
      <dgm:t>
        <a:bodyPr/>
        <a:lstStyle/>
        <a:p>
          <a:pPr algn="l"/>
          <a:endParaRPr lang="th-TH"/>
        </a:p>
      </dgm:t>
    </dgm:pt>
    <dgm:pt modelId="{09BA32DE-2F22-4D71-92E7-30F86672FFC2}">
      <dgm:prSet phldrT="[ข้อความ]" custT="1"/>
      <dgm:spPr/>
      <dgm:t>
        <a:bodyPr/>
        <a:lstStyle/>
        <a:p>
          <a:pPr algn="l"/>
          <a:r>
            <a:rPr lang="th-TH" sz="2200" b="1" dirty="0" smtClean="0"/>
            <a:t>สนับสนุนการสื่อสารเพื่อปรับเปลี่ยน   พฤติกรรม</a:t>
          </a:r>
          <a:endParaRPr lang="th-TH" sz="2200" b="1" dirty="0"/>
        </a:p>
      </dgm:t>
    </dgm:pt>
    <dgm:pt modelId="{36655512-23DE-4489-BF99-9617FB02B151}" type="parTrans" cxnId="{882597B0-45CE-4C54-88C3-872C8076D72E}">
      <dgm:prSet/>
      <dgm:spPr/>
      <dgm:t>
        <a:bodyPr/>
        <a:lstStyle/>
        <a:p>
          <a:pPr algn="l"/>
          <a:endParaRPr lang="th-TH"/>
        </a:p>
      </dgm:t>
    </dgm:pt>
    <dgm:pt modelId="{220F8AA3-B820-47DE-AB7A-AEEB45767656}" type="sibTrans" cxnId="{882597B0-45CE-4C54-88C3-872C8076D72E}">
      <dgm:prSet/>
      <dgm:spPr/>
      <dgm:t>
        <a:bodyPr/>
        <a:lstStyle/>
        <a:p>
          <a:pPr algn="l"/>
          <a:endParaRPr lang="th-TH"/>
        </a:p>
      </dgm:t>
    </dgm:pt>
    <dgm:pt modelId="{DD30F091-513E-4236-A4CF-D96A1E65163E}">
      <dgm:prSet phldrT="[ข้อความ]" custT="1"/>
      <dgm:spPr/>
      <dgm:t>
        <a:bodyPr/>
        <a:lstStyle/>
        <a:p>
          <a:pPr algn="l"/>
          <a:r>
            <a:rPr lang="th-TH" sz="2400" b="1" dirty="0" smtClean="0"/>
            <a:t>สนับสนุนการใช้มาตรการสังคม</a:t>
          </a:r>
          <a:endParaRPr lang="th-TH" sz="2400" b="1" dirty="0"/>
        </a:p>
      </dgm:t>
    </dgm:pt>
    <dgm:pt modelId="{4874A842-90A5-42A9-9ACF-815B9AAC13CE}" type="parTrans" cxnId="{45ACFAE5-C7AA-402B-A15D-236D21EF6A07}">
      <dgm:prSet/>
      <dgm:spPr/>
      <dgm:t>
        <a:bodyPr/>
        <a:lstStyle/>
        <a:p>
          <a:pPr algn="l"/>
          <a:endParaRPr lang="th-TH"/>
        </a:p>
      </dgm:t>
    </dgm:pt>
    <dgm:pt modelId="{38915EBF-26BE-4DD0-A37F-A7D7D9236DAB}" type="sibTrans" cxnId="{45ACFAE5-C7AA-402B-A15D-236D21EF6A07}">
      <dgm:prSet/>
      <dgm:spPr/>
      <dgm:t>
        <a:bodyPr/>
        <a:lstStyle/>
        <a:p>
          <a:pPr algn="l"/>
          <a:endParaRPr lang="th-TH"/>
        </a:p>
      </dgm:t>
    </dgm:pt>
    <dgm:pt modelId="{B642E1FC-44D9-4156-8B24-D924CD478C42}">
      <dgm:prSet custT="1"/>
      <dgm:spPr/>
      <dgm:t>
        <a:bodyPr/>
        <a:lstStyle/>
        <a:p>
          <a:pPr algn="l"/>
          <a:r>
            <a:rPr lang="th-TH" sz="2400" b="1" dirty="0" smtClean="0"/>
            <a:t> สนับสนุนการประเมินผล/เสนอนโยบาย</a:t>
          </a:r>
          <a:endParaRPr lang="th-TH" sz="2400" b="1" dirty="0"/>
        </a:p>
      </dgm:t>
    </dgm:pt>
    <dgm:pt modelId="{DA5EF188-5A24-450C-AF23-73B843064BC3}" type="parTrans" cxnId="{62BD499E-DDD1-4F14-A1E7-772E3381DD88}">
      <dgm:prSet/>
      <dgm:spPr/>
      <dgm:t>
        <a:bodyPr/>
        <a:lstStyle/>
        <a:p>
          <a:pPr algn="l"/>
          <a:endParaRPr lang="th-TH"/>
        </a:p>
      </dgm:t>
    </dgm:pt>
    <dgm:pt modelId="{FF531742-487E-4CE4-94A4-C1B516345208}" type="sibTrans" cxnId="{62BD499E-DDD1-4F14-A1E7-772E3381DD88}">
      <dgm:prSet/>
      <dgm:spPr/>
      <dgm:t>
        <a:bodyPr/>
        <a:lstStyle/>
        <a:p>
          <a:pPr algn="l"/>
          <a:endParaRPr lang="th-TH"/>
        </a:p>
      </dgm:t>
    </dgm:pt>
    <dgm:pt modelId="{D72D38B2-FE44-416A-840E-BD70EF93264E}">
      <dgm:prSet custT="1"/>
      <dgm:spPr/>
      <dgm:t>
        <a:bodyPr/>
        <a:lstStyle/>
        <a:p>
          <a:pPr algn="l"/>
          <a:r>
            <a:rPr lang="th-TH" sz="2400" b="1" dirty="0" smtClean="0"/>
            <a:t>สนับสนุนพัฒนาสมรรถนะ</a:t>
          </a:r>
          <a:endParaRPr lang="th-TH" sz="2400" b="1" dirty="0"/>
        </a:p>
      </dgm:t>
    </dgm:pt>
    <dgm:pt modelId="{B4548694-2519-404B-A405-77A018FE0479}" type="parTrans" cxnId="{BBA3BF73-E9CC-487F-A2A1-51E4B8FC07CC}">
      <dgm:prSet/>
      <dgm:spPr/>
      <dgm:t>
        <a:bodyPr/>
        <a:lstStyle/>
        <a:p>
          <a:endParaRPr lang="th-TH"/>
        </a:p>
      </dgm:t>
    </dgm:pt>
    <dgm:pt modelId="{987D66A9-84AB-4B66-8BCF-F1B4C4F24298}" type="sibTrans" cxnId="{BBA3BF73-E9CC-487F-A2A1-51E4B8FC07CC}">
      <dgm:prSet/>
      <dgm:spPr/>
      <dgm:t>
        <a:bodyPr/>
        <a:lstStyle/>
        <a:p>
          <a:endParaRPr lang="th-TH"/>
        </a:p>
      </dgm:t>
    </dgm:pt>
    <dgm:pt modelId="{7D2CB280-501C-4D8D-B7E7-3B899365930A}">
      <dgm:prSet/>
      <dgm:spPr/>
      <dgm:t>
        <a:bodyPr/>
        <a:lstStyle/>
        <a:p>
          <a:pPr algn="l"/>
          <a:r>
            <a:rPr lang="th-TH" b="1" dirty="0" smtClean="0"/>
            <a:t>   สนับสนุนสร้างนวัตกรรมสังคม</a:t>
          </a:r>
          <a:endParaRPr lang="th-TH" b="1" dirty="0"/>
        </a:p>
      </dgm:t>
    </dgm:pt>
    <dgm:pt modelId="{2176A87D-7B2D-4259-BD12-43BBB66BD3CC}" type="parTrans" cxnId="{0606E8DF-BDCE-4FD2-A537-5FABD8E376D3}">
      <dgm:prSet/>
      <dgm:spPr/>
      <dgm:t>
        <a:bodyPr/>
        <a:lstStyle/>
        <a:p>
          <a:endParaRPr lang="th-TH"/>
        </a:p>
      </dgm:t>
    </dgm:pt>
    <dgm:pt modelId="{D16F4811-0AEB-490A-B869-B673B6AE1FED}" type="sibTrans" cxnId="{0606E8DF-BDCE-4FD2-A537-5FABD8E376D3}">
      <dgm:prSet/>
      <dgm:spPr/>
      <dgm:t>
        <a:bodyPr/>
        <a:lstStyle/>
        <a:p>
          <a:endParaRPr lang="th-TH"/>
        </a:p>
      </dgm:t>
    </dgm:pt>
    <dgm:pt modelId="{C0BE9277-BC3A-4ED6-9C0E-48A8F0B87FF9}" type="pres">
      <dgm:prSet presAssocID="{47A247A7-96E0-4345-BB0F-CE2567E2A76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CEF8CF0F-423F-4EFD-AEA9-9EAFB91A9A5B}" type="pres">
      <dgm:prSet presAssocID="{63BF665A-C6DC-4612-9B6A-6317D5F7A468}" presName="composite" presStyleCnt="0"/>
      <dgm:spPr/>
    </dgm:pt>
    <dgm:pt modelId="{48461332-C131-4A6C-A086-E36D27F7846F}" type="pres">
      <dgm:prSet presAssocID="{63BF665A-C6DC-4612-9B6A-6317D5F7A468}" presName="imgShp" presStyleLbl="fgImgPlace1" presStyleIdx="0" presStyleCnt="6" custLinFactNeighborX="-58219" custLinFactNeighborY="-4"/>
      <dgm:spPr>
        <a:prstGeom prst="flowChartConnector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CECF38D-5BF3-4423-8483-ADE8742B0BA8}" type="pres">
      <dgm:prSet presAssocID="{63BF665A-C6DC-4612-9B6A-6317D5F7A468}" presName="txShp" presStyleLbl="node1" presStyleIdx="0" presStyleCnt="6" custScaleX="145100" custLinFactNeighborX="263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C9EEFD5-EBC4-4239-A59B-EB0AA5AF2D39}" type="pres">
      <dgm:prSet presAssocID="{EBEBB74F-FF70-4772-B43F-F0A75C3870D2}" presName="spacing" presStyleCnt="0"/>
      <dgm:spPr/>
    </dgm:pt>
    <dgm:pt modelId="{13CB4E58-9BF4-43F1-82D8-1283CCFE2326}" type="pres">
      <dgm:prSet presAssocID="{09BA32DE-2F22-4D71-92E7-30F86672FFC2}" presName="composite" presStyleCnt="0"/>
      <dgm:spPr/>
    </dgm:pt>
    <dgm:pt modelId="{9044CA93-32D8-4290-AE42-B21DBAFD8FCF}" type="pres">
      <dgm:prSet presAssocID="{09BA32DE-2F22-4D71-92E7-30F86672FFC2}" presName="imgShp" presStyleLbl="fgImgPlace1" presStyleIdx="1" presStyleCnt="6" custLinFactNeighborX="-6261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BF3FB32-10FF-4866-A968-4C7C5255EC76}" type="pres">
      <dgm:prSet presAssocID="{09BA32DE-2F22-4D71-92E7-30F86672FFC2}" presName="txShp" presStyleLbl="node1" presStyleIdx="1" presStyleCnt="6" custScaleX="142210" custLinFactNeighborX="4083" custLinFactNeighborY="175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1DC53F3-2420-4B4D-B16F-7C6AA71C2F1C}" type="pres">
      <dgm:prSet presAssocID="{220F8AA3-B820-47DE-AB7A-AEEB45767656}" presName="spacing" presStyleCnt="0"/>
      <dgm:spPr/>
    </dgm:pt>
    <dgm:pt modelId="{EE3295D5-FF10-4FC7-AE6F-5DD77BEEF28A}" type="pres">
      <dgm:prSet presAssocID="{DD30F091-513E-4236-A4CF-D96A1E65163E}" presName="composite" presStyleCnt="0"/>
      <dgm:spPr/>
    </dgm:pt>
    <dgm:pt modelId="{61D8697E-4611-4840-9B26-3A6FAB16FF13}" type="pres">
      <dgm:prSet presAssocID="{DD30F091-513E-4236-A4CF-D96A1E65163E}" presName="imgShp" presStyleLbl="fgImgPlace1" presStyleIdx="2" presStyleCnt="6" custLinFactNeighborX="-6261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6EB9476-6F98-4831-A9AF-8B4655E33C8F}" type="pres">
      <dgm:prSet presAssocID="{DD30F091-513E-4236-A4CF-D96A1E65163E}" presName="txShp" presStyleLbl="node1" presStyleIdx="2" presStyleCnt="6" custScaleX="134229" custLinFactNeighborX="807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6CC8BCC-F072-460D-AA50-C1B83A80A12B}" type="pres">
      <dgm:prSet presAssocID="{38915EBF-26BE-4DD0-A37F-A7D7D9236DAB}" presName="spacing" presStyleCnt="0"/>
      <dgm:spPr/>
    </dgm:pt>
    <dgm:pt modelId="{3771DF93-D23F-4E1D-B7B2-9AE5E86F6841}" type="pres">
      <dgm:prSet presAssocID="{B642E1FC-44D9-4156-8B24-D924CD478C42}" presName="composite" presStyleCnt="0"/>
      <dgm:spPr/>
    </dgm:pt>
    <dgm:pt modelId="{288881C1-8DC3-4909-AB60-53D9DEF25200}" type="pres">
      <dgm:prSet presAssocID="{B642E1FC-44D9-4156-8B24-D924CD478C42}" presName="imgShp" presStyleLbl="fgImgPlace1" presStyleIdx="3" presStyleCnt="6" custLinFactNeighborX="-6261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98E1C9C-BD92-4689-8D19-667DF5ADAF56}" type="pres">
      <dgm:prSet presAssocID="{B642E1FC-44D9-4156-8B24-D924CD478C42}" presName="txShp" presStyleLbl="node1" presStyleIdx="3" presStyleCnt="6" custScaleX="139505" custLinFactNeighborX="2480" custLinFactNeighborY="557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ACD6856-2D9B-4EA2-8712-65A0E6EFDB9A}" type="pres">
      <dgm:prSet presAssocID="{FF531742-487E-4CE4-94A4-C1B516345208}" presName="spacing" presStyleCnt="0"/>
      <dgm:spPr/>
    </dgm:pt>
    <dgm:pt modelId="{8B94AE55-8F13-4EF1-8024-E056CA2FEB2C}" type="pres">
      <dgm:prSet presAssocID="{D72D38B2-FE44-416A-840E-BD70EF93264E}" presName="composite" presStyleCnt="0"/>
      <dgm:spPr/>
    </dgm:pt>
    <dgm:pt modelId="{FF3B49D7-390F-4FD2-B387-1F2458509576}" type="pres">
      <dgm:prSet presAssocID="{D72D38B2-FE44-416A-840E-BD70EF93264E}" presName="imgShp" presStyleLbl="fgImgPlace1" presStyleIdx="4" presStyleCnt="6" custLinFactNeighborX="-6261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8A66025-8F4B-4629-A907-1B52D4B3DDFE}" type="pres">
      <dgm:prSet presAssocID="{D72D38B2-FE44-416A-840E-BD70EF93264E}" presName="txShp" presStyleLbl="node1" presStyleIdx="4" presStyleCnt="6" custScaleX="134801" custLinFactNeighborX="514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76C1EDA-6E56-4427-92BA-A019D85EB2D7}" type="pres">
      <dgm:prSet presAssocID="{987D66A9-84AB-4B66-8BCF-F1B4C4F24298}" presName="spacing" presStyleCnt="0"/>
      <dgm:spPr/>
    </dgm:pt>
    <dgm:pt modelId="{7544442C-E652-4C08-8DCA-59E502F16CB9}" type="pres">
      <dgm:prSet presAssocID="{7D2CB280-501C-4D8D-B7E7-3B899365930A}" presName="composite" presStyleCnt="0"/>
      <dgm:spPr/>
    </dgm:pt>
    <dgm:pt modelId="{04ABAE28-081C-42DA-8D0E-3C4227F59D34}" type="pres">
      <dgm:prSet presAssocID="{7D2CB280-501C-4D8D-B7E7-3B899365930A}" presName="imgShp" presStyleLbl="fgImgPlace1" presStyleIdx="5" presStyleCnt="6" custLinFactNeighborX="-5474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8DD7BD7-1F9A-4AF3-A7F4-1DE036162431}" type="pres">
      <dgm:prSet presAssocID="{7D2CB280-501C-4D8D-B7E7-3B899365930A}" presName="txShp" presStyleLbl="node1" presStyleIdx="5" presStyleCnt="6" custScaleX="140078" custLinFactNeighborX="251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BBA3BF73-E9CC-487F-A2A1-51E4B8FC07CC}" srcId="{47A247A7-96E0-4345-BB0F-CE2567E2A762}" destId="{D72D38B2-FE44-416A-840E-BD70EF93264E}" srcOrd="4" destOrd="0" parTransId="{B4548694-2519-404B-A405-77A018FE0479}" sibTransId="{987D66A9-84AB-4B66-8BCF-F1B4C4F24298}"/>
    <dgm:cxn modelId="{882597B0-45CE-4C54-88C3-872C8076D72E}" srcId="{47A247A7-96E0-4345-BB0F-CE2567E2A762}" destId="{09BA32DE-2F22-4D71-92E7-30F86672FFC2}" srcOrd="1" destOrd="0" parTransId="{36655512-23DE-4489-BF99-9617FB02B151}" sibTransId="{220F8AA3-B820-47DE-AB7A-AEEB45767656}"/>
    <dgm:cxn modelId="{6DFF4B63-1D6A-42CA-8FBB-A2C5324B1041}" type="presOf" srcId="{B642E1FC-44D9-4156-8B24-D924CD478C42}" destId="{598E1C9C-BD92-4689-8D19-667DF5ADAF56}" srcOrd="0" destOrd="0" presId="urn:microsoft.com/office/officeart/2005/8/layout/vList3#2"/>
    <dgm:cxn modelId="{CE6375FE-71D9-4551-ADE5-2E7529001A68}" type="presOf" srcId="{47A247A7-96E0-4345-BB0F-CE2567E2A762}" destId="{C0BE9277-BC3A-4ED6-9C0E-48A8F0B87FF9}" srcOrd="0" destOrd="0" presId="urn:microsoft.com/office/officeart/2005/8/layout/vList3#2"/>
    <dgm:cxn modelId="{5879C245-29B2-4B3C-A91A-18A24FAE9835}" type="presOf" srcId="{D72D38B2-FE44-416A-840E-BD70EF93264E}" destId="{88A66025-8F4B-4629-A907-1B52D4B3DDFE}" srcOrd="0" destOrd="0" presId="urn:microsoft.com/office/officeart/2005/8/layout/vList3#2"/>
    <dgm:cxn modelId="{D66C6988-7138-4D91-A3D0-DC085CA3CFBD}" type="presOf" srcId="{DD30F091-513E-4236-A4CF-D96A1E65163E}" destId="{A6EB9476-6F98-4831-A9AF-8B4655E33C8F}" srcOrd="0" destOrd="0" presId="urn:microsoft.com/office/officeart/2005/8/layout/vList3#2"/>
    <dgm:cxn modelId="{62BD499E-DDD1-4F14-A1E7-772E3381DD88}" srcId="{47A247A7-96E0-4345-BB0F-CE2567E2A762}" destId="{B642E1FC-44D9-4156-8B24-D924CD478C42}" srcOrd="3" destOrd="0" parTransId="{DA5EF188-5A24-450C-AF23-73B843064BC3}" sibTransId="{FF531742-487E-4CE4-94A4-C1B516345208}"/>
    <dgm:cxn modelId="{122635A9-4A3F-46FE-9B5E-02DAC83C9967}" type="presOf" srcId="{63BF665A-C6DC-4612-9B6A-6317D5F7A468}" destId="{2CECF38D-5BF3-4423-8483-ADE8742B0BA8}" srcOrd="0" destOrd="0" presId="urn:microsoft.com/office/officeart/2005/8/layout/vList3#2"/>
    <dgm:cxn modelId="{E0F547FC-2EAC-4AF1-8BF5-E115435056C1}" type="presOf" srcId="{09BA32DE-2F22-4D71-92E7-30F86672FFC2}" destId="{3BF3FB32-10FF-4866-A968-4C7C5255EC76}" srcOrd="0" destOrd="0" presId="urn:microsoft.com/office/officeart/2005/8/layout/vList3#2"/>
    <dgm:cxn modelId="{0606E8DF-BDCE-4FD2-A537-5FABD8E376D3}" srcId="{47A247A7-96E0-4345-BB0F-CE2567E2A762}" destId="{7D2CB280-501C-4D8D-B7E7-3B899365930A}" srcOrd="5" destOrd="0" parTransId="{2176A87D-7B2D-4259-BD12-43BBB66BD3CC}" sibTransId="{D16F4811-0AEB-490A-B869-B673B6AE1FED}"/>
    <dgm:cxn modelId="{FB41ACC2-86F9-4C94-846C-DEB515804D66}" srcId="{47A247A7-96E0-4345-BB0F-CE2567E2A762}" destId="{63BF665A-C6DC-4612-9B6A-6317D5F7A468}" srcOrd="0" destOrd="0" parTransId="{91FADF84-BDF6-4BF6-9218-83CD425A173C}" sibTransId="{EBEBB74F-FF70-4772-B43F-F0A75C3870D2}"/>
    <dgm:cxn modelId="{45ACFAE5-C7AA-402B-A15D-236D21EF6A07}" srcId="{47A247A7-96E0-4345-BB0F-CE2567E2A762}" destId="{DD30F091-513E-4236-A4CF-D96A1E65163E}" srcOrd="2" destOrd="0" parTransId="{4874A842-90A5-42A9-9ACF-815B9AAC13CE}" sibTransId="{38915EBF-26BE-4DD0-A37F-A7D7D9236DAB}"/>
    <dgm:cxn modelId="{283BC807-E3A0-4928-8F46-EFD2B5694225}" type="presOf" srcId="{7D2CB280-501C-4D8D-B7E7-3B899365930A}" destId="{38DD7BD7-1F9A-4AF3-A7F4-1DE036162431}" srcOrd="0" destOrd="0" presId="urn:microsoft.com/office/officeart/2005/8/layout/vList3#2"/>
    <dgm:cxn modelId="{51ABCC22-1258-442C-95DF-28B8A4E4B4FF}" type="presParOf" srcId="{C0BE9277-BC3A-4ED6-9C0E-48A8F0B87FF9}" destId="{CEF8CF0F-423F-4EFD-AEA9-9EAFB91A9A5B}" srcOrd="0" destOrd="0" presId="urn:microsoft.com/office/officeart/2005/8/layout/vList3#2"/>
    <dgm:cxn modelId="{E9826BCC-F235-41DC-BC2A-EECF65FF0A87}" type="presParOf" srcId="{CEF8CF0F-423F-4EFD-AEA9-9EAFB91A9A5B}" destId="{48461332-C131-4A6C-A086-E36D27F7846F}" srcOrd="0" destOrd="0" presId="urn:microsoft.com/office/officeart/2005/8/layout/vList3#2"/>
    <dgm:cxn modelId="{DA5444D1-8C72-47BA-9B32-FA6823BBA2A4}" type="presParOf" srcId="{CEF8CF0F-423F-4EFD-AEA9-9EAFB91A9A5B}" destId="{2CECF38D-5BF3-4423-8483-ADE8742B0BA8}" srcOrd="1" destOrd="0" presId="urn:microsoft.com/office/officeart/2005/8/layout/vList3#2"/>
    <dgm:cxn modelId="{99F4265E-EEF3-401A-852B-8FC7FA3DB7BD}" type="presParOf" srcId="{C0BE9277-BC3A-4ED6-9C0E-48A8F0B87FF9}" destId="{AC9EEFD5-EBC4-4239-A59B-EB0AA5AF2D39}" srcOrd="1" destOrd="0" presId="urn:microsoft.com/office/officeart/2005/8/layout/vList3#2"/>
    <dgm:cxn modelId="{47AAA26F-3592-40BC-BF58-20FABBDE5A73}" type="presParOf" srcId="{C0BE9277-BC3A-4ED6-9C0E-48A8F0B87FF9}" destId="{13CB4E58-9BF4-43F1-82D8-1283CCFE2326}" srcOrd="2" destOrd="0" presId="urn:microsoft.com/office/officeart/2005/8/layout/vList3#2"/>
    <dgm:cxn modelId="{3C193F98-A74B-4595-A762-F87967177F88}" type="presParOf" srcId="{13CB4E58-9BF4-43F1-82D8-1283CCFE2326}" destId="{9044CA93-32D8-4290-AE42-B21DBAFD8FCF}" srcOrd="0" destOrd="0" presId="urn:microsoft.com/office/officeart/2005/8/layout/vList3#2"/>
    <dgm:cxn modelId="{5DAAE5A8-A563-4A84-A57F-381D9474926A}" type="presParOf" srcId="{13CB4E58-9BF4-43F1-82D8-1283CCFE2326}" destId="{3BF3FB32-10FF-4866-A968-4C7C5255EC76}" srcOrd="1" destOrd="0" presId="urn:microsoft.com/office/officeart/2005/8/layout/vList3#2"/>
    <dgm:cxn modelId="{FB51598C-0F20-4F21-970D-FA986AC452E0}" type="presParOf" srcId="{C0BE9277-BC3A-4ED6-9C0E-48A8F0B87FF9}" destId="{31DC53F3-2420-4B4D-B16F-7C6AA71C2F1C}" srcOrd="3" destOrd="0" presId="urn:microsoft.com/office/officeart/2005/8/layout/vList3#2"/>
    <dgm:cxn modelId="{9CB44389-1E7C-4334-AC23-D7A600221441}" type="presParOf" srcId="{C0BE9277-BC3A-4ED6-9C0E-48A8F0B87FF9}" destId="{EE3295D5-FF10-4FC7-AE6F-5DD77BEEF28A}" srcOrd="4" destOrd="0" presId="urn:microsoft.com/office/officeart/2005/8/layout/vList3#2"/>
    <dgm:cxn modelId="{B46C748A-8F37-4A8A-85EC-EBB24A475FA2}" type="presParOf" srcId="{EE3295D5-FF10-4FC7-AE6F-5DD77BEEF28A}" destId="{61D8697E-4611-4840-9B26-3A6FAB16FF13}" srcOrd="0" destOrd="0" presId="urn:microsoft.com/office/officeart/2005/8/layout/vList3#2"/>
    <dgm:cxn modelId="{F3259063-D0A1-4A88-A3CC-E487C0D8E2A9}" type="presParOf" srcId="{EE3295D5-FF10-4FC7-AE6F-5DD77BEEF28A}" destId="{A6EB9476-6F98-4831-A9AF-8B4655E33C8F}" srcOrd="1" destOrd="0" presId="urn:microsoft.com/office/officeart/2005/8/layout/vList3#2"/>
    <dgm:cxn modelId="{F81C059A-5C03-4215-BA9D-1B5F66AF8D18}" type="presParOf" srcId="{C0BE9277-BC3A-4ED6-9C0E-48A8F0B87FF9}" destId="{B6CC8BCC-F072-460D-AA50-C1B83A80A12B}" srcOrd="5" destOrd="0" presId="urn:microsoft.com/office/officeart/2005/8/layout/vList3#2"/>
    <dgm:cxn modelId="{06244140-CDCD-48EA-9BCA-EBB4E772F967}" type="presParOf" srcId="{C0BE9277-BC3A-4ED6-9C0E-48A8F0B87FF9}" destId="{3771DF93-D23F-4E1D-B7B2-9AE5E86F6841}" srcOrd="6" destOrd="0" presId="urn:microsoft.com/office/officeart/2005/8/layout/vList3#2"/>
    <dgm:cxn modelId="{DD32BC43-A670-47D2-947E-F29E1564CAD7}" type="presParOf" srcId="{3771DF93-D23F-4E1D-B7B2-9AE5E86F6841}" destId="{288881C1-8DC3-4909-AB60-53D9DEF25200}" srcOrd="0" destOrd="0" presId="urn:microsoft.com/office/officeart/2005/8/layout/vList3#2"/>
    <dgm:cxn modelId="{E9BCBB51-C025-43ED-B039-FA37DAFECCF9}" type="presParOf" srcId="{3771DF93-D23F-4E1D-B7B2-9AE5E86F6841}" destId="{598E1C9C-BD92-4689-8D19-667DF5ADAF56}" srcOrd="1" destOrd="0" presId="urn:microsoft.com/office/officeart/2005/8/layout/vList3#2"/>
    <dgm:cxn modelId="{87CF0582-5DBE-45F5-AE95-5BCD9CDD4996}" type="presParOf" srcId="{C0BE9277-BC3A-4ED6-9C0E-48A8F0B87FF9}" destId="{EACD6856-2D9B-4EA2-8712-65A0E6EFDB9A}" srcOrd="7" destOrd="0" presId="urn:microsoft.com/office/officeart/2005/8/layout/vList3#2"/>
    <dgm:cxn modelId="{9AAD37F6-E0DE-4F1C-BDDE-79C80E2EC488}" type="presParOf" srcId="{C0BE9277-BC3A-4ED6-9C0E-48A8F0B87FF9}" destId="{8B94AE55-8F13-4EF1-8024-E056CA2FEB2C}" srcOrd="8" destOrd="0" presId="urn:microsoft.com/office/officeart/2005/8/layout/vList3#2"/>
    <dgm:cxn modelId="{611D7253-F501-4E23-8035-765ABF18CCC9}" type="presParOf" srcId="{8B94AE55-8F13-4EF1-8024-E056CA2FEB2C}" destId="{FF3B49D7-390F-4FD2-B387-1F2458509576}" srcOrd="0" destOrd="0" presId="urn:microsoft.com/office/officeart/2005/8/layout/vList3#2"/>
    <dgm:cxn modelId="{EA7786E5-D070-445E-A012-1134ACA08192}" type="presParOf" srcId="{8B94AE55-8F13-4EF1-8024-E056CA2FEB2C}" destId="{88A66025-8F4B-4629-A907-1B52D4B3DDFE}" srcOrd="1" destOrd="0" presId="urn:microsoft.com/office/officeart/2005/8/layout/vList3#2"/>
    <dgm:cxn modelId="{7F1A52D6-EE12-4096-AB8A-37CF875FAE14}" type="presParOf" srcId="{C0BE9277-BC3A-4ED6-9C0E-48A8F0B87FF9}" destId="{176C1EDA-6E56-4427-92BA-A019D85EB2D7}" srcOrd="9" destOrd="0" presId="urn:microsoft.com/office/officeart/2005/8/layout/vList3#2"/>
    <dgm:cxn modelId="{47A72EC1-D5B0-4771-9454-B7AC1027C4D5}" type="presParOf" srcId="{C0BE9277-BC3A-4ED6-9C0E-48A8F0B87FF9}" destId="{7544442C-E652-4C08-8DCA-59E502F16CB9}" srcOrd="10" destOrd="0" presId="urn:microsoft.com/office/officeart/2005/8/layout/vList3#2"/>
    <dgm:cxn modelId="{45CA32C4-CCDB-402B-A757-324C30C4CFF5}" type="presParOf" srcId="{7544442C-E652-4C08-8DCA-59E502F16CB9}" destId="{04ABAE28-081C-42DA-8D0E-3C4227F59D34}" srcOrd="0" destOrd="0" presId="urn:microsoft.com/office/officeart/2005/8/layout/vList3#2"/>
    <dgm:cxn modelId="{DBEA7EED-3136-450C-979F-D78DE328AD6A}" type="presParOf" srcId="{7544442C-E652-4C08-8DCA-59E502F16CB9}" destId="{38DD7BD7-1F9A-4AF3-A7F4-1DE036162431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18D0D6-0F64-46FF-92B2-C101CD73B224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312C3B-AC9A-4F9C-83A3-8FD2DB9B262A}">
      <dgm:prSet phldrT="[Text]" custT="1"/>
      <dgm:spPr>
        <a:solidFill>
          <a:srgbClr val="00FFFF"/>
        </a:solidFill>
      </dgm:spPr>
      <dgm:t>
        <a:bodyPr/>
        <a:lstStyle/>
        <a:p>
          <a:r>
            <a:rPr lang="th-TH" sz="6000" b="1" dirty="0" smtClean="0">
              <a:solidFill>
                <a:srgbClr val="0000FF"/>
              </a:solidFill>
              <a:latin typeface="AngsanaUPC" panose="02020603050405020304" pitchFamily="18" charset="-34"/>
              <a:cs typeface="AngsanaUPC" panose="02020603050405020304" pitchFamily="18" charset="-34"/>
            </a:rPr>
            <a:t>ค่ากลาง</a:t>
          </a:r>
          <a:endParaRPr lang="en-US" sz="6000" b="1" dirty="0">
            <a:solidFill>
              <a:srgbClr val="0000FF"/>
            </a:solidFill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6337AB80-3F6C-4611-AD04-3632A4F86FE4}" type="parTrans" cxnId="{A5BC89B4-5C0E-4BD3-AC98-053368C66C00}">
      <dgm:prSet/>
      <dgm:spPr/>
      <dgm:t>
        <a:bodyPr/>
        <a:lstStyle/>
        <a:p>
          <a:endParaRPr lang="en-US"/>
        </a:p>
      </dgm:t>
    </dgm:pt>
    <dgm:pt modelId="{B88C5D7A-62FC-4221-82CC-ABE4356F1215}" type="sibTrans" cxnId="{A5BC89B4-5C0E-4BD3-AC98-053368C66C00}">
      <dgm:prSet/>
      <dgm:spPr/>
      <dgm:t>
        <a:bodyPr/>
        <a:lstStyle/>
        <a:p>
          <a:endParaRPr lang="en-US"/>
        </a:p>
      </dgm:t>
    </dgm:pt>
    <dgm:pt modelId="{EE53CEB4-D5D8-446B-A7FE-33FDB71D1920}">
      <dgm:prSet phldrT="[Text]"/>
      <dgm:spPr>
        <a:solidFill>
          <a:srgbClr val="FFFF00"/>
        </a:solidFill>
      </dgm:spPr>
      <dgm:t>
        <a:bodyPr/>
        <a:lstStyle/>
        <a:p>
          <a:r>
            <a:rPr lang="th-TH" b="1" dirty="0" smtClean="0">
              <a:solidFill>
                <a:srgbClr val="0000FF"/>
              </a:solidFill>
              <a:latin typeface="AngsanaUPC" panose="02020603050405020304" pitchFamily="18" charset="-34"/>
              <a:cs typeface="AngsanaUPC" panose="02020603050405020304" pitchFamily="18" charset="-34"/>
            </a:rPr>
            <a:t>ค่ากลางที่คาดหวัง</a:t>
          </a:r>
          <a:endParaRPr lang="en-US" b="1" dirty="0">
            <a:solidFill>
              <a:srgbClr val="0000FF"/>
            </a:solidFill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6DE5B364-75E7-4A42-BA18-301D7A19F10F}" type="parTrans" cxnId="{2A007DC8-5C71-463D-8F80-78ECCD38D432}">
      <dgm:prSet/>
      <dgm:spPr/>
      <dgm:t>
        <a:bodyPr/>
        <a:lstStyle/>
        <a:p>
          <a:endParaRPr lang="en-US"/>
        </a:p>
      </dgm:t>
    </dgm:pt>
    <dgm:pt modelId="{D7BE0DA9-FA59-45B2-9CA7-62A176C29EFD}" type="sibTrans" cxnId="{2A007DC8-5C71-463D-8F80-78ECCD38D432}">
      <dgm:prSet/>
      <dgm:spPr/>
      <dgm:t>
        <a:bodyPr/>
        <a:lstStyle/>
        <a:p>
          <a:endParaRPr lang="en-US"/>
        </a:p>
      </dgm:t>
    </dgm:pt>
    <dgm:pt modelId="{B986F66F-50DA-4CEC-881B-702D89842B36}">
      <dgm:prSet phldrT="[Text]"/>
      <dgm:spPr>
        <a:solidFill>
          <a:srgbClr val="00FF00"/>
        </a:solidFill>
      </dgm:spPr>
      <dgm:t>
        <a:bodyPr/>
        <a:lstStyle/>
        <a:p>
          <a:r>
            <a:rPr lang="th-TH" b="1" dirty="0" smtClean="0">
              <a:solidFill>
                <a:srgbClr val="0000FF"/>
              </a:solidFill>
            </a:rPr>
            <a:t>ค่ากลางความสำเร็จ</a:t>
          </a:r>
          <a:endParaRPr lang="en-US" b="1" dirty="0">
            <a:solidFill>
              <a:srgbClr val="0000FF"/>
            </a:solidFill>
          </a:endParaRPr>
        </a:p>
      </dgm:t>
    </dgm:pt>
    <dgm:pt modelId="{ED47B061-B5DD-4919-9B3F-A1D625C9584A}" type="parTrans" cxnId="{1FFCC1F9-D40B-4CCD-9D7C-16DCFC878F78}">
      <dgm:prSet/>
      <dgm:spPr/>
      <dgm:t>
        <a:bodyPr/>
        <a:lstStyle/>
        <a:p>
          <a:endParaRPr lang="en-US"/>
        </a:p>
      </dgm:t>
    </dgm:pt>
    <dgm:pt modelId="{BA89DAE6-9965-4137-AFC1-6C9D7166161F}" type="sibTrans" cxnId="{1FFCC1F9-D40B-4CCD-9D7C-16DCFC878F78}">
      <dgm:prSet/>
      <dgm:spPr/>
      <dgm:t>
        <a:bodyPr/>
        <a:lstStyle/>
        <a:p>
          <a:endParaRPr lang="en-US"/>
        </a:p>
      </dgm:t>
    </dgm:pt>
    <dgm:pt modelId="{08A9D494-09CF-4A7F-B6B0-C63963000AC1}" type="pres">
      <dgm:prSet presAssocID="{7118D0D6-0F64-46FF-92B2-C101CD73B22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948AED-B4AA-4231-BCD6-C9372661FF4D}" type="pres">
      <dgm:prSet presAssocID="{80312C3B-AC9A-4F9C-83A3-8FD2DB9B262A}" presName="root1" presStyleCnt="0"/>
      <dgm:spPr/>
    </dgm:pt>
    <dgm:pt modelId="{0C97988D-8C0C-4E3F-B129-31147AA72859}" type="pres">
      <dgm:prSet presAssocID="{80312C3B-AC9A-4F9C-83A3-8FD2DB9B262A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2ACF75-7C8D-48FE-8259-389CCD4B2ED4}" type="pres">
      <dgm:prSet presAssocID="{80312C3B-AC9A-4F9C-83A3-8FD2DB9B262A}" presName="level2hierChild" presStyleCnt="0"/>
      <dgm:spPr/>
    </dgm:pt>
    <dgm:pt modelId="{2CC88ABA-B59D-4231-9ACB-9AB6C0271458}" type="pres">
      <dgm:prSet presAssocID="{6DE5B364-75E7-4A42-BA18-301D7A19F10F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04F0A4B4-080E-4369-8CDC-8451B551F12F}" type="pres">
      <dgm:prSet presAssocID="{6DE5B364-75E7-4A42-BA18-301D7A19F10F}" presName="connTx" presStyleLbl="parChTrans1D2" presStyleIdx="0" presStyleCnt="2"/>
      <dgm:spPr/>
      <dgm:t>
        <a:bodyPr/>
        <a:lstStyle/>
        <a:p>
          <a:endParaRPr lang="en-US"/>
        </a:p>
      </dgm:t>
    </dgm:pt>
    <dgm:pt modelId="{D2029DDD-2155-4D07-9EDC-963BA456AEBC}" type="pres">
      <dgm:prSet presAssocID="{EE53CEB4-D5D8-446B-A7FE-33FDB71D1920}" presName="root2" presStyleCnt="0"/>
      <dgm:spPr/>
    </dgm:pt>
    <dgm:pt modelId="{B950A07C-F77A-4BF5-B20E-337C706996E8}" type="pres">
      <dgm:prSet presAssocID="{EE53CEB4-D5D8-446B-A7FE-33FDB71D1920}" presName="LevelTwoTextNode" presStyleLbl="node2" presStyleIdx="0" presStyleCnt="2" custLinFactY="22377" custLinFactNeighborX="-4187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1AE3DB7-DFAF-4338-8D14-B9A37F2F9429}" type="pres">
      <dgm:prSet presAssocID="{EE53CEB4-D5D8-446B-A7FE-33FDB71D1920}" presName="level3hierChild" presStyleCnt="0"/>
      <dgm:spPr/>
    </dgm:pt>
    <dgm:pt modelId="{A15F7C90-F85D-415C-B0F9-F1EE00F7E59D}" type="pres">
      <dgm:prSet presAssocID="{ED47B061-B5DD-4919-9B3F-A1D625C9584A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10EC51A0-F5E7-4B4B-BE5B-E915FEE83906}" type="pres">
      <dgm:prSet presAssocID="{ED47B061-B5DD-4919-9B3F-A1D625C9584A}" presName="connTx" presStyleLbl="parChTrans1D2" presStyleIdx="1" presStyleCnt="2"/>
      <dgm:spPr/>
      <dgm:t>
        <a:bodyPr/>
        <a:lstStyle/>
        <a:p>
          <a:endParaRPr lang="en-US"/>
        </a:p>
      </dgm:t>
    </dgm:pt>
    <dgm:pt modelId="{A1E28940-228E-4DA3-A68F-9DC4EF8B643F}" type="pres">
      <dgm:prSet presAssocID="{B986F66F-50DA-4CEC-881B-702D89842B36}" presName="root2" presStyleCnt="0"/>
      <dgm:spPr/>
    </dgm:pt>
    <dgm:pt modelId="{AE055955-1C1D-4838-BD1B-D90DC3BA87BF}" type="pres">
      <dgm:prSet presAssocID="{B986F66F-50DA-4CEC-881B-702D89842B36}" presName="LevelTwoTextNode" presStyleLbl="node2" presStyleIdx="1" presStyleCnt="2" custLinFactY="-31704" custLinFactNeighborX="-208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B35051A-EA89-48A6-B8F9-E05DD9A83B48}" type="pres">
      <dgm:prSet presAssocID="{B986F66F-50DA-4CEC-881B-702D89842B36}" presName="level3hierChild" presStyleCnt="0"/>
      <dgm:spPr/>
    </dgm:pt>
  </dgm:ptLst>
  <dgm:cxnLst>
    <dgm:cxn modelId="{4AF762E6-DF0A-4A1D-AF48-527CE5E44F0F}" type="presOf" srcId="{6DE5B364-75E7-4A42-BA18-301D7A19F10F}" destId="{2CC88ABA-B59D-4231-9ACB-9AB6C0271458}" srcOrd="0" destOrd="0" presId="urn:microsoft.com/office/officeart/2005/8/layout/hierarchy2"/>
    <dgm:cxn modelId="{2A007DC8-5C71-463D-8F80-78ECCD38D432}" srcId="{80312C3B-AC9A-4F9C-83A3-8FD2DB9B262A}" destId="{EE53CEB4-D5D8-446B-A7FE-33FDB71D1920}" srcOrd="0" destOrd="0" parTransId="{6DE5B364-75E7-4A42-BA18-301D7A19F10F}" sibTransId="{D7BE0DA9-FA59-45B2-9CA7-62A176C29EFD}"/>
    <dgm:cxn modelId="{B267D7FE-627C-49B9-A4F3-B619810797E8}" type="presOf" srcId="{EE53CEB4-D5D8-446B-A7FE-33FDB71D1920}" destId="{B950A07C-F77A-4BF5-B20E-337C706996E8}" srcOrd="0" destOrd="0" presId="urn:microsoft.com/office/officeart/2005/8/layout/hierarchy2"/>
    <dgm:cxn modelId="{386D65E7-6915-4B92-BDD9-6EACD865F5A0}" type="presOf" srcId="{B986F66F-50DA-4CEC-881B-702D89842B36}" destId="{AE055955-1C1D-4838-BD1B-D90DC3BA87BF}" srcOrd="0" destOrd="0" presId="urn:microsoft.com/office/officeart/2005/8/layout/hierarchy2"/>
    <dgm:cxn modelId="{1FFCC1F9-D40B-4CCD-9D7C-16DCFC878F78}" srcId="{80312C3B-AC9A-4F9C-83A3-8FD2DB9B262A}" destId="{B986F66F-50DA-4CEC-881B-702D89842B36}" srcOrd="1" destOrd="0" parTransId="{ED47B061-B5DD-4919-9B3F-A1D625C9584A}" sibTransId="{BA89DAE6-9965-4137-AFC1-6C9D7166161F}"/>
    <dgm:cxn modelId="{A5BC89B4-5C0E-4BD3-AC98-053368C66C00}" srcId="{7118D0D6-0F64-46FF-92B2-C101CD73B224}" destId="{80312C3B-AC9A-4F9C-83A3-8FD2DB9B262A}" srcOrd="0" destOrd="0" parTransId="{6337AB80-3F6C-4611-AD04-3632A4F86FE4}" sibTransId="{B88C5D7A-62FC-4221-82CC-ABE4356F1215}"/>
    <dgm:cxn modelId="{DB234BF0-DFC6-4A50-908D-0C2BF3B4F2B8}" type="presOf" srcId="{6DE5B364-75E7-4A42-BA18-301D7A19F10F}" destId="{04F0A4B4-080E-4369-8CDC-8451B551F12F}" srcOrd="1" destOrd="0" presId="urn:microsoft.com/office/officeart/2005/8/layout/hierarchy2"/>
    <dgm:cxn modelId="{CF667AE8-47F7-45FB-96B0-D05D03504860}" type="presOf" srcId="{80312C3B-AC9A-4F9C-83A3-8FD2DB9B262A}" destId="{0C97988D-8C0C-4E3F-B129-31147AA72859}" srcOrd="0" destOrd="0" presId="urn:microsoft.com/office/officeart/2005/8/layout/hierarchy2"/>
    <dgm:cxn modelId="{33B1D0F2-08AB-4D18-92CB-F44823D9692D}" type="presOf" srcId="{ED47B061-B5DD-4919-9B3F-A1D625C9584A}" destId="{A15F7C90-F85D-415C-B0F9-F1EE00F7E59D}" srcOrd="0" destOrd="0" presId="urn:microsoft.com/office/officeart/2005/8/layout/hierarchy2"/>
    <dgm:cxn modelId="{351A2835-06D9-405D-B11C-63F432568638}" type="presOf" srcId="{ED47B061-B5DD-4919-9B3F-A1D625C9584A}" destId="{10EC51A0-F5E7-4B4B-BE5B-E915FEE83906}" srcOrd="1" destOrd="0" presId="urn:microsoft.com/office/officeart/2005/8/layout/hierarchy2"/>
    <dgm:cxn modelId="{C646FD02-5C7B-499D-838D-85D9E991ED1C}" type="presOf" srcId="{7118D0D6-0F64-46FF-92B2-C101CD73B224}" destId="{08A9D494-09CF-4A7F-B6B0-C63963000AC1}" srcOrd="0" destOrd="0" presId="urn:microsoft.com/office/officeart/2005/8/layout/hierarchy2"/>
    <dgm:cxn modelId="{20404478-D4BD-4333-A711-A53B243ED9FF}" type="presParOf" srcId="{08A9D494-09CF-4A7F-B6B0-C63963000AC1}" destId="{7C948AED-B4AA-4231-BCD6-C9372661FF4D}" srcOrd="0" destOrd="0" presId="urn:microsoft.com/office/officeart/2005/8/layout/hierarchy2"/>
    <dgm:cxn modelId="{E51F0388-6915-449D-8420-2CF9279BDFB7}" type="presParOf" srcId="{7C948AED-B4AA-4231-BCD6-C9372661FF4D}" destId="{0C97988D-8C0C-4E3F-B129-31147AA72859}" srcOrd="0" destOrd="0" presId="urn:microsoft.com/office/officeart/2005/8/layout/hierarchy2"/>
    <dgm:cxn modelId="{3DAACA1D-8871-4FE1-83C8-E5971C106B53}" type="presParOf" srcId="{7C948AED-B4AA-4231-BCD6-C9372661FF4D}" destId="{9B2ACF75-7C8D-48FE-8259-389CCD4B2ED4}" srcOrd="1" destOrd="0" presId="urn:microsoft.com/office/officeart/2005/8/layout/hierarchy2"/>
    <dgm:cxn modelId="{9ECD2C5D-997F-4928-9539-C6B6B69064BC}" type="presParOf" srcId="{9B2ACF75-7C8D-48FE-8259-389CCD4B2ED4}" destId="{2CC88ABA-B59D-4231-9ACB-9AB6C0271458}" srcOrd="0" destOrd="0" presId="urn:microsoft.com/office/officeart/2005/8/layout/hierarchy2"/>
    <dgm:cxn modelId="{065BF436-0E03-4F55-B606-835CB383CA75}" type="presParOf" srcId="{2CC88ABA-B59D-4231-9ACB-9AB6C0271458}" destId="{04F0A4B4-080E-4369-8CDC-8451B551F12F}" srcOrd="0" destOrd="0" presId="urn:microsoft.com/office/officeart/2005/8/layout/hierarchy2"/>
    <dgm:cxn modelId="{EFBA6762-669E-4D34-BA3B-71B87C9C2A68}" type="presParOf" srcId="{9B2ACF75-7C8D-48FE-8259-389CCD4B2ED4}" destId="{D2029DDD-2155-4D07-9EDC-963BA456AEBC}" srcOrd="1" destOrd="0" presId="urn:microsoft.com/office/officeart/2005/8/layout/hierarchy2"/>
    <dgm:cxn modelId="{C0C150FA-4A88-4BBF-8C55-D907D99315E8}" type="presParOf" srcId="{D2029DDD-2155-4D07-9EDC-963BA456AEBC}" destId="{B950A07C-F77A-4BF5-B20E-337C706996E8}" srcOrd="0" destOrd="0" presId="urn:microsoft.com/office/officeart/2005/8/layout/hierarchy2"/>
    <dgm:cxn modelId="{52076424-96A4-4E18-A1A0-65B4F3A463FB}" type="presParOf" srcId="{D2029DDD-2155-4D07-9EDC-963BA456AEBC}" destId="{31AE3DB7-DFAF-4338-8D14-B9A37F2F9429}" srcOrd="1" destOrd="0" presId="urn:microsoft.com/office/officeart/2005/8/layout/hierarchy2"/>
    <dgm:cxn modelId="{DCA49521-9713-44D0-9813-1D640D8C000F}" type="presParOf" srcId="{9B2ACF75-7C8D-48FE-8259-389CCD4B2ED4}" destId="{A15F7C90-F85D-415C-B0F9-F1EE00F7E59D}" srcOrd="2" destOrd="0" presId="urn:microsoft.com/office/officeart/2005/8/layout/hierarchy2"/>
    <dgm:cxn modelId="{0584B000-1EB9-42C6-9C29-BDD99DF0A5F2}" type="presParOf" srcId="{A15F7C90-F85D-415C-B0F9-F1EE00F7E59D}" destId="{10EC51A0-F5E7-4B4B-BE5B-E915FEE83906}" srcOrd="0" destOrd="0" presId="urn:microsoft.com/office/officeart/2005/8/layout/hierarchy2"/>
    <dgm:cxn modelId="{AC8A294E-E081-4582-B0F5-9581712CA756}" type="presParOf" srcId="{9B2ACF75-7C8D-48FE-8259-389CCD4B2ED4}" destId="{A1E28940-228E-4DA3-A68F-9DC4EF8B643F}" srcOrd="3" destOrd="0" presId="urn:microsoft.com/office/officeart/2005/8/layout/hierarchy2"/>
    <dgm:cxn modelId="{2CEF6C0C-62A0-4EC3-BB3A-6BB4B4A21D04}" type="presParOf" srcId="{A1E28940-228E-4DA3-A68F-9DC4EF8B643F}" destId="{AE055955-1C1D-4838-BD1B-D90DC3BA87BF}" srcOrd="0" destOrd="0" presId="urn:microsoft.com/office/officeart/2005/8/layout/hierarchy2"/>
    <dgm:cxn modelId="{1DEFE39A-ADC0-4F1C-93B5-9B673DA69E93}" type="presParOf" srcId="{A1E28940-228E-4DA3-A68F-9DC4EF8B643F}" destId="{2B35051A-EA89-48A6-B8F9-E05DD9A83B4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ECF38D-5BF3-4423-8483-ADE8742B0BA8}">
      <dsp:nvSpPr>
        <dsp:cNvPr id="0" name=""/>
        <dsp:cNvSpPr/>
      </dsp:nvSpPr>
      <dsp:spPr>
        <a:xfrm rot="10800000">
          <a:off x="500066" y="35"/>
          <a:ext cx="2850376" cy="83013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6065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100" kern="1200" dirty="0" smtClean="0"/>
            <a:t>เฝ้าระวัง/คัดกรอง</a:t>
          </a:r>
          <a:endParaRPr lang="th-TH" sz="2100" kern="1200" dirty="0"/>
        </a:p>
      </dsp:txBody>
      <dsp:txXfrm rot="10800000">
        <a:off x="707599" y="35"/>
        <a:ext cx="2642843" cy="830131"/>
      </dsp:txXfrm>
    </dsp:sp>
    <dsp:sp modelId="{48461332-C131-4A6C-A086-E36D27F7846F}">
      <dsp:nvSpPr>
        <dsp:cNvPr id="0" name=""/>
        <dsp:cNvSpPr/>
      </dsp:nvSpPr>
      <dsp:spPr>
        <a:xfrm>
          <a:off x="27124" y="2"/>
          <a:ext cx="830131" cy="830131"/>
        </a:xfrm>
        <a:prstGeom prst="flowChartConnector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F3FB32-10FF-4866-A968-4C7C5255EC76}">
      <dsp:nvSpPr>
        <dsp:cNvPr id="0" name=""/>
        <dsp:cNvSpPr/>
      </dsp:nvSpPr>
      <dsp:spPr>
        <a:xfrm rot="10800000">
          <a:off x="486555" y="1077967"/>
          <a:ext cx="2850376" cy="83013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6065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100" kern="1200" dirty="0" smtClean="0"/>
            <a:t>สื่อสารเพื่อปรับเปลี่ยนพฤติกรรม</a:t>
          </a:r>
          <a:endParaRPr lang="th-TH" sz="2100" kern="1200" dirty="0"/>
        </a:p>
      </dsp:txBody>
      <dsp:txXfrm rot="10800000">
        <a:off x="694088" y="1077967"/>
        <a:ext cx="2642843" cy="830131"/>
      </dsp:txXfrm>
    </dsp:sp>
    <dsp:sp modelId="{9044CA93-32D8-4290-AE42-B21DBAFD8FCF}">
      <dsp:nvSpPr>
        <dsp:cNvPr id="0" name=""/>
        <dsp:cNvSpPr/>
      </dsp:nvSpPr>
      <dsp:spPr>
        <a:xfrm>
          <a:off x="71436" y="1077967"/>
          <a:ext cx="830131" cy="83013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EB9476-6F98-4831-A9AF-8B4655E33C8F}">
      <dsp:nvSpPr>
        <dsp:cNvPr id="0" name=""/>
        <dsp:cNvSpPr/>
      </dsp:nvSpPr>
      <dsp:spPr>
        <a:xfrm rot="10800000">
          <a:off x="486555" y="2155900"/>
          <a:ext cx="2850376" cy="83013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6065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100" kern="1200" dirty="0" smtClean="0"/>
            <a:t>การใช้มาตรการสังคม</a:t>
          </a:r>
          <a:endParaRPr lang="th-TH" sz="2100" kern="1200" dirty="0"/>
        </a:p>
      </dsp:txBody>
      <dsp:txXfrm rot="10800000">
        <a:off x="694088" y="2155900"/>
        <a:ext cx="2642843" cy="830131"/>
      </dsp:txXfrm>
    </dsp:sp>
    <dsp:sp modelId="{61D8697E-4611-4840-9B26-3A6FAB16FF13}">
      <dsp:nvSpPr>
        <dsp:cNvPr id="0" name=""/>
        <dsp:cNvSpPr/>
      </dsp:nvSpPr>
      <dsp:spPr>
        <a:xfrm>
          <a:off x="71436" y="2155900"/>
          <a:ext cx="830131" cy="83013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8E1C9C-BD92-4689-8D19-667DF5ADAF56}">
      <dsp:nvSpPr>
        <dsp:cNvPr id="0" name=""/>
        <dsp:cNvSpPr/>
      </dsp:nvSpPr>
      <dsp:spPr>
        <a:xfrm rot="10800000">
          <a:off x="486555" y="3233832"/>
          <a:ext cx="2850376" cy="83013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6065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100" kern="1200" dirty="0" smtClean="0"/>
            <a:t>การปรับแผนงาน/โครงการ</a:t>
          </a:r>
          <a:endParaRPr lang="th-TH" sz="2100" kern="1200" dirty="0"/>
        </a:p>
      </dsp:txBody>
      <dsp:txXfrm rot="10800000">
        <a:off x="694088" y="3233832"/>
        <a:ext cx="2642843" cy="830131"/>
      </dsp:txXfrm>
    </dsp:sp>
    <dsp:sp modelId="{288881C1-8DC3-4909-AB60-53D9DEF25200}">
      <dsp:nvSpPr>
        <dsp:cNvPr id="0" name=""/>
        <dsp:cNvSpPr/>
      </dsp:nvSpPr>
      <dsp:spPr>
        <a:xfrm>
          <a:off x="71436" y="3233832"/>
          <a:ext cx="830131" cy="83013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ECF38D-5BF3-4423-8483-ADE8742B0BA8}">
      <dsp:nvSpPr>
        <dsp:cNvPr id="0" name=""/>
        <dsp:cNvSpPr/>
      </dsp:nvSpPr>
      <dsp:spPr>
        <a:xfrm rot="10800000">
          <a:off x="142866" y="832"/>
          <a:ext cx="3929131" cy="5421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9088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/>
            <a:t>สนับสนุนการเฝ้าระวัง/คัดกรอง</a:t>
          </a:r>
          <a:endParaRPr lang="th-TH" sz="2400" b="1" kern="1200" dirty="0"/>
        </a:p>
      </dsp:txBody>
      <dsp:txXfrm rot="10800000">
        <a:off x="278412" y="832"/>
        <a:ext cx="3793585" cy="542184"/>
      </dsp:txXfrm>
    </dsp:sp>
    <dsp:sp modelId="{48461332-C131-4A6C-A086-E36D27F7846F}">
      <dsp:nvSpPr>
        <dsp:cNvPr id="0" name=""/>
        <dsp:cNvSpPr/>
      </dsp:nvSpPr>
      <dsp:spPr>
        <a:xfrm>
          <a:off x="95313" y="810"/>
          <a:ext cx="542184" cy="542184"/>
        </a:xfrm>
        <a:prstGeom prst="flowChartConnector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F3FB32-10FF-4866-A968-4C7C5255EC76}">
      <dsp:nvSpPr>
        <dsp:cNvPr id="0" name=""/>
        <dsp:cNvSpPr/>
      </dsp:nvSpPr>
      <dsp:spPr>
        <a:xfrm rot="10800000">
          <a:off x="221123" y="714383"/>
          <a:ext cx="3850874" cy="5421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9088" tIns="83820" rIns="156464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 smtClean="0"/>
            <a:t>สนับสนุนการสื่อสารเพื่อปรับเปลี่ยน   พฤติกรรม</a:t>
          </a:r>
          <a:endParaRPr lang="th-TH" sz="2200" b="1" kern="1200" dirty="0"/>
        </a:p>
      </dsp:txBody>
      <dsp:txXfrm rot="10800000">
        <a:off x="356669" y="714383"/>
        <a:ext cx="3715328" cy="542184"/>
      </dsp:txXfrm>
    </dsp:sp>
    <dsp:sp modelId="{9044CA93-32D8-4290-AE42-B21DBAFD8FCF}">
      <dsp:nvSpPr>
        <dsp:cNvPr id="0" name=""/>
        <dsp:cNvSpPr/>
      </dsp:nvSpPr>
      <dsp:spPr>
        <a:xfrm>
          <a:off x="71468" y="704862"/>
          <a:ext cx="542184" cy="54218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EB9476-6F98-4831-A9AF-8B4655E33C8F}">
      <dsp:nvSpPr>
        <dsp:cNvPr id="0" name=""/>
        <dsp:cNvSpPr/>
      </dsp:nvSpPr>
      <dsp:spPr>
        <a:xfrm rot="10800000">
          <a:off x="437239" y="1408892"/>
          <a:ext cx="3634758" cy="5421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9088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/>
            <a:t>สนับสนุนการใช้มาตรการสังคม</a:t>
          </a:r>
          <a:endParaRPr lang="th-TH" sz="2400" b="1" kern="1200" dirty="0"/>
        </a:p>
      </dsp:txBody>
      <dsp:txXfrm rot="10800000">
        <a:off x="572785" y="1408892"/>
        <a:ext cx="3499212" cy="542184"/>
      </dsp:txXfrm>
    </dsp:sp>
    <dsp:sp modelId="{61D8697E-4611-4840-9B26-3A6FAB16FF13}">
      <dsp:nvSpPr>
        <dsp:cNvPr id="0" name=""/>
        <dsp:cNvSpPr/>
      </dsp:nvSpPr>
      <dsp:spPr>
        <a:xfrm>
          <a:off x="71468" y="1408892"/>
          <a:ext cx="542184" cy="54218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8E1C9C-BD92-4689-8D19-667DF5ADAF56}">
      <dsp:nvSpPr>
        <dsp:cNvPr id="0" name=""/>
        <dsp:cNvSpPr/>
      </dsp:nvSpPr>
      <dsp:spPr>
        <a:xfrm rot="10800000">
          <a:off x="214341" y="2143138"/>
          <a:ext cx="3777626" cy="5421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9088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/>
            <a:t> สนับสนุนการประเมินผล/เสนอนโยบาย</a:t>
          </a:r>
          <a:endParaRPr lang="th-TH" sz="2400" b="1" kern="1200" dirty="0"/>
        </a:p>
      </dsp:txBody>
      <dsp:txXfrm rot="10800000">
        <a:off x="349887" y="2143138"/>
        <a:ext cx="3642080" cy="542184"/>
      </dsp:txXfrm>
    </dsp:sp>
    <dsp:sp modelId="{288881C1-8DC3-4909-AB60-53D9DEF25200}">
      <dsp:nvSpPr>
        <dsp:cNvPr id="0" name=""/>
        <dsp:cNvSpPr/>
      </dsp:nvSpPr>
      <dsp:spPr>
        <a:xfrm>
          <a:off x="71468" y="2112923"/>
          <a:ext cx="542184" cy="54218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A66025-8F4B-4629-A907-1B52D4B3DDFE}">
      <dsp:nvSpPr>
        <dsp:cNvPr id="0" name=""/>
        <dsp:cNvSpPr/>
      </dsp:nvSpPr>
      <dsp:spPr>
        <a:xfrm rot="10800000">
          <a:off x="350303" y="2816953"/>
          <a:ext cx="3650247" cy="5421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9088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/>
            <a:t>สนับสนุนพัฒนาสมรรถนะ</a:t>
          </a:r>
          <a:endParaRPr lang="th-TH" sz="2400" b="1" kern="1200" dirty="0"/>
        </a:p>
      </dsp:txBody>
      <dsp:txXfrm rot="10800000">
        <a:off x="485849" y="2816953"/>
        <a:ext cx="3514701" cy="542184"/>
      </dsp:txXfrm>
    </dsp:sp>
    <dsp:sp modelId="{FF3B49D7-390F-4FD2-B387-1F2458509576}">
      <dsp:nvSpPr>
        <dsp:cNvPr id="0" name=""/>
        <dsp:cNvSpPr/>
      </dsp:nvSpPr>
      <dsp:spPr>
        <a:xfrm>
          <a:off x="71468" y="2816953"/>
          <a:ext cx="542184" cy="54218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DD7BD7-1F9A-4AF3-A7F4-1DE036162431}">
      <dsp:nvSpPr>
        <dsp:cNvPr id="0" name=""/>
        <dsp:cNvSpPr/>
      </dsp:nvSpPr>
      <dsp:spPr>
        <a:xfrm rot="10800000">
          <a:off x="207422" y="3520983"/>
          <a:ext cx="3793142" cy="5421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9088" tIns="83820" rIns="156464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 smtClean="0"/>
            <a:t>   สนับสนุนสร้างนวัตกรรมสังคม</a:t>
          </a:r>
          <a:endParaRPr lang="th-TH" sz="2200" b="1" kern="1200" dirty="0"/>
        </a:p>
      </dsp:txBody>
      <dsp:txXfrm rot="10800000">
        <a:off x="342968" y="3520983"/>
        <a:ext cx="3657596" cy="542184"/>
      </dsp:txXfrm>
    </dsp:sp>
    <dsp:sp modelId="{04ABAE28-081C-42DA-8D0E-3C4227F59D34}">
      <dsp:nvSpPr>
        <dsp:cNvPr id="0" name=""/>
        <dsp:cNvSpPr/>
      </dsp:nvSpPr>
      <dsp:spPr>
        <a:xfrm>
          <a:off x="114143" y="3520983"/>
          <a:ext cx="542184" cy="54218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97988D-8C0C-4E3F-B129-31147AA72859}">
      <dsp:nvSpPr>
        <dsp:cNvPr id="0" name=""/>
        <dsp:cNvSpPr/>
      </dsp:nvSpPr>
      <dsp:spPr>
        <a:xfrm>
          <a:off x="389" y="1415468"/>
          <a:ext cx="3390052" cy="1695026"/>
        </a:xfrm>
        <a:prstGeom prst="roundRect">
          <a:avLst>
            <a:gd name="adj" fmla="val 10000"/>
          </a:avLst>
        </a:prstGeom>
        <a:solidFill>
          <a:srgbClr val="00FF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6000" b="1" kern="1200" dirty="0" smtClean="0">
              <a:solidFill>
                <a:srgbClr val="0000FF"/>
              </a:solidFill>
              <a:latin typeface="AngsanaUPC" panose="02020603050405020304" pitchFamily="18" charset="-34"/>
              <a:cs typeface="AngsanaUPC" panose="02020603050405020304" pitchFamily="18" charset="-34"/>
            </a:rPr>
            <a:t>ค่ากลาง</a:t>
          </a:r>
          <a:endParaRPr lang="en-US" sz="6000" b="1" kern="1200" dirty="0">
            <a:solidFill>
              <a:srgbClr val="0000FF"/>
            </a:solidFill>
            <a:latin typeface="AngsanaUPC" panose="02020603050405020304" pitchFamily="18" charset="-34"/>
            <a:cs typeface="AngsanaUPC" panose="02020603050405020304" pitchFamily="18" charset="-34"/>
          </a:endParaRPr>
        </a:p>
      </dsp:txBody>
      <dsp:txXfrm>
        <a:off x="50035" y="1465114"/>
        <a:ext cx="3290760" cy="1595734"/>
      </dsp:txXfrm>
    </dsp:sp>
    <dsp:sp modelId="{2CC88ABA-B59D-4231-9ACB-9AB6C0271458}">
      <dsp:nvSpPr>
        <dsp:cNvPr id="0" name=""/>
        <dsp:cNvSpPr/>
      </dsp:nvSpPr>
      <dsp:spPr>
        <a:xfrm rot="2530169">
          <a:off x="3178443" y="2779116"/>
          <a:ext cx="1638075" cy="67412"/>
        </a:xfrm>
        <a:custGeom>
          <a:avLst/>
          <a:gdLst/>
          <a:ahLst/>
          <a:cxnLst/>
          <a:rect l="0" t="0" r="0" b="0"/>
          <a:pathLst>
            <a:path>
              <a:moveTo>
                <a:pt x="0" y="33706"/>
              </a:moveTo>
              <a:lnTo>
                <a:pt x="1638075" y="3370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956529" y="2771870"/>
        <a:ext cx="81903" cy="81903"/>
      </dsp:txXfrm>
    </dsp:sp>
    <dsp:sp modelId="{B950A07C-F77A-4BF5-B20E-337C706996E8}">
      <dsp:nvSpPr>
        <dsp:cNvPr id="0" name=""/>
        <dsp:cNvSpPr/>
      </dsp:nvSpPr>
      <dsp:spPr>
        <a:xfrm>
          <a:off x="4604520" y="2515150"/>
          <a:ext cx="3390052" cy="1695026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5000" b="1" kern="1200" dirty="0" smtClean="0">
              <a:solidFill>
                <a:srgbClr val="0000FF"/>
              </a:solidFill>
              <a:latin typeface="AngsanaUPC" panose="02020603050405020304" pitchFamily="18" charset="-34"/>
              <a:cs typeface="AngsanaUPC" panose="02020603050405020304" pitchFamily="18" charset="-34"/>
            </a:rPr>
            <a:t>ค่ากลางที่คาดหวัง</a:t>
          </a:r>
          <a:endParaRPr lang="en-US" sz="5000" b="1" kern="1200" dirty="0">
            <a:solidFill>
              <a:srgbClr val="0000FF"/>
            </a:solidFill>
            <a:latin typeface="AngsanaUPC" panose="02020603050405020304" pitchFamily="18" charset="-34"/>
            <a:cs typeface="AngsanaUPC" panose="02020603050405020304" pitchFamily="18" charset="-34"/>
          </a:endParaRPr>
        </a:p>
      </dsp:txBody>
      <dsp:txXfrm>
        <a:off x="4654166" y="2564796"/>
        <a:ext cx="3290760" cy="1595734"/>
      </dsp:txXfrm>
    </dsp:sp>
    <dsp:sp modelId="{A15F7C90-F85D-415C-B0F9-F1EE00F7E59D}">
      <dsp:nvSpPr>
        <dsp:cNvPr id="0" name=""/>
        <dsp:cNvSpPr/>
      </dsp:nvSpPr>
      <dsp:spPr>
        <a:xfrm rot="18937482">
          <a:off x="3133954" y="1600386"/>
          <a:ext cx="1798481" cy="67412"/>
        </a:xfrm>
        <a:custGeom>
          <a:avLst/>
          <a:gdLst/>
          <a:ahLst/>
          <a:cxnLst/>
          <a:rect l="0" t="0" r="0" b="0"/>
          <a:pathLst>
            <a:path>
              <a:moveTo>
                <a:pt x="0" y="33706"/>
              </a:moveTo>
              <a:lnTo>
                <a:pt x="1798481" y="3370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988233" y="1589130"/>
        <a:ext cx="89924" cy="89924"/>
      </dsp:txXfrm>
    </dsp:sp>
    <dsp:sp modelId="{AE055955-1C1D-4838-BD1B-D90DC3BA87BF}">
      <dsp:nvSpPr>
        <dsp:cNvPr id="0" name=""/>
        <dsp:cNvSpPr/>
      </dsp:nvSpPr>
      <dsp:spPr>
        <a:xfrm>
          <a:off x="4675949" y="157691"/>
          <a:ext cx="3390052" cy="1695026"/>
        </a:xfrm>
        <a:prstGeom prst="roundRect">
          <a:avLst>
            <a:gd name="adj" fmla="val 10000"/>
          </a:avLst>
        </a:prstGeom>
        <a:solidFill>
          <a:srgbClr val="00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5000" b="1" kern="1200" dirty="0" smtClean="0">
              <a:solidFill>
                <a:srgbClr val="0000FF"/>
              </a:solidFill>
            </a:rPr>
            <a:t>ค่ากลางความสำเร็จ</a:t>
          </a:r>
          <a:endParaRPr lang="en-US" sz="5000" b="1" kern="1200" dirty="0">
            <a:solidFill>
              <a:srgbClr val="0000FF"/>
            </a:solidFill>
          </a:endParaRPr>
        </a:p>
      </dsp:txBody>
      <dsp:txXfrm>
        <a:off x="4725595" y="207337"/>
        <a:ext cx="3290760" cy="15957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0.40949</cdr:x>
      <cdr:y>0.01146</cdr:y>
    </cdr:from>
    <cdr:to>
      <cdr:x>0.64634</cdr:x>
      <cdr:y>0.19995</cdr:y>
    </cdr:to>
    <cdr:sp macro="" textlink="">
      <cdr:nvSpPr>
        <cdr:cNvPr id="2" name="สี่เหลี่ยมผืนผ้า 1"/>
        <cdr:cNvSpPr/>
      </cdr:nvSpPr>
      <cdr:spPr>
        <a:xfrm xmlns:a="http://schemas.openxmlformats.org/drawingml/2006/main">
          <a:off x="1872208" y="36822"/>
          <a:ext cx="1082878" cy="605614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>
          <a:defPPr>
            <a:defRPr lang="hi-IN"/>
          </a:defPPr>
          <a:lvl1pPr algn="l" rtl="0" fontAlgn="base">
            <a:spcBef>
              <a:spcPct val="0"/>
            </a:spcBef>
            <a:spcAft>
              <a:spcPct val="0"/>
            </a:spcAft>
            <a:defRPr sz="2000" b="1" kern="1200">
              <a:solidFill>
                <a:sysClr val="windowText" lastClr="000000"/>
              </a:solidFill>
              <a:latin typeface="Arial" pitchFamily="34" charset="0"/>
              <a:cs typeface="Mangal" pitchFamily="2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000" b="1" kern="1200">
              <a:solidFill>
                <a:sysClr val="windowText" lastClr="000000"/>
              </a:solidFill>
              <a:latin typeface="Arial" pitchFamily="34" charset="0"/>
              <a:cs typeface="Mangal" pitchFamily="2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000" b="1" kern="1200">
              <a:solidFill>
                <a:sysClr val="windowText" lastClr="000000"/>
              </a:solidFill>
              <a:latin typeface="Arial" pitchFamily="34" charset="0"/>
              <a:cs typeface="Mangal" pitchFamily="2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000" b="1" kern="1200">
              <a:solidFill>
                <a:sysClr val="windowText" lastClr="000000"/>
              </a:solidFill>
              <a:latin typeface="Arial" pitchFamily="34" charset="0"/>
              <a:cs typeface="Mangal" pitchFamily="2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000" b="1" kern="1200">
              <a:solidFill>
                <a:sysClr val="windowText" lastClr="000000"/>
              </a:solidFill>
              <a:latin typeface="Arial" pitchFamily="34" charset="0"/>
              <a:cs typeface="Mangal" pitchFamily="2"/>
            </a:defRPr>
          </a:lvl5pPr>
          <a:lvl6pPr marL="2286000" algn="l" defTabSz="914400" rtl="0" eaLnBrk="1" latinLnBrk="0" hangingPunct="1">
            <a:defRPr sz="2000" b="1" kern="1200">
              <a:solidFill>
                <a:sysClr val="windowText" lastClr="000000"/>
              </a:solidFill>
              <a:latin typeface="Arial" pitchFamily="34" charset="0"/>
              <a:cs typeface="Mangal" pitchFamily="2"/>
            </a:defRPr>
          </a:lvl6pPr>
          <a:lvl7pPr marL="2743200" algn="l" defTabSz="914400" rtl="0" eaLnBrk="1" latinLnBrk="0" hangingPunct="1">
            <a:defRPr sz="2000" b="1" kern="1200">
              <a:solidFill>
                <a:sysClr val="windowText" lastClr="000000"/>
              </a:solidFill>
              <a:latin typeface="Arial" pitchFamily="34" charset="0"/>
              <a:cs typeface="Mangal" pitchFamily="2"/>
            </a:defRPr>
          </a:lvl7pPr>
          <a:lvl8pPr marL="3200400" algn="l" defTabSz="914400" rtl="0" eaLnBrk="1" latinLnBrk="0" hangingPunct="1">
            <a:defRPr sz="2000" b="1" kern="1200">
              <a:solidFill>
                <a:sysClr val="windowText" lastClr="000000"/>
              </a:solidFill>
              <a:latin typeface="Arial" pitchFamily="34" charset="0"/>
              <a:cs typeface="Mangal" pitchFamily="2"/>
            </a:defRPr>
          </a:lvl8pPr>
          <a:lvl9pPr marL="3657600" algn="l" defTabSz="914400" rtl="0" eaLnBrk="1" latinLnBrk="0" hangingPunct="1">
            <a:defRPr sz="2000" b="1" kern="1200">
              <a:solidFill>
                <a:sysClr val="windowText" lastClr="000000"/>
              </a:solidFill>
              <a:latin typeface="Arial" pitchFamily="34" charset="0"/>
              <a:cs typeface="Mangal" pitchFamily="2"/>
            </a:defRPr>
          </a:lvl9pPr>
        </a:lstStyle>
        <a:p xmlns:a="http://schemas.openxmlformats.org/drawingml/2006/main">
          <a:pPr algn="ctr"/>
          <a:r>
            <a:rPr lang="en-US" sz="3600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rPr>
            <a:t>DHF</a:t>
          </a:r>
          <a:endParaRPr lang="th-TH" sz="3600" b="1" cap="all" spc="0" dirty="0">
            <a:ln w="9000" cmpd="sng">
              <a:solidFill>
                <a:srgbClr val="8064A2">
                  <a:shade val="50000"/>
                  <a:satMod val="120000"/>
                </a:srgbClr>
              </a:solidFill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0.40625</cdr:x>
      <cdr:y>0.02083</cdr:y>
    </cdr:from>
    <cdr:to>
      <cdr:x>0.67664</cdr:x>
      <cdr:y>0.20932</cdr:y>
    </cdr:to>
    <cdr:sp macro="" textlink="">
      <cdr:nvSpPr>
        <cdr:cNvPr id="2" name="สี่เหลี่ยมผืนผ้า 1"/>
        <cdr:cNvSpPr/>
      </cdr:nvSpPr>
      <cdr:spPr>
        <a:xfrm xmlns:a="http://schemas.openxmlformats.org/drawingml/2006/main">
          <a:off x="1857356" y="71438"/>
          <a:ext cx="1236237" cy="646331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36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rPr>
            <a:t>MCH</a:t>
          </a:r>
          <a:endParaRPr lang="th-TH" sz="3600" b="1" cap="all" spc="0" dirty="0">
            <a:ln w="9000" cmpd="sng">
              <a:solidFill>
                <a:srgbClr val="8064A2">
                  <a:shade val="50000"/>
                  <a:satMod val="120000"/>
                </a:srgbClr>
              </a:solidFill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  <a:latin typeface="Arial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C56FA-36E4-4684-8B6B-47E63CCFBE8B}" type="datetimeFigureOut">
              <a:rPr lang="th-TH" smtClean="0"/>
              <a:pPr/>
              <a:t>06/05/60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70BAD-3C80-4B08-A8D5-71AA352B94E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87610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NumberArea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pPr eaLnBrk="1" hangingPunct="1"/>
            <a:fld id="{2D253621-6C72-4051-873F-2279A19B97E4}" type="slidenum">
              <a:rPr lang="en-US" sz="1200" smtClean="0"/>
              <a:pPr eaLnBrk="1" hangingPunct="1"/>
              <a:t>4</a:t>
            </a:fld>
            <a:endParaRPr lang="en-US" sz="1200" smtClean="0"/>
          </a:p>
        </p:txBody>
      </p:sp>
      <p:sp>
        <p:nvSpPr>
          <p:cNvPr id="194563" name="ตัวยึดรูปบนภาพนิ่ง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5388" y="717550"/>
            <a:ext cx="4497387" cy="33718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4" name="ตัวยึดบันทึกย่อ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cs typeface="Cordia New" pitchFamily="34" charset="-34"/>
            </a:endParaRPr>
          </a:p>
        </p:txBody>
      </p:sp>
      <p:sp>
        <p:nvSpPr>
          <p:cNvPr id="194565" name="ตัวยึดหมายเลขภาพนิ่ง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pPr algn="r"/>
            <a:fld id="{860947F3-D3D3-461E-9CE9-797A2D39CF07}" type="slidenum">
              <a:rPr lang="en-US" sz="1200">
                <a:latin typeface="Calibri" pitchFamily="34" charset="0"/>
              </a:rPr>
              <a:pPr algn="r"/>
              <a:t>4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1001AF-39E7-4C6F-9232-34F10B291243}" type="slidenum">
              <a:rPr lang="en-US" smtClean="0">
                <a:cs typeface="Cordia New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mtClean="0">
              <a:cs typeface="Cordia New" pitchFamily="34" charset="-34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76637" y="685728"/>
            <a:ext cx="5103096" cy="3428634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9" y="4343400"/>
            <a:ext cx="5483225" cy="4114800"/>
          </a:xfrm>
          <a:noFill/>
        </p:spPr>
        <p:txBody>
          <a:bodyPr wrap="square" lIns="91848" tIns="45925" rIns="91848" bIns="459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cs typeface="Cordia New" pitchFamily="34" charset="-34"/>
              </a:rPr>
              <a:t>break1</a:t>
            </a:r>
            <a:endParaRPr lang="th-TH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18DC0C-C7ED-4372-86C5-8E4CD652330D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BCA3C4-B3E9-4A34-90E0-3C6486345A4C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4ACCDD-869A-4AF1-AD11-D1AC9EC1449D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350AAF-B91D-40FD-BC72-9C6E6A732D9B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  <p:sp>
        <p:nvSpPr>
          <p:cNvPr id="88068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CE7869D-B9A8-4E1E-B64B-36A9ABAD52D0}" type="slidenum">
              <a:rPr lang="th-TH" smtClean="0"/>
              <a:pPr>
                <a:defRPr/>
              </a:pPr>
              <a:t>43</a:t>
            </a:fld>
            <a:endParaRPr lang="th-TH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B2E97F-EEED-40E5-83BF-ED8EAC88B911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B2E97F-EEED-40E5-83BF-ED8EAC88B911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Cordia New" pitchFamily="34" charset="-3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2819400"/>
            <a:ext cx="7620000" cy="20574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5181600"/>
            <a:ext cx="6400800" cy="838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5A2E5AEE-0AEA-4CB6-A38D-B897104FFCA1}" type="datetimeFigureOut">
              <a:rPr lang="th-TH"/>
              <a:pPr>
                <a:defRPr/>
              </a:pPr>
              <a:t>06/05/60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AA88BC5C-6D6C-4F75-B6F4-C19763D81B8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877691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CA035BD5-4766-42A0-A7BA-4B5820CE7C46}" type="datetimeFigureOut">
              <a:rPr lang="th-TH"/>
              <a:pPr>
                <a:defRPr/>
              </a:pPr>
              <a:t>06/05/60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C1697B09-0FF4-4941-8212-291E9B5834C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4018706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877050" y="381000"/>
            <a:ext cx="15811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2133600" y="381000"/>
            <a:ext cx="45910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01960487-5597-4D6F-BFB1-7C66FC957A24}" type="datetimeFigureOut">
              <a:rPr lang="th-TH"/>
              <a:pPr>
                <a:defRPr/>
              </a:pPr>
              <a:t>06/05/60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4ADAB37C-FE51-4324-9CD0-50CC78442B1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09290806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ชื่อเรื่อง ข้อความ 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5736" y="273050"/>
            <a:ext cx="8226669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sz="half" idx="1"/>
          </p:nvPr>
        </p:nvSpPr>
        <p:spPr>
          <a:xfrm>
            <a:off x="455735" y="1598613"/>
            <a:ext cx="4042996" cy="4497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39408" y="1598613"/>
            <a:ext cx="4042997" cy="4497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>
          <a:xfrm>
            <a:off x="455613" y="6242050"/>
            <a:ext cx="2130425" cy="47466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3124200" y="6242050"/>
            <a:ext cx="2895600" cy="47466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6553200" y="6242050"/>
            <a:ext cx="2130425" cy="47466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395A495B-5F7D-4C60-A492-844CB7242A77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74264383"/>
      </p:ext>
    </p:extLst>
  </p:cSld>
  <p:clrMapOvr>
    <a:masterClrMapping/>
  </p:clrMapOvr>
  <p:transition spd="slow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hi-IN" alt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hi-IN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522CE-7F76-48F8-B5E8-F0D14CCAC421}" type="slidenum">
              <a:rPr lang="en-US" altLang="en-US"/>
              <a:pPr>
                <a:defRPr/>
              </a:pPr>
              <a:t>‹#›</a:t>
            </a:fld>
            <a:endParaRPr lang="hi-IN" altLang="en-US"/>
          </a:p>
        </p:txBody>
      </p:sp>
    </p:spTree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10589-1E68-4899-8022-7CB8938CFB54}" type="slidenum">
              <a:rPr lang="en-US" altLang="en-US"/>
              <a:pPr>
                <a:defRPr/>
              </a:pPr>
              <a:t>‹#›</a:t>
            </a:fld>
            <a:endParaRPr lang="hi-IN" altLang="en-US"/>
          </a:p>
        </p:txBody>
      </p:sp>
    </p:spTree>
  </p:cSld>
  <p:clrMapOvr>
    <a:masterClrMapping/>
  </p:clrMapOvr>
  <p:transition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C03E2-2CC9-453E-AFB3-1D75D0EDFC75}" type="slidenum">
              <a:rPr lang="en-US" altLang="en-US"/>
              <a:pPr>
                <a:defRPr/>
              </a:pPr>
              <a:t>‹#›</a:t>
            </a:fld>
            <a:endParaRPr lang="hi-IN" altLang="en-US"/>
          </a:p>
        </p:txBody>
      </p:sp>
    </p:spTree>
  </p:cSld>
  <p:clrMapOvr>
    <a:masterClrMapping/>
  </p:clrMapOvr>
  <p:transition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5DD70-E4AE-46BC-98C6-230BA127B87B}" type="slidenum">
              <a:rPr lang="en-US" altLang="en-US"/>
              <a:pPr>
                <a:defRPr/>
              </a:pPr>
              <a:t>‹#›</a:t>
            </a:fld>
            <a:endParaRPr lang="hi-IN" altLang="en-US"/>
          </a:p>
        </p:txBody>
      </p:sp>
    </p:spTree>
  </p:cSld>
  <p:clrMapOvr>
    <a:masterClrMapping/>
  </p:clrMapOvr>
  <p:transition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FA729-F6F2-448B-AAE1-B6DA23256438}" type="slidenum">
              <a:rPr lang="en-US" altLang="en-US"/>
              <a:pPr>
                <a:defRPr/>
              </a:pPr>
              <a:t>‹#›</a:t>
            </a:fld>
            <a:endParaRPr lang="hi-IN" altLang="en-US"/>
          </a:p>
        </p:txBody>
      </p:sp>
    </p:spTree>
  </p:cSld>
  <p:clrMapOvr>
    <a:masterClrMapping/>
  </p:clrMapOvr>
  <p:transition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110C8-4682-4D44-8E2C-EA96A5FBF7A1}" type="slidenum">
              <a:rPr lang="en-US" altLang="en-US"/>
              <a:pPr>
                <a:defRPr/>
              </a:pPr>
              <a:t>‹#›</a:t>
            </a:fld>
            <a:endParaRPr lang="hi-IN" altLang="en-US"/>
          </a:p>
        </p:txBody>
      </p:sp>
    </p:spTree>
  </p:cSld>
  <p:clrMapOvr>
    <a:masterClrMapping/>
  </p:clrMapOvr>
  <p:transition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DCD2A-AA6C-415A-8991-D91BEEB18CF9}" type="slidenum">
              <a:rPr lang="en-US" altLang="en-US"/>
              <a:pPr>
                <a:defRPr/>
              </a:pPr>
              <a:t>‹#›</a:t>
            </a:fld>
            <a:endParaRPr lang="hi-IN" altLang="en-US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70E2F9AF-0807-4852-ADC2-41BCE3BA47DC}" type="datetimeFigureOut">
              <a:rPr lang="th-TH"/>
              <a:pPr>
                <a:defRPr/>
              </a:pPr>
              <a:t>06/05/60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7057420E-1A4F-4962-9570-83CA5285A32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97591753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6C27A-C54F-4B8D-858B-6655960B7CA5}" type="slidenum">
              <a:rPr lang="en-US" altLang="en-US"/>
              <a:pPr>
                <a:defRPr/>
              </a:pPr>
              <a:t>‹#›</a:t>
            </a:fld>
            <a:endParaRPr lang="hi-IN" altLang="en-US"/>
          </a:p>
        </p:txBody>
      </p:sp>
    </p:spTree>
  </p:cSld>
  <p:clrMapOvr>
    <a:masterClrMapping/>
  </p:clrMapOvr>
  <p:transition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192F3-E27C-4A43-A086-3C130EAB0C1A}" type="slidenum">
              <a:rPr lang="en-US" altLang="en-US"/>
              <a:pPr>
                <a:defRPr/>
              </a:pPr>
              <a:t>‹#›</a:t>
            </a:fld>
            <a:endParaRPr lang="hi-IN" altLang="en-US"/>
          </a:p>
        </p:txBody>
      </p:sp>
    </p:spTree>
  </p:cSld>
  <p:clrMapOvr>
    <a:masterClrMapping/>
  </p:clrMapOvr>
  <p:transition advClick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44557-A9EA-4B2D-8A83-CC298FB1352E}" type="slidenum">
              <a:rPr lang="en-US" altLang="en-US"/>
              <a:pPr>
                <a:defRPr/>
              </a:pPr>
              <a:t>‹#›</a:t>
            </a:fld>
            <a:endParaRPr lang="hi-IN" altLang="en-US"/>
          </a:p>
        </p:txBody>
      </p:sp>
    </p:spTree>
  </p:cSld>
  <p:clrMapOvr>
    <a:masterClrMapping/>
  </p:clrMapOvr>
  <p:transition advClick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20589-6B51-4E5B-BA19-56A2C49A9B8F}" type="slidenum">
              <a:rPr lang="en-US" altLang="en-US"/>
              <a:pPr>
                <a:defRPr/>
              </a:pPr>
              <a:t>‹#›</a:t>
            </a:fld>
            <a:endParaRPr lang="hi-IN" altLang="en-US"/>
          </a:p>
        </p:txBody>
      </p:sp>
    </p:spTree>
  </p:cSld>
  <p:clrMapOvr>
    <a:masterClrMapping/>
  </p:clrMapOvr>
  <p:transition advClick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ชื่อเรื่องและเนื้อหา 4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เนื้อหา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75869-79B8-405E-B53C-13F44290EA6C}" type="slidenum">
              <a:rPr lang="en-US" altLang="en-US"/>
              <a:pPr>
                <a:defRPr/>
              </a:pPr>
              <a:t>‹#›</a:t>
            </a:fld>
            <a:endParaRPr lang="hi-IN" altLang="en-US"/>
          </a:p>
        </p:txBody>
      </p:sp>
    </p:spTree>
  </p:cSld>
  <p:clrMapOvr>
    <a:masterClrMapping/>
  </p:clrMapOvr>
  <p:transition advClick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D24B1-2F55-428B-BEA3-06C0ABFBAF4E}" type="slidenum">
              <a:rPr lang="en-US" altLang="en-US"/>
              <a:pPr>
                <a:defRPr/>
              </a:pPr>
              <a:t>‹#›</a:t>
            </a:fld>
            <a:endParaRPr lang="hi-IN" altLang="en-US"/>
          </a:p>
        </p:txBody>
      </p:sp>
    </p:spTree>
  </p:cSld>
  <p:clrMapOvr>
    <a:masterClrMapping/>
  </p:clrMapOvr>
  <p:transition advClick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ตาราง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th-TH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7C8C5-F202-47AA-BC74-DF1C70550E13}" type="slidenum">
              <a:rPr lang="en-US" altLang="en-US"/>
              <a:pPr>
                <a:defRPr/>
              </a:pPr>
              <a:t>‹#›</a:t>
            </a:fld>
            <a:endParaRPr lang="hi-IN" altLang="en-US"/>
          </a:p>
        </p:txBody>
      </p:sp>
    </p:spTree>
  </p:cSld>
  <p:clrMapOvr>
    <a:masterClrMapping/>
  </p:clrMapOvr>
  <p:transition advClick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2819400"/>
            <a:ext cx="7620000" cy="20574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5181600"/>
            <a:ext cx="6400800" cy="838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821C8F07-4EE1-41A8-9CD1-A896A7841930}" type="datetimeFigureOut">
              <a:rPr lang="th-TH" smtClean="0"/>
              <a:pPr>
                <a:defRPr/>
              </a:pPr>
              <a:t>06/05/60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8F295BEE-5530-4EC5-85C6-7044DE125AD1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76758010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475F464F-F170-4B7D-88B9-8E75A52C0FA3}" type="datetimeFigureOut">
              <a:rPr lang="th-TH" smtClean="0"/>
              <a:pPr>
                <a:defRPr/>
              </a:pPr>
              <a:t>06/05/60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6FEEDBAA-3695-49CF-9316-02609A87B764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0784583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F789336C-5D37-4995-A62C-5BFF7EFBFEE6}" type="datetimeFigureOut">
              <a:rPr lang="th-TH" smtClean="0"/>
              <a:pPr>
                <a:defRPr/>
              </a:pPr>
              <a:t>06/05/60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3C27E9E0-94A9-475D-A3B4-F3C2FC0685B0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7871671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D31E77C8-CC74-4AFE-A145-926463C9C933}" type="datetimeFigureOut">
              <a:rPr lang="th-TH"/>
              <a:pPr>
                <a:defRPr/>
              </a:pPr>
              <a:t>06/05/60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A3908A8E-B2D7-4673-8CCD-1B56AE2D483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69374298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2133600" y="1828800"/>
            <a:ext cx="3086100" cy="42672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5372100" y="1828800"/>
            <a:ext cx="3086100" cy="42672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8A36EC57-0879-4940-A551-70E126521B88}" type="datetimeFigureOut">
              <a:rPr lang="th-TH" smtClean="0"/>
              <a:pPr>
                <a:defRPr/>
              </a:pPr>
              <a:t>06/05/60</a:t>
            </a:fld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0C4118CB-B693-4C19-B751-5FBDE12C7EFC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15019130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BDFA8F58-5943-4946-855B-E49FBC30F5BA}" type="datetimeFigureOut">
              <a:rPr lang="th-TH" smtClean="0"/>
              <a:pPr>
                <a:defRPr/>
              </a:pPr>
              <a:t>06/05/60</a:t>
            </a:fld>
            <a:endParaRPr lang="th-T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C0E2A170-7C26-4E74-AD94-4D1C501279BC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04840928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4C3517FD-47C3-4439-9944-A48387C20720}" type="datetimeFigureOut">
              <a:rPr lang="th-TH" smtClean="0"/>
              <a:pPr>
                <a:defRPr/>
              </a:pPr>
              <a:t>06/05/60</a:t>
            </a:fld>
            <a:endParaRPr 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0A92CA10-B7C9-4AF1-B366-DA2725876CCD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7134681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02658E94-A9DE-4DE8-9612-FA233989E97F}" type="datetimeFigureOut">
              <a:rPr lang="th-TH" smtClean="0"/>
              <a:pPr>
                <a:defRPr/>
              </a:pPr>
              <a:t>06/05/60</a:t>
            </a:fld>
            <a:endParaRPr lang="th-T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887469AE-CF8A-4397-BDD1-C056536EF00D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79433965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D6839F55-1524-401E-B8AA-FA61C8CDD43F}" type="datetimeFigureOut">
              <a:rPr lang="th-TH" smtClean="0"/>
              <a:pPr>
                <a:defRPr/>
              </a:pPr>
              <a:t>06/05/60</a:t>
            </a:fld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A9D62F33-2A65-497D-AB6B-2AFE6ADEF536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7040917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79C81BC0-5C1F-4510-B62B-95BFA1010416}" type="datetimeFigureOut">
              <a:rPr lang="th-TH" smtClean="0"/>
              <a:pPr>
                <a:defRPr/>
              </a:pPr>
              <a:t>06/05/60</a:t>
            </a:fld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305788E3-814A-4332-946A-D7747668F2B9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75101926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08992927-C903-414C-838E-33F7A2517B9C}" type="datetimeFigureOut">
              <a:rPr lang="th-TH" smtClean="0"/>
              <a:pPr>
                <a:defRPr/>
              </a:pPr>
              <a:t>06/05/60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CA9B0179-EBF2-446A-9214-17D00E28403E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95024957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877050" y="381000"/>
            <a:ext cx="158115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2133600" y="381000"/>
            <a:ext cx="459105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2BA4A6B3-1045-4924-974C-6BD1DA420C13}" type="datetimeFigureOut">
              <a:rPr lang="th-TH" smtClean="0"/>
              <a:pPr>
                <a:defRPr/>
              </a:pPr>
              <a:t>06/05/60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E212C169-F369-481C-91D7-6398171B3C54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47000693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ชื่อเรื่อง ข้อความ 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5738" y="273050"/>
            <a:ext cx="8226669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sz="half" idx="1"/>
          </p:nvPr>
        </p:nvSpPr>
        <p:spPr>
          <a:xfrm>
            <a:off x="455736" y="1598613"/>
            <a:ext cx="4042996" cy="449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39418" y="1598613"/>
            <a:ext cx="4042997" cy="449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>
          <a:xfrm>
            <a:off x="455623" y="6242070"/>
            <a:ext cx="2130425" cy="47466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3124200" y="6242070"/>
            <a:ext cx="2895600" cy="47466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6553210" y="6242070"/>
            <a:ext cx="2130425" cy="47466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7F444C73-8E03-446C-AEBB-6B61B4FD7FE6}" type="slidenum">
              <a:rPr lang="en-US" smtClean="0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18579196"/>
      </p:ext>
    </p:extLst>
  </p:cSld>
  <p:clrMapOvr>
    <a:masterClrMapping/>
  </p:clrMapOvr>
  <p:transition spd="slow">
    <p:wedg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ชื่อเรื่อง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9" name="ชื่อเรื่องรอง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28" name="ตัวยึดวันที่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9705EF1F-256E-4B9D-8C72-DCEF4B77C127}" type="datetimeFigureOut">
              <a:rPr lang="th-TH" smtClean="0"/>
              <a:pPr/>
              <a:t>06/05/60</a:t>
            </a:fld>
            <a:endParaRPr lang="th-TH"/>
          </a:p>
        </p:txBody>
      </p:sp>
      <p:sp>
        <p:nvSpPr>
          <p:cNvPr id="17" name="ตัวยึดท้ายกระดาษ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th-TH"/>
          </a:p>
        </p:txBody>
      </p:sp>
      <p:sp>
        <p:nvSpPr>
          <p:cNvPr id="10" name="สี่เหลี่ยมผืนผ้า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สี่เหลี่ยมผืนผ้า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สี่เหลี่ยมผืนผ้า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สี่เหลี่ยมผืนผ้า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ตัวเชื่อมต่อตรง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ตัวเชื่อมต่อตรง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ตัวเชื่อมต่อตรง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ตัวเชื่อมต่อตรง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ตัวเชื่อมต่อตรง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ตัวเชื่อมต่อตรง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สี่เหลี่ยมผืนผ้า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วงรี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วงรี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วงรี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วงรี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วงรี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ตัวยึดหมายเลขภาพนิ่ง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342E9928-DCF2-4CD9-94C5-EE9220184B8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2133600" y="1828800"/>
            <a:ext cx="30861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5372100" y="1828800"/>
            <a:ext cx="30861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282BDDFA-366C-4BC0-B4DB-15E79A28172A}" type="datetimeFigureOut">
              <a:rPr lang="th-TH"/>
              <a:pPr>
                <a:defRPr/>
              </a:pPr>
              <a:t>06/05/60</a:t>
            </a:fld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74823074-A28E-4100-B6F0-1408791464C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78034440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8" name="ตัวยึดเนื้อหา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705EF1F-256E-4B9D-8C72-DCEF4B77C127}" type="datetimeFigureOut">
              <a:rPr lang="th-TH" smtClean="0"/>
              <a:pPr/>
              <a:t>06/05/60</a:t>
            </a:fld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42E9928-DCF2-4CD9-94C5-EE9220184B85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10" name="ตัวยึดท้ายกระดาษ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th-TH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9705EF1F-256E-4B9D-8C72-DCEF4B77C127}" type="datetimeFigureOut">
              <a:rPr lang="th-TH" smtClean="0"/>
              <a:pPr/>
              <a:t>06/05/60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th-TH"/>
          </a:p>
        </p:txBody>
      </p:sp>
      <p:sp>
        <p:nvSpPr>
          <p:cNvPr id="9" name="สี่เหลี่ยมผืนผ้า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สี่เหลี่ยมผืนผ้า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สี่เหลี่ยมผืนผ้า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สี่เหลี่ยมผืนผ้า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ตัวเชื่อมต่อตรง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ตัวเชื่อมต่อตรง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ตัวเชื่อมต่อตรง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ตัวเชื่อมต่อตรง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ตัวเชื่อมต่อตรง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สี่เหลี่ยมผืนผ้า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วงรี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วงรี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วงรี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วงรี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วงรี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ตัวเชื่อมต่อตรง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342E9928-DCF2-4CD9-94C5-EE9220184B8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5EF1F-256E-4B9D-8C72-DCEF4B77C127}" type="datetimeFigureOut">
              <a:rPr lang="th-TH" smtClean="0"/>
              <a:pPr/>
              <a:t>06/05/60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E9928-DCF2-4CD9-94C5-EE9220184B85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9" name="ตัวยึดเนื้อหา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5EF1F-256E-4B9D-8C72-DCEF4B77C127}" type="datetimeFigureOut">
              <a:rPr lang="th-TH" smtClean="0"/>
              <a:pPr/>
              <a:t>06/05/60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E9928-DCF2-4CD9-94C5-EE9220184B85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3" name="ตัวยึดเนื้อหา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2" name="ตัวยึดข้อความ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4" name="ตัวยึดข้อความ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6" name="ตัวยึดวันที่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705EF1F-256E-4B9D-8C72-DCEF4B77C127}" type="datetimeFigureOut">
              <a:rPr lang="th-TH" smtClean="0"/>
              <a:pPr/>
              <a:t>06/05/60</a:t>
            </a:fld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42E9928-DCF2-4CD9-94C5-EE9220184B85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th-TH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5EF1F-256E-4B9D-8C72-DCEF4B77C127}" type="datetimeFigureOut">
              <a:rPr lang="th-TH" smtClean="0"/>
              <a:pPr/>
              <a:t>06/05/60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E9928-DCF2-4CD9-94C5-EE9220184B8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ตัวเชื่อมต่อตรง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8" name="ตัวเชื่อมต่อตรง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ตัวเชื่อมต่อตรง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ตัวเชื่อมต่อตรง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สี่เหลี่ยมผืนผ้า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ตัวเชื่อมต่อตรง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วงรี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ตัวยึดเนื้อหา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21" name="ตัวยึดวันที่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705EF1F-256E-4B9D-8C72-DCEF4B77C127}" type="datetimeFigureOut">
              <a:rPr lang="th-TH" smtClean="0"/>
              <a:pPr/>
              <a:t>06/05/60</a:t>
            </a:fld>
            <a:endParaRPr lang="th-TH"/>
          </a:p>
        </p:txBody>
      </p:sp>
      <p:sp>
        <p:nvSpPr>
          <p:cNvPr id="22" name="ตัวยึดหมายเลขภาพนิ่ง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42E9928-DCF2-4CD9-94C5-EE9220184B85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23" name="ตัวยึดท้ายกระดาษ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th-T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ตัวเชื่อมต่อตรง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วงรี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th-TH" smtClean="0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0" name="ตัวเชื่อมต่อตรง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สี่เหลี่ยมผืนผ้า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ตัวเชื่อมต่อตรง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ตัวเชื่อมต่อตรง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ตัวเชื่อมต่อตรง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ตัวยึดวันที่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705EF1F-256E-4B9D-8C72-DCEF4B77C127}" type="datetimeFigureOut">
              <a:rPr lang="th-TH" smtClean="0"/>
              <a:pPr/>
              <a:t>06/05/60</a:t>
            </a:fld>
            <a:endParaRPr lang="th-TH"/>
          </a:p>
        </p:txBody>
      </p:sp>
      <p:sp>
        <p:nvSpPr>
          <p:cNvPr id="18" name="ตัวยึดหมายเลขภาพนิ่ง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42E9928-DCF2-4CD9-94C5-EE9220184B85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21" name="ตัวยึดท้ายกระดาษ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th-TH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5EF1F-256E-4B9D-8C72-DCEF4B77C127}" type="datetimeFigureOut">
              <a:rPr lang="th-TH" smtClean="0"/>
              <a:pPr/>
              <a:t>06/05/60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E9928-DCF2-4CD9-94C5-EE9220184B8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5EF1F-256E-4B9D-8C72-DCEF4B77C127}" type="datetimeFigureOut">
              <a:rPr lang="th-TH" smtClean="0"/>
              <a:pPr/>
              <a:t>06/05/60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E9928-DCF2-4CD9-94C5-EE9220184B8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D7B3EC1A-B598-4C1C-BBF7-A8DB5AFA0AC8}" type="datetimeFigureOut">
              <a:rPr lang="th-TH"/>
              <a:pPr>
                <a:defRPr/>
              </a:pPr>
              <a:t>06/05/60</a:t>
            </a:fld>
            <a:endParaRPr lang="th-T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BD60C173-24CA-46EE-B215-F60A14D1EB2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91500887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ชื่อเรื่อง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22" name="ชื่อเรื่องรอง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21C8F07-4EE1-41A8-9CD1-A896A7841930}" type="datetimeFigureOut">
              <a:rPr lang="th-TH" smtClean="0"/>
              <a:pPr>
                <a:defRPr/>
              </a:pPr>
              <a:t>06/05/60</a:t>
            </a:fld>
            <a:endParaRPr lang="th-TH"/>
          </a:p>
        </p:txBody>
      </p:sp>
      <p:sp>
        <p:nvSpPr>
          <p:cNvPr id="20" name="ตัวยึดท้ายกระดาษ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10" name="ตัวยึดหมายเลขภาพนิ่ง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F295BEE-5530-4EC5-85C6-7044DE125AD1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  <p:sp>
        <p:nvSpPr>
          <p:cNvPr id="8" name="วงรี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วงรี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75F464F-F170-4B7D-88B9-8E75A52C0FA3}" type="datetimeFigureOut">
              <a:rPr lang="th-TH" smtClean="0"/>
              <a:pPr>
                <a:defRPr/>
              </a:pPr>
              <a:t>06/05/60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FEEDBAA-3695-49CF-9316-02609A87B764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789336C-5D37-4995-A62C-5BFF7EFBFEE6}" type="datetimeFigureOut">
              <a:rPr lang="th-TH" smtClean="0"/>
              <a:pPr>
                <a:defRPr/>
              </a:pPr>
              <a:t>06/05/60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C27E9E0-94A9-475D-A3B4-F3C2FC0685B0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  <p:sp>
        <p:nvSpPr>
          <p:cNvPr id="10" name="สี่เหลี่ยมผืนผ้า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วงรี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วงรี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A36EC57-0879-4940-A551-70E126521B88}" type="datetimeFigureOut">
              <a:rPr lang="th-TH" smtClean="0"/>
              <a:pPr>
                <a:defRPr/>
              </a:pPr>
              <a:t>06/05/60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C4118CB-B693-4C19-B751-5FBDE12C7EFC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เนื้อหา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DFA8F58-5943-4946-855B-E49FBC30F5BA}" type="datetimeFigureOut">
              <a:rPr lang="th-TH" smtClean="0"/>
              <a:pPr>
                <a:defRPr/>
              </a:pPr>
              <a:t>06/05/60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0E2A170-7C26-4E74-AD94-4D1C501279BC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C3517FD-47C3-4439-9944-A48387C20720}" type="datetimeFigureOut">
              <a:rPr lang="th-TH" smtClean="0"/>
              <a:pPr>
                <a:defRPr/>
              </a:pPr>
              <a:t>06/05/60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A92CA10-B7C9-4AF1-B366-DA2725876CCD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2658E94-A9DE-4DE8-9612-FA233989E97F}" type="datetimeFigureOut">
              <a:rPr lang="th-TH" smtClean="0"/>
              <a:pPr>
                <a:defRPr/>
              </a:pPr>
              <a:t>06/05/60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87469AE-CF8A-4397-BDD1-C056536EF00D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6839F55-1524-401E-B8AA-FA61C8CDD43F}" type="datetimeFigureOut">
              <a:rPr lang="th-TH" smtClean="0"/>
              <a:pPr>
                <a:defRPr/>
              </a:pPr>
              <a:t>06/05/60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9D62F33-2A65-497D-AB6B-2AFE6ADEF536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9C81BC0-5C1F-4510-B62B-95BFA1010416}" type="datetimeFigureOut">
              <a:rPr lang="th-TH" smtClean="0"/>
              <a:pPr>
                <a:defRPr/>
              </a:pPr>
              <a:t>06/05/60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05788E3-814A-4332-946A-D7747668F2B9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th-TH" smtClean="0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9" name="แผนผังลำดับงาน: กระบวนการ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แผนผังลำดับงาน: กระบวนการ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8992927-C903-414C-838E-33F7A2517B9C}" type="datetimeFigureOut">
              <a:rPr lang="th-TH" smtClean="0"/>
              <a:pPr>
                <a:defRPr/>
              </a:pPr>
              <a:t>06/05/60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A9B0179-EBF2-446A-9214-17D00E28403E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2EF1C568-FBFF-465F-95E2-1F6397B4A9CB}" type="datetimeFigureOut">
              <a:rPr lang="th-TH"/>
              <a:pPr>
                <a:defRPr/>
              </a:pPr>
              <a:t>06/05/60</a:t>
            </a:fld>
            <a:endParaRPr 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64ADB3FF-2B58-4304-8F2E-40E5CA05DDE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3101084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BA4A6B3-1045-4924-974C-6BD1DA420C13}" type="datetimeFigureOut">
              <a:rPr lang="th-TH" smtClean="0"/>
              <a:pPr>
                <a:defRPr/>
              </a:pPr>
              <a:t>06/05/60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212C169-F369-481C-91D7-6398171B3C54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2819400"/>
            <a:ext cx="7620000" cy="20574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5181600"/>
            <a:ext cx="6400800" cy="838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821C8F07-4EE1-41A8-9CD1-A896A7841930}" type="datetimeFigureOut">
              <a:rPr lang="th-TH"/>
              <a:pPr>
                <a:defRPr/>
              </a:pPr>
              <a:t>06/05/60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8F295BEE-5530-4EC5-85C6-7044DE125AD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50066364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475F464F-F170-4B7D-88B9-8E75A52C0FA3}" type="datetimeFigureOut">
              <a:rPr lang="th-TH"/>
              <a:pPr>
                <a:defRPr/>
              </a:pPr>
              <a:t>06/05/60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6FEEDBAA-3695-49CF-9316-02609A87B76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03785318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F789336C-5D37-4995-A62C-5BFF7EFBFEE6}" type="datetimeFigureOut">
              <a:rPr lang="th-TH"/>
              <a:pPr>
                <a:defRPr/>
              </a:pPr>
              <a:t>06/05/60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3C27E9E0-94A9-475D-A3B4-F3C2FC0685B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26069439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2133600" y="1828800"/>
            <a:ext cx="30861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5372100" y="1828800"/>
            <a:ext cx="30861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8A36EC57-0879-4940-A551-70E126521B88}" type="datetimeFigureOut">
              <a:rPr lang="th-TH"/>
              <a:pPr>
                <a:defRPr/>
              </a:pPr>
              <a:t>06/05/60</a:t>
            </a:fld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0C4118CB-B693-4C19-B751-5FBDE12C7EF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36842316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BDFA8F58-5943-4946-855B-E49FBC30F5BA}" type="datetimeFigureOut">
              <a:rPr lang="th-TH"/>
              <a:pPr>
                <a:defRPr/>
              </a:pPr>
              <a:t>06/05/60</a:t>
            </a:fld>
            <a:endParaRPr lang="th-T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C0E2A170-7C26-4E74-AD94-4D1C501279B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44899762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4C3517FD-47C3-4439-9944-A48387C20720}" type="datetimeFigureOut">
              <a:rPr lang="th-TH"/>
              <a:pPr>
                <a:defRPr/>
              </a:pPr>
              <a:t>06/05/60</a:t>
            </a:fld>
            <a:endParaRPr 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0A92CA10-B7C9-4AF1-B366-DA2725876CC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20428415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02658E94-A9DE-4DE8-9612-FA233989E97F}" type="datetimeFigureOut">
              <a:rPr lang="th-TH"/>
              <a:pPr>
                <a:defRPr/>
              </a:pPr>
              <a:t>06/05/60</a:t>
            </a:fld>
            <a:endParaRPr lang="th-T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887469AE-CF8A-4397-BDD1-C056536EF00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80334942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D6839F55-1524-401E-B8AA-FA61C8CDD43F}" type="datetimeFigureOut">
              <a:rPr lang="th-TH"/>
              <a:pPr>
                <a:defRPr/>
              </a:pPr>
              <a:t>06/05/60</a:t>
            </a:fld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A9D62F33-2A65-497D-AB6B-2AFE6ADEF53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51838941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79C81BC0-5C1F-4510-B62B-95BFA1010416}" type="datetimeFigureOut">
              <a:rPr lang="th-TH"/>
              <a:pPr>
                <a:defRPr/>
              </a:pPr>
              <a:t>06/05/60</a:t>
            </a:fld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305788E3-814A-4332-946A-D7747668F2B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3064903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52329377-B74F-4476-A115-EA361C880CA9}" type="datetimeFigureOut">
              <a:rPr lang="th-TH"/>
              <a:pPr>
                <a:defRPr/>
              </a:pPr>
              <a:t>06/05/60</a:t>
            </a:fld>
            <a:endParaRPr lang="th-T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AF0804FD-9AEF-4D5A-A22D-8252310148A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12842284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08992927-C903-414C-838E-33F7A2517B9C}" type="datetimeFigureOut">
              <a:rPr lang="th-TH"/>
              <a:pPr>
                <a:defRPr/>
              </a:pPr>
              <a:t>06/05/60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CA9B0179-EBF2-446A-9214-17D00E28403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88831051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877050" y="381000"/>
            <a:ext cx="158115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2133600" y="381000"/>
            <a:ext cx="459105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2BA4A6B3-1045-4924-974C-6BD1DA420C13}" type="datetimeFigureOut">
              <a:rPr lang="th-TH"/>
              <a:pPr>
                <a:defRPr/>
              </a:pPr>
              <a:t>06/05/60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E212C169-F369-481C-91D7-6398171B3C5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55515363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ชื่อเรื่อง ข้อความ 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5736" y="273050"/>
            <a:ext cx="8226669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sz="half" idx="1"/>
          </p:nvPr>
        </p:nvSpPr>
        <p:spPr>
          <a:xfrm>
            <a:off x="455735" y="1598613"/>
            <a:ext cx="4042996" cy="449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39408" y="1598613"/>
            <a:ext cx="4042997" cy="449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>
          <a:xfrm>
            <a:off x="455613" y="6242050"/>
            <a:ext cx="2130425" cy="47466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3124200" y="6242050"/>
            <a:ext cx="2895600" cy="47466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6553200" y="6242050"/>
            <a:ext cx="2130425" cy="47466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7F444C73-8E03-446C-AEBB-6B61B4FD7FE6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18309119"/>
      </p:ext>
    </p:extLst>
  </p:cSld>
  <p:clrMapOvr>
    <a:masterClrMapping/>
  </p:clrMapOvr>
  <p:transition spd="slow">
    <p:wedg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2819400"/>
            <a:ext cx="7620000" cy="20574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5181600"/>
            <a:ext cx="6400800" cy="838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0262FB39-7BAC-46AD-B3FB-04C83C4FECC3}" type="datetimeFigureOut">
              <a:rPr lang="th-TH"/>
              <a:pPr>
                <a:defRPr/>
              </a:pPr>
              <a:t>06/05/60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22C2629-4D2B-4C2E-82C5-36BB1C3C5C0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2700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28DA190-28D1-4A6E-A668-89AED65537DB}" type="datetimeFigureOut">
              <a:rPr lang="th-TH"/>
              <a:pPr>
                <a:defRPr/>
              </a:pPr>
              <a:t>06/05/60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E69F41B3-E7EF-4CE7-8A01-0B839A0D78D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4867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F59A0E35-4A68-40EE-A1AE-7F00AAB4329D}" type="datetimeFigureOut">
              <a:rPr lang="th-TH"/>
              <a:pPr>
                <a:defRPr/>
              </a:pPr>
              <a:t>06/05/60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C92AC55B-32C2-4217-AF32-716A11DAB4F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8768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2133600" y="1828800"/>
            <a:ext cx="30861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5372100" y="1828800"/>
            <a:ext cx="30861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C7750844-4BF6-4721-B514-6AD3C31D5DCE}" type="datetimeFigureOut">
              <a:rPr lang="th-TH"/>
              <a:pPr>
                <a:defRPr/>
              </a:pPr>
              <a:t>06/05/60</a:t>
            </a:fld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DAEEB022-B96B-4C50-B81E-3FDB7562A6A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4034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FEBCED93-71B2-4A85-9E3D-04753A96D629}" type="datetimeFigureOut">
              <a:rPr lang="th-TH"/>
              <a:pPr>
                <a:defRPr/>
              </a:pPr>
              <a:t>06/05/60</a:t>
            </a:fld>
            <a:endParaRPr lang="th-T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4D4BB035-A3F8-43AF-93D1-7F16FCAEE7A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0762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DA412FC-65F1-43D2-80F0-A33E1262FEF8}" type="datetimeFigureOut">
              <a:rPr lang="th-TH"/>
              <a:pPr>
                <a:defRPr/>
              </a:pPr>
              <a:t>06/05/60</a:t>
            </a:fld>
            <a:endParaRPr 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24621412-263B-42BD-8D70-260110871CD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1404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7DECB430-BD40-4FCE-B244-FC3492523084}" type="datetimeFigureOut">
              <a:rPr lang="th-TH"/>
              <a:pPr>
                <a:defRPr/>
              </a:pPr>
              <a:t>06/05/60</a:t>
            </a:fld>
            <a:endParaRPr lang="th-T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AA08FA35-834A-4451-A0C2-6A59EE5B44C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193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7F34CBC2-66B4-4274-80F3-ECF474A2DBAE}" type="datetimeFigureOut">
              <a:rPr lang="th-TH"/>
              <a:pPr>
                <a:defRPr/>
              </a:pPr>
              <a:t>06/05/60</a:t>
            </a:fld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1F1E1B8E-A0A1-4750-8BB4-2D0ECD68A8B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35044655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548E5BDE-6AEB-4203-9CDE-5C43E58DC3E1}" type="datetimeFigureOut">
              <a:rPr lang="th-TH"/>
              <a:pPr>
                <a:defRPr/>
              </a:pPr>
              <a:t>06/05/60</a:t>
            </a:fld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57B722A5-0A30-456D-B99B-D5FD985DE85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3287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02FE95DC-4A75-4E71-9AA8-4E6ABD01FA55}" type="datetimeFigureOut">
              <a:rPr lang="th-TH"/>
              <a:pPr>
                <a:defRPr/>
              </a:pPr>
              <a:t>06/05/60</a:t>
            </a:fld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7D4DC819-42B7-4E04-8E3F-1E8EDA5BD0C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336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6F4C9938-BAA2-4CDE-8208-C9599706FB96}" type="datetimeFigureOut">
              <a:rPr lang="th-TH"/>
              <a:pPr>
                <a:defRPr/>
              </a:pPr>
              <a:t>06/05/60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C676808A-B1B3-4E89-9EC3-20BFBAB36E4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6800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877050" y="381000"/>
            <a:ext cx="158115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2133600" y="381000"/>
            <a:ext cx="459105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FB7F1E83-2E3B-4CE1-8237-8651FAE8C967}" type="datetimeFigureOut">
              <a:rPr lang="th-TH"/>
              <a:pPr>
                <a:defRPr/>
              </a:pPr>
              <a:t>06/05/60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3E2A908-9D61-4F0E-B30E-4FBA899B548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143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40" y="617538"/>
            <a:ext cx="7793037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fld id="{4B8F4687-4EE8-4256-BA73-378D3F04ED9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88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th-TH" noProof="0" smtClean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682C7ECD-452A-4CD0-BB98-EB4ACA18C6D3}" type="datetimeFigureOut">
              <a:rPr lang="th-TH"/>
              <a:pPr>
                <a:defRPr/>
              </a:pPr>
              <a:t>06/05/60</a:t>
            </a:fld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E8C838F3-85CD-4B20-94FB-EB8691B093E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421314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4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381000"/>
            <a:ext cx="6324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1828800"/>
            <a:ext cx="6324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2CB90B-2893-4A3D-B445-D3AB37ED6A6A}" type="datetimeFigureOut">
              <a:rPr lang="th-TH"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06/05/60</a:t>
            </a:fld>
            <a:endParaRPr lang="th-TH">
              <a:cs typeface="Angsana New" pitchFamily="18" charset="-34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cs typeface="Angsana New" pitchFamily="18" charset="-34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16FEB-13CA-4DF5-9E29-508EC8EFF3CD}" type="slidenum">
              <a:rPr lang="th-TH"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5511510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i-IN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i-IN" altLang="en-US" smtClean="0"/>
              <a:t>Click to edit Master text styles</a:t>
            </a:r>
          </a:p>
          <a:p>
            <a:pPr lvl="1"/>
            <a:r>
              <a:rPr lang="hi-IN" altLang="en-US" smtClean="0"/>
              <a:t>Second level</a:t>
            </a:r>
          </a:p>
          <a:p>
            <a:pPr lvl="2"/>
            <a:r>
              <a:rPr lang="hi-IN" altLang="en-US" smtClean="0"/>
              <a:t>Third level</a:t>
            </a:r>
          </a:p>
          <a:p>
            <a:pPr lvl="3"/>
            <a:r>
              <a:rPr lang="hi-IN" altLang="en-US" smtClean="0"/>
              <a:t>Fourth level</a:t>
            </a:r>
          </a:p>
          <a:p>
            <a:pPr lvl="4"/>
            <a:r>
              <a:rPr lang="hi-IN" alt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+mj-lt"/>
                <a:cs typeface="Mangal" pitchFamily="18" charset="0"/>
              </a:defRPr>
            </a:lvl1pPr>
          </a:lstStyle>
          <a:p>
            <a:pPr>
              <a:defRPr/>
            </a:pPr>
            <a:endParaRPr lang="hi-IN" alt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>
                <a:effectLst/>
                <a:latin typeface="+mj-lt"/>
                <a:cs typeface="Mangal" pitchFamily="18" charset="0"/>
              </a:defRPr>
            </a:lvl1pPr>
          </a:lstStyle>
          <a:p>
            <a:pPr>
              <a:defRPr/>
            </a:pPr>
            <a:endParaRPr lang="hi-IN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+mj-lt"/>
                <a:cs typeface="Mangal" pitchFamily="18" charset="0"/>
              </a:defRPr>
            </a:lvl1pPr>
          </a:lstStyle>
          <a:p>
            <a:pPr>
              <a:defRPr/>
            </a:pPr>
            <a:fld id="{650C675D-0AE9-4215-A3A6-B2258F383742}" type="slidenum">
              <a:rPr lang="en-US" altLang="en-US"/>
              <a:pPr>
                <a:defRPr/>
              </a:pPr>
              <a:t>‹#›</a:t>
            </a:fld>
            <a:endParaRPr lang="hi-IN" altLang="en-US"/>
          </a:p>
        </p:txBody>
      </p:sp>
      <p:sp>
        <p:nvSpPr>
          <p:cNvPr id="4103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ransition advClick="0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Mangal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Mangal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Mangal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Mangal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Mangal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Mangal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Mangal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Mangal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381000"/>
            <a:ext cx="6324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/>
              <a:t>คลิกเพื่อแก้ไขลักษณะชื่อเรื่องต้นแบบ</a:t>
            </a:r>
            <a:endParaRPr lang="en-US" altLang="th-TH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1828800"/>
            <a:ext cx="6324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th-TH"/>
              <a:t>ระดับที่สอง</a:t>
            </a:r>
          </a:p>
          <a:p>
            <a:pPr lvl="2"/>
            <a:r>
              <a:rPr lang="th-TH" altLang="th-TH"/>
              <a:t>ระดับที่สาม</a:t>
            </a:r>
          </a:p>
          <a:p>
            <a:pPr lvl="3"/>
            <a:r>
              <a:rPr lang="th-TH" altLang="th-TH"/>
              <a:t>ระดับที่สี่</a:t>
            </a:r>
          </a:p>
          <a:p>
            <a:pPr lvl="4"/>
            <a:r>
              <a:rPr lang="th-TH" altLang="th-TH"/>
              <a:t>ระดับที่ห้า</a:t>
            </a:r>
            <a:endParaRPr lang="en-US" altLang="th-TH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49DD31-0E3F-4CB5-820B-4E833E24C958}" type="datetimeFigureOut">
              <a:rPr lang="th-TH" smtClean="0"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06/05/60</a:t>
            </a:fld>
            <a:endParaRPr lang="th-TH">
              <a:cs typeface="Angsana New" pitchFamily="18" charset="-34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cs typeface="Angsana New" pitchFamily="18" charset="-34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ABEF0E-C8B5-4D35-BDCB-1978EABDF2D7}" type="slidenum">
              <a:rPr lang="th-TH" smtClean="0"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9673909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ransition spd="slow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th-TH"/>
      </a:defPPr>
      <a:lvl1pPr marL="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ตัวเชื่อมต่อตรง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ตัวยึดชื่อเรื่อง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3" name="ตัวยึดข้อความ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14" name="ตัวยึดวันที่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705EF1F-256E-4B9D-8C72-DCEF4B77C127}" type="datetimeFigureOut">
              <a:rPr lang="th-TH" smtClean="0"/>
              <a:pPr/>
              <a:t>06/05/60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th-TH"/>
          </a:p>
        </p:txBody>
      </p:sp>
      <p:sp>
        <p:nvSpPr>
          <p:cNvPr id="7" name="ตัวเชื่อมต่อตรง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ตัวเชื่อมต่อตรง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สี่เหลี่ยมผืนผ้า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ตัวเชื่อมต่อตรง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วงรี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ตัวยึดหมายเลขภาพนิ่ง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42E9928-DCF2-4CD9-94C5-EE9220184B85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วงกลม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วงรี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โดนัท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ตัวยึดชื่อเรื่อง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9" name="ตัวยึดข้อความ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24" name="ตัวยึดวันที่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2CB90B-2893-4A3D-B445-D3AB37ED6A6A}" type="datetimeFigureOut">
              <a:rPr lang="th-TH" smtClean="0"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06/05/60</a:t>
            </a:fld>
            <a:endParaRPr lang="th-TH">
              <a:cs typeface="Angsana New" pitchFamily="18" charset="-34"/>
            </a:endParaRPr>
          </a:p>
        </p:txBody>
      </p:sp>
      <p:sp>
        <p:nvSpPr>
          <p:cNvPr id="10" name="ตัวยึดท้ายกระดาษ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cs typeface="Angsana New" pitchFamily="18" charset="-34"/>
            </a:endParaRPr>
          </a:p>
        </p:txBody>
      </p:sp>
      <p:sp>
        <p:nvSpPr>
          <p:cNvPr id="22" name="ตัวยึดหมายเลขภาพนิ่ง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16FEB-13CA-4DF5-9E29-508EC8EFF3CD}" type="slidenum">
              <a:rPr lang="th-TH" smtClean="0"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>
              <a:cs typeface="Angsana New" pitchFamily="18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381000"/>
            <a:ext cx="6324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/>
              <a:t>คลิกเพื่อแก้ไขลักษณะชื่อเรื่องต้นแบบ</a:t>
            </a:r>
            <a:endParaRPr lang="en-US" altLang="th-TH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1828800"/>
            <a:ext cx="6324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th-TH"/>
              <a:t>ระดับที่สอง</a:t>
            </a:r>
          </a:p>
          <a:p>
            <a:pPr lvl="2"/>
            <a:r>
              <a:rPr lang="th-TH" altLang="th-TH"/>
              <a:t>ระดับที่สาม</a:t>
            </a:r>
          </a:p>
          <a:p>
            <a:pPr lvl="3"/>
            <a:r>
              <a:rPr lang="th-TH" altLang="th-TH"/>
              <a:t>ระดับที่สี่</a:t>
            </a:r>
          </a:p>
          <a:p>
            <a:pPr lvl="4"/>
            <a:r>
              <a:rPr lang="th-TH" altLang="th-TH"/>
              <a:t>ระดับที่ห้า</a:t>
            </a:r>
            <a:endParaRPr lang="en-US" altLang="th-TH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49DD31-0E3F-4CB5-820B-4E833E24C958}" type="datetimeFigureOut">
              <a:rPr lang="th-TH"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06/05/60</a:t>
            </a:fld>
            <a:endParaRPr lang="th-TH">
              <a:cs typeface="Angsana New" pitchFamily="18" charset="-34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cs typeface="Angsana New" pitchFamily="18" charset="-34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ABEF0E-C8B5-4D35-BDCB-1978EABDF2D7}" type="slidenum">
              <a:rPr lang="th-TH"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186573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ransition spd="slow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381000"/>
            <a:ext cx="6324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/>
              <a:t>คลิกเพื่อแก้ไขลักษณะชื่อเรื่องต้นแบบ</a:t>
            </a:r>
            <a:endParaRPr lang="en-US" altLang="th-TH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1828800"/>
            <a:ext cx="6324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th-TH"/>
              <a:t>ระดับที่สอง</a:t>
            </a:r>
          </a:p>
          <a:p>
            <a:pPr lvl="2"/>
            <a:r>
              <a:rPr lang="th-TH" altLang="th-TH"/>
              <a:t>ระดับที่สาม</a:t>
            </a:r>
          </a:p>
          <a:p>
            <a:pPr lvl="3"/>
            <a:r>
              <a:rPr lang="th-TH" altLang="th-TH"/>
              <a:t>ระดับที่สี่</a:t>
            </a:r>
          </a:p>
          <a:p>
            <a:pPr lvl="4"/>
            <a:r>
              <a:rPr lang="th-TH" altLang="th-TH"/>
              <a:t>ระดับที่ห้า</a:t>
            </a:r>
            <a:endParaRPr lang="en-US" altLang="th-TH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E6B7EA-3FB8-493B-8920-B9C6A956DBB8}" type="datetimeFigureOut">
              <a:rPr lang="th-TH"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06/05/60</a:t>
            </a:fld>
            <a:endParaRPr lang="th-TH">
              <a:cs typeface="Angsana New" pitchFamily="18" charset="-34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cs typeface="Angsana New" pitchFamily="18" charset="-34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F42592-9A26-4CAA-A551-D1306D15C3BF}" type="slidenum">
              <a:rPr lang="th-TH"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7126858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6.png"/><Relationship Id="rId4" Type="http://schemas.openxmlformats.org/officeDocument/2006/relationships/oleObject" Target="../embeddings/________Microsoft_Excel_97-20031.xls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15.xml"/><Relationship Id="rId4" Type="http://schemas.openxmlformats.org/officeDocument/2006/relationships/image" Target="../media/image1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16.xml"/><Relationship Id="rId4" Type="http://schemas.openxmlformats.org/officeDocument/2006/relationships/image" Target="../media/image36.gi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emf"/><Relationship Id="rId4" Type="http://schemas.openxmlformats.org/officeDocument/2006/relationships/package" Target="../embeddings/__________Microsoft_PowerPoint1.pptx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3.emf"/><Relationship Id="rId4" Type="http://schemas.openxmlformats.org/officeDocument/2006/relationships/oleObject" Target="../embeddings/________Microsoft_Excel_97-20032.xls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1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3.emf"/><Relationship Id="rId4" Type="http://schemas.openxmlformats.org/officeDocument/2006/relationships/package" Target="../embeddings/__________Microsoft_PowerPoint2.pptx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tags" Target="../tags/tag19.xml"/><Relationship Id="rId7" Type="http://schemas.openxmlformats.org/officeDocument/2006/relationships/image" Target="../media/image45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56.xml"/><Relationship Id="rId4" Type="http://schemas.openxmlformats.org/officeDocument/2006/relationships/tags" Target="../tags/tag20.xml"/><Relationship Id="rId9" Type="http://schemas.openxmlformats.org/officeDocument/2006/relationships/image" Target="../media/image47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4.xml"/><Relationship Id="rId7" Type="http://schemas.openxmlformats.org/officeDocument/2006/relationships/image" Target="../media/image1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diagramLayout" Target="../diagrams/layout2.xml"/><Relationship Id="rId3" Type="http://schemas.openxmlformats.org/officeDocument/2006/relationships/tags" Target="../tags/tag9.xml"/><Relationship Id="rId7" Type="http://schemas.openxmlformats.org/officeDocument/2006/relationships/diagramData" Target="../diagrams/data1.xml"/><Relationship Id="rId12" Type="http://schemas.openxmlformats.org/officeDocument/2006/relationships/diagramData" Target="../diagrams/data2.xml"/><Relationship Id="rId2" Type="http://schemas.openxmlformats.org/officeDocument/2006/relationships/tags" Target="../tags/tag8.xml"/><Relationship Id="rId16" Type="http://schemas.microsoft.com/office/2007/relationships/diagramDrawing" Target="../diagrams/drawing2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11" Type="http://schemas.microsoft.com/office/2007/relationships/diagramDrawing" Target="../diagrams/drawing1.xml"/><Relationship Id="rId5" Type="http://schemas.openxmlformats.org/officeDocument/2006/relationships/slideLayout" Target="../slideLayouts/slideLayout7.xml"/><Relationship Id="rId15" Type="http://schemas.openxmlformats.org/officeDocument/2006/relationships/diagramColors" Target="../diagrams/colors2.xml"/><Relationship Id="rId10" Type="http://schemas.openxmlformats.org/officeDocument/2006/relationships/diagramColors" Target="../diagrams/colors1.xml"/><Relationship Id="rId4" Type="http://schemas.openxmlformats.org/officeDocument/2006/relationships/tags" Target="../tags/tag10.xml"/><Relationship Id="rId9" Type="http://schemas.openxmlformats.org/officeDocument/2006/relationships/diagramQuickStyle" Target="../diagrams/quickStyle1.xml"/><Relationship Id="rId1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1.xml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yaporn\Pictures\20150925_083749.jpg"/>
          <p:cNvPicPr>
            <a:picLocks noChangeAspect="1" noChangeArrowheads="1"/>
          </p:cNvPicPr>
          <p:nvPr/>
        </p:nvPicPr>
        <p:blipFill>
          <a:blip r:embed="rId2" cstate="print"/>
          <a:srcRect l="12207" r="13525"/>
          <a:stretch>
            <a:fillRect/>
          </a:stretch>
        </p:blipFill>
        <p:spPr bwMode="auto">
          <a:xfrm>
            <a:off x="0" y="0"/>
            <a:ext cx="4286280" cy="7024670"/>
          </a:xfrm>
          <a:prstGeom prst="rect">
            <a:avLst/>
          </a:prstGeom>
          <a:noFill/>
        </p:spPr>
      </p:pic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43438" y="428604"/>
            <a:ext cx="4000528" cy="2571768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th-TH" b="1" dirty="0" smtClean="0"/>
              <a:t>การจัดการสุขภาพแบบ</a:t>
            </a:r>
            <a:r>
              <a:rPr lang="th-TH" b="1" dirty="0" err="1" smtClean="0"/>
              <a:t>บูรณา</a:t>
            </a:r>
            <a:r>
              <a:rPr lang="th-TH" b="1" dirty="0" smtClean="0"/>
              <a:t>การและการประยุกต์ใช้ค่ากลางในตำบล จัดการสุขภาพ</a:t>
            </a:r>
            <a:endParaRPr lang="th-TH" b="1" dirty="0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4500530" y="3929066"/>
            <a:ext cx="4643470" cy="1752600"/>
          </a:xfrm>
        </p:spPr>
        <p:txBody>
          <a:bodyPr>
            <a:noAutofit/>
          </a:bodyPr>
          <a:lstStyle/>
          <a:p>
            <a:r>
              <a:rPr lang="th-TH" sz="3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ปิยพร  เสาร์สาร</a:t>
            </a:r>
          </a:p>
          <a:p>
            <a:r>
              <a:rPr lang="th-TH" sz="3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นักวิชาการสาธารณสุขเชี่ยวชาญ</a:t>
            </a:r>
          </a:p>
          <a:p>
            <a:r>
              <a:rPr lang="th-TH" sz="3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ศูนย์อนามัยที่ </a:t>
            </a:r>
            <a:r>
              <a:rPr lang="en-US" sz="3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 </a:t>
            </a:r>
            <a:r>
              <a:rPr lang="th-TH" sz="3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เชียงใหม่</a:t>
            </a:r>
            <a:endParaRPr lang="th-TH" sz="36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http://www.chamlongclinic-psych.com/document/intelligence/Intelligenc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8785250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 flipV="1">
            <a:off x="2752384" y="4215629"/>
            <a:ext cx="864096" cy="504056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4155470" y="4467657"/>
            <a:ext cx="11472" cy="803006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16016" y="4293096"/>
            <a:ext cx="792088" cy="504056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788024" y="3173542"/>
            <a:ext cx="851782" cy="54349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2699792" y="3242596"/>
            <a:ext cx="792088" cy="33042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131375" y="2419143"/>
            <a:ext cx="5735" cy="69806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erspector Circular Ring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720" y="1101114"/>
            <a:ext cx="5421923" cy="5446346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13" name="TextBox 12"/>
          <p:cNvSpPr txBox="1"/>
          <p:nvPr/>
        </p:nvSpPr>
        <p:spPr>
          <a:xfrm>
            <a:off x="1331640" y="109810"/>
            <a:ext cx="6214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chemeClr val="tx1">
                    <a:lumMod val="50000"/>
                  </a:schemeClr>
                </a:solidFill>
                <a:latin typeface="Angsana New" panose="02020603050405020304" pitchFamily="18" charset="-34"/>
                <a:ea typeface="Tahoma" pitchFamily="34" charset="0"/>
                <a:cs typeface="Angsana New" panose="02020603050405020304" pitchFamily="18" charset="-34"/>
              </a:rPr>
              <a:t>การวิเคราะห์ปัจจัยที่มีความสัมพันธ์ </a:t>
            </a:r>
          </a:p>
          <a:p>
            <a:r>
              <a:rPr lang="th-TH" sz="3600" b="1" dirty="0">
                <a:solidFill>
                  <a:schemeClr val="tx1">
                    <a:lumMod val="50000"/>
                  </a:schemeClr>
                </a:solidFill>
                <a:latin typeface="Angsana New" panose="02020603050405020304" pitchFamily="18" charset="-34"/>
                <a:ea typeface="Tahoma" pitchFamily="34" charset="0"/>
                <a:cs typeface="Angsana New" panose="02020603050405020304" pitchFamily="18" charset="-34"/>
              </a:rPr>
              <a:t> </a:t>
            </a:r>
            <a:r>
              <a:rPr lang="th-TH" sz="3600" b="1" dirty="0" smtClean="0">
                <a:solidFill>
                  <a:schemeClr val="tx1">
                    <a:lumMod val="50000"/>
                  </a:schemeClr>
                </a:solidFill>
                <a:latin typeface="Angsana New" panose="02020603050405020304" pitchFamily="18" charset="-34"/>
                <a:ea typeface="Tahoma" pitchFamily="34" charset="0"/>
                <a:cs typeface="Angsana New" panose="02020603050405020304" pitchFamily="18" charset="-34"/>
              </a:rPr>
              <a:t>   กับสุขภาพของกลุ่ม</a:t>
            </a:r>
            <a:r>
              <a:rPr lang="th-TH" sz="3600" b="1" dirty="0">
                <a:solidFill>
                  <a:schemeClr val="tx1">
                    <a:lumMod val="50000"/>
                  </a:schemeClr>
                </a:solidFill>
                <a:latin typeface="Angsana New" panose="02020603050405020304" pitchFamily="18" charset="-34"/>
                <a:ea typeface="Tahoma" pitchFamily="34" charset="0"/>
                <a:cs typeface="Angsana New" panose="02020603050405020304" pitchFamily="18" charset="-34"/>
              </a:rPr>
              <a:t>วัยต่างๆ</a:t>
            </a:r>
          </a:p>
        </p:txBody>
      </p:sp>
      <p:sp>
        <p:nvSpPr>
          <p:cNvPr id="2" name="Frame 1"/>
          <p:cNvSpPr/>
          <p:nvPr/>
        </p:nvSpPr>
        <p:spPr>
          <a:xfrm>
            <a:off x="6414727" y="5357826"/>
            <a:ext cx="2692896" cy="1500174"/>
          </a:xfrm>
          <a:prstGeom prst="frame">
            <a:avLst>
              <a:gd name="adj1" fmla="val 342"/>
            </a:avLst>
          </a:prstGeom>
          <a:solidFill>
            <a:schemeClr val="accent2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>
                    <a:lumMod val="50000"/>
                  </a:schemeClr>
                </a:solidFill>
                <a:latin typeface="Angsana New" panose="02020603050405020304" pitchFamily="18" charset="-34"/>
                <a:ea typeface="Tahoma" pitchFamily="34" charset="0"/>
                <a:cs typeface="Angsana New" panose="02020603050405020304" pitchFamily="18" charset="-34"/>
              </a:rPr>
              <a:t>โปรดทราบ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Angsana New" panose="02020603050405020304" pitchFamily="18" charset="-34"/>
                <a:ea typeface="Tahoma" pitchFamily="34" charset="0"/>
                <a:cs typeface="Angsana New" panose="02020603050405020304" pitchFamily="18" charset="-34"/>
              </a:rPr>
              <a:t>!</a:t>
            </a:r>
            <a:endParaRPr lang="th-TH" b="1" dirty="0">
              <a:solidFill>
                <a:schemeClr val="tx1">
                  <a:lumMod val="50000"/>
                </a:schemeClr>
              </a:solidFill>
              <a:latin typeface="Angsana New" panose="02020603050405020304" pitchFamily="18" charset="-34"/>
              <a:ea typeface="Tahoma" pitchFamily="34" charset="0"/>
              <a:cs typeface="Angsana New" panose="02020603050405020304" pitchFamily="18" charset="-34"/>
            </a:endParaRPr>
          </a:p>
          <a:p>
            <a:pPr algn="ctr"/>
            <a:r>
              <a:rPr lang="th-TH" b="1" dirty="0">
                <a:solidFill>
                  <a:schemeClr val="tx1">
                    <a:lumMod val="50000"/>
                  </a:schemeClr>
                </a:solidFill>
                <a:latin typeface="Angsana New" panose="02020603050405020304" pitchFamily="18" charset="-34"/>
                <a:ea typeface="Tahoma" pitchFamily="34" charset="0"/>
                <a:cs typeface="Angsana New" panose="02020603050405020304" pitchFamily="18" charset="-34"/>
              </a:rPr>
              <a:t>ต้องปรับภาพนี้ให้เหมาะกับกลุ่มวัยที่กำหนดก่อนนำไปใช้</a:t>
            </a:r>
          </a:p>
        </p:txBody>
      </p:sp>
    </p:spTree>
    <p:extLst>
      <p:ext uri="{BB962C8B-B14F-4D97-AF65-F5344CB8AC3E}">
        <p14:creationId xmlns:p14="http://schemas.microsoft.com/office/powerpoint/2010/main" val="307561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1596"/>
            <a:ext cx="9144000" cy="941388"/>
          </a:xfrm>
          <a:solidFill>
            <a:srgbClr val="000080"/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ทำไม? ต้องมีและใช้ “ค่ากลาง</a:t>
            </a:r>
            <a:r>
              <a:rPr lang="th-TH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Norm</a:t>
            </a:r>
            <a:r>
              <a:rPr lang="th-TH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)” </a:t>
            </a:r>
            <a:endParaRPr lang="th-TH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04800" y="1896327"/>
            <a:ext cx="86106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th-TH" sz="36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th-TH" sz="2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การพัฒนาที่เน้นพลังแห่งบริบท หรือสิ่งที่เป็นอยู่จริง  มี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th-TH" sz="2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ศักยภาพ  มีความเก่งเป็นฐานทุนสำคัญ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th-TH" sz="2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กระบวนการเรียนรู้ร่วมกัน คิดค้นและดึงศักยภาพจากใน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th-TH" sz="2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ตนเองออกมา(</a:t>
            </a:r>
            <a:r>
              <a:rPr lang="en-US" sz="2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Bootstrapping) </a:t>
            </a:r>
            <a:r>
              <a:rPr lang="th-TH" sz="2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เพื่อการพัฒนาและ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th-TH" sz="2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ยกระดับ(</a:t>
            </a:r>
            <a:r>
              <a:rPr lang="en-US" sz="2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Across</a:t>
            </a:r>
            <a:r>
              <a:rPr lang="th-TH" sz="2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the board)</a:t>
            </a:r>
            <a:r>
              <a:rPr lang="th-TH" sz="2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พร้อมกันทั้งพื้นที่(ตำบล, 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th-TH" sz="2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อำเภอ,จังหวัด,เขต,ภาค,กรม)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th-TH" sz="2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ยกระดับการพัฒนาด้วยองค์ประกอบที่เป็นนวัตกรรม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th-TH" sz="2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(</a:t>
            </a:r>
            <a:r>
              <a:rPr lang="en-US" sz="2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Innovation</a:t>
            </a:r>
            <a:r>
              <a:rPr lang="th-TH" sz="2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) ที่เป็นหัวใจของการพัฒนาจากพื้นที่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th-TH" sz="2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หรือ “งานที่ใครๆ ก็ทำงานกันอย่างนี้แล้วบรรลุสำเร็จ”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th-TH" sz="24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1570038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2000" dirty="0">
                <a:latin typeface="Tahoma" pitchFamily="34" charset="0"/>
                <a:cs typeface="Tahoma" pitchFamily="34" charset="0"/>
              </a:rPr>
              <a:t>แบบสอบถามปฏิบัติการ(ชนิดงานที่ทำ)</a:t>
            </a:r>
          </a:p>
          <a:p>
            <a:pPr algn="ctr"/>
            <a:r>
              <a:rPr lang="th-TH" sz="2000" dirty="0">
                <a:latin typeface="Tahoma" pitchFamily="34" charset="0"/>
                <a:cs typeface="Tahoma" pitchFamily="34" charset="0"/>
              </a:rPr>
              <a:t>แผนงาน/โครงการ</a:t>
            </a:r>
            <a:r>
              <a:rPr lang="en-US" sz="2000" dirty="0" smtClean="0">
                <a:latin typeface="Tahoma" pitchFamily="34" charset="0"/>
                <a:cs typeface="Tahoma" pitchFamily="34" charset="0"/>
              </a:rPr>
              <a:t>:</a:t>
            </a:r>
            <a:r>
              <a:rPr lang="th-TH" sz="2000" dirty="0" smtClean="0">
                <a:latin typeface="Tahoma" pitchFamily="34" charset="0"/>
                <a:cs typeface="Tahoma" pitchFamily="34" charset="0"/>
              </a:rPr>
              <a:t>ประเด็น................................................</a:t>
            </a:r>
            <a:endParaRPr lang="th-TH" sz="2000" i="1" dirty="0"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th-TH" sz="1800" dirty="0">
                <a:latin typeface="Tahoma" pitchFamily="34" charset="0"/>
                <a:cs typeface="Tahoma" pitchFamily="34" charset="0"/>
              </a:rPr>
              <a:t>หน่วยงาน/องค์กร</a:t>
            </a:r>
            <a:r>
              <a:rPr lang="en-US" sz="1800" dirty="0">
                <a:latin typeface="Tahoma" pitchFamily="34" charset="0"/>
                <a:cs typeface="Tahoma" pitchFamily="34" charset="0"/>
              </a:rPr>
              <a:t>:</a:t>
            </a:r>
            <a:r>
              <a:rPr lang="th-TH" sz="1800" dirty="0">
                <a:latin typeface="Tahoma" pitchFamily="34" charset="0"/>
                <a:cs typeface="Tahoma" pitchFamily="34" charset="0"/>
              </a:rPr>
              <a:t>....................อำเภอ...........................จังหวัด....................</a:t>
            </a:r>
          </a:p>
          <a:p>
            <a:pPr algn="ctr"/>
            <a:r>
              <a:rPr lang="th-TH" sz="1800" dirty="0">
                <a:latin typeface="Tahoma" pitchFamily="34" charset="0"/>
                <a:cs typeface="Tahoma" pitchFamily="34" charset="0"/>
              </a:rPr>
              <a:t>ผู้ให้ข้อมูล โดย........................................วันที่ ................................</a:t>
            </a:r>
          </a:p>
          <a:p>
            <a:pPr algn="ctr"/>
            <a:r>
              <a:rPr lang="th-TH" sz="1800" dirty="0">
                <a:latin typeface="Tahoma" pitchFamily="34" charset="0"/>
                <a:cs typeface="Tahoma" pitchFamily="34" charset="0"/>
              </a:rPr>
              <a:t>กระบวนการ/กิจ</a:t>
            </a:r>
            <a:r>
              <a:rPr lang="th-TH" sz="1800" dirty="0" smtClean="0">
                <a:latin typeface="Tahoma" pitchFamily="34" charset="0"/>
                <a:cs typeface="Tahoma" pitchFamily="34" charset="0"/>
              </a:rPr>
              <a:t>กรรมสำคัญ... </a:t>
            </a:r>
            <a:r>
              <a:rPr lang="th-TH" sz="1800" i="1" dirty="0">
                <a:latin typeface="Tahoma" pitchFamily="34" charset="0"/>
                <a:cs typeface="Tahoma" pitchFamily="34" charset="0"/>
              </a:rPr>
              <a:t>สื่อสารเพื่อปรับเปลี่ยนพฤติกรรม</a:t>
            </a:r>
            <a:endParaRPr lang="th-TH" sz="1600" i="1" u="sng" dirty="0"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1538288"/>
          <a:ext cx="8763000" cy="517525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8540212"/>
                <a:gridCol w="222788"/>
              </a:tblGrid>
              <a:tr h="755510">
                <a:tc>
                  <a:txBody>
                    <a:bodyPr/>
                    <a:lstStyle/>
                    <a:p>
                      <a:pPr lvl="0" algn="ctr"/>
                      <a:r>
                        <a:rPr lang="th-TH" sz="1800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งาน</a:t>
                      </a:r>
                      <a:r>
                        <a:rPr lang="th-TH" sz="1800" b="0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(ที่ปฏิบัติในปัจจุบัน/</a:t>
                      </a:r>
                      <a:r>
                        <a:rPr lang="th-TH" sz="1800" b="0" baseline="0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ที่ทำจริงๆ คืออะไร</a:t>
                      </a:r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?</a:t>
                      </a:r>
                      <a:r>
                        <a:rPr lang="th-TH" sz="1800" b="0" baseline="0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เขียนเป็นคำกริยา สั้นๆ ไม่เกิน </a:t>
                      </a:r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  </a:t>
                      </a:r>
                      <a:r>
                        <a:rPr lang="th-TH" sz="1800" b="0" baseline="0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บรรทัด)</a:t>
                      </a:r>
                      <a:endParaRPr lang="th-TH" sz="1800" b="0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ctr"/>
                      <a:endParaRPr lang="th-TH" sz="2400" b="0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</a:tr>
              <a:tr h="44197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endParaRPr lang="th-TH" sz="2400" dirty="0" smtClean="0"/>
                    </a:p>
                    <a:p>
                      <a:pPr marL="457200" indent="-457200" algn="thaiDist">
                        <a:buFont typeface="Arial" pitchFamily="34" charset="0"/>
                        <a:buChar char="•"/>
                      </a:pPr>
                      <a:r>
                        <a:rPr lang="th-TH" sz="2800" b="1" dirty="0" smtClean="0">
                          <a:solidFill>
                            <a:schemeClr val="bg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ประกาศหอกระจายข่าวอย่างต่อเนื่อง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</a:p>
                    <a:p>
                      <a:pPr marL="457200" indent="-457200" algn="thaiDist">
                        <a:buFont typeface="Arial" pitchFamily="34" charset="0"/>
                        <a:buChar char="•"/>
                      </a:pPr>
                      <a:r>
                        <a:rPr lang="th-TH" sz="2800" b="1" baseline="0" dirty="0" smtClean="0">
                          <a:solidFill>
                            <a:schemeClr val="bg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บอกกล่าวปากต่อปาก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</a:p>
                    <a:p>
                      <a:pPr marL="457200" indent="-457200" algn="thaiDist">
                        <a:buFont typeface="Arial" pitchFamily="34" charset="0"/>
                        <a:buChar char="•"/>
                      </a:pPr>
                      <a:r>
                        <a:rPr lang="th-TH" sz="2800" b="1" baseline="0" dirty="0" smtClean="0">
                          <a:solidFill>
                            <a:schemeClr val="bg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จัดเวทีชาวบ้าน</a:t>
                      </a:r>
                      <a:endParaRPr lang="en-US" sz="2800" b="1" baseline="0" dirty="0" smtClean="0">
                        <a:solidFill>
                          <a:schemeClr val="bg1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  <a:p>
                      <a:pPr marL="457200" indent="-457200" algn="thaiDist">
                        <a:buFont typeface="Arial" pitchFamily="34" charset="0"/>
                        <a:buChar char="•"/>
                      </a:pPr>
                      <a:r>
                        <a:rPr lang="th-TH" sz="2800" b="1" baseline="0" dirty="0" smtClean="0">
                          <a:solidFill>
                            <a:schemeClr val="bg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จัดรายการวิทยุชุมชน</a:t>
                      </a:r>
                    </a:p>
                    <a:p>
                      <a:pPr marL="457200" indent="-457200" algn="thaiDist">
                        <a:buFont typeface="Arial" pitchFamily="34" charset="0"/>
                        <a:buChar char="•"/>
                      </a:pPr>
                      <a:r>
                        <a:rPr lang="th-TH" sz="2800" b="1" baseline="0" dirty="0" smtClean="0">
                          <a:solidFill>
                            <a:schemeClr val="bg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แนะนำบุคคลต้นแบบ/ครัวเรือนต้นแบบ</a:t>
                      </a:r>
                      <a:endParaRPr lang="th-TH" sz="2400" b="1" dirty="0" smtClean="0">
                        <a:solidFill>
                          <a:schemeClr val="bg1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th-TH" sz="2400" dirty="0" smtClean="0"/>
                    </a:p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th-TH" sz="2800" b="1" dirty="0" smtClean="0"/>
                        <a:t>ฯลฯ</a:t>
                      </a:r>
                    </a:p>
                    <a:p>
                      <a:pPr>
                        <a:buFont typeface="Wingdings" pitchFamily="2" charset="2"/>
                        <a:buChar char="Ø"/>
                      </a:pPr>
                      <a:endParaRPr lang="th-TH" sz="2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endParaRPr lang="th-TH" sz="2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299" name="WordArt 2"/>
          <p:cNvSpPr>
            <a:spLocks noChangeArrowheads="1" noChangeShapeType="1" noTextEdit="1"/>
          </p:cNvSpPr>
          <p:nvPr/>
        </p:nvSpPr>
        <p:spPr bwMode="auto">
          <a:xfrm rot="-2200786">
            <a:off x="5214938" y="4294188"/>
            <a:ext cx="2817812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Cordia New"/>
                <a:cs typeface="Cordia New"/>
              </a:rPr>
              <a:t>ตัวอย่าง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228600"/>
          <a:ext cx="8763000" cy="4583707"/>
        </p:xfrm>
        <a:graphic>
          <a:graphicData uri="http://schemas.openxmlformats.org/drawingml/2006/table">
            <a:tbl>
              <a:tblPr/>
              <a:tblGrid>
                <a:gridCol w="6234198"/>
                <a:gridCol w="1264401"/>
                <a:gridCol w="1264401"/>
              </a:tblGrid>
              <a:tr h="70497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กระบวนการ / กิจกรรม  :  การเฝ้าระวังและคัด</a:t>
                      </a: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กรอง...ผู้สูงอายุ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62440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งาน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จำนวน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24403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th-TH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สำรวจข้อมูลที่เกี่ยวข้อง/คัดกรอง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th-TH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ภาวะสุขภาพโรคเรื้อรัง</a:t>
                      </a:r>
                      <a:r>
                        <a:rPr lang="th-TH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โ</a:t>
                      </a:r>
                      <a:r>
                        <a:rPr lang="th-TH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ภชนาการ </a:t>
                      </a:r>
                      <a:r>
                        <a:rPr lang="th-TH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ทันต</a:t>
                      </a:r>
                      <a:r>
                        <a:rPr lang="th-TH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สุขภาพสมองเสื่อม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th-TH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กลุ่มเสี่ยงกลุ่มป่วยและภาวะแทรกซ้อนโรคเบาหวานและความดันโลหิตสูง</a:t>
                      </a:r>
                      <a:r>
                        <a:rPr lang="th-TH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h-TH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วัณโรคถุงลมโป่งพอง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th-TH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กลุ่มเสี่ยงอุบัติเหตุและภัยพิบัติ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24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68.57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2440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r>
                        <a:rPr lang="th-TH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ค้นหาผู้สูงอายุต้นแบบหรือบ้านต้นแบบ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+mn-cs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23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65.7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2440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lang="th-TH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ตั้งทีมงานเฝ้าระวังการภัยและช่วยเหลือผู้สูงอายุ</a:t>
                      </a:r>
                      <a:r>
                        <a:rPr lang="th-TH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h-TH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และกลุ่มเสี่ยง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40.00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2440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+mn-cs"/>
                        </a:rPr>
                        <a:t>4 </a:t>
                      </a:r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+mn-cs"/>
                        </a:rPr>
                        <a:t>จัดทำแผนที่กลุ่ม</a:t>
                      </a:r>
                      <a:r>
                        <a:rPr lang="th-TH" sz="1800" b="0" i="0" u="none" strike="noStrike" baseline="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+mn-cs"/>
                        </a:rPr>
                        <a:t> เสี่ยง กลุ่มติดบ้าน ติดเตียง ติดสังคม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+mn-cs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35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100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367" name="WordArt 2"/>
          <p:cNvSpPr>
            <a:spLocks noChangeArrowheads="1" noChangeShapeType="1" noTextEdit="1"/>
          </p:cNvSpPr>
          <p:nvPr/>
        </p:nvSpPr>
        <p:spPr bwMode="auto">
          <a:xfrm rot="21076388">
            <a:off x="320264" y="624861"/>
            <a:ext cx="2247900" cy="469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Cordia New"/>
                <a:cs typeface="Cordia New"/>
              </a:rPr>
              <a:t>ตัวอย่าง</a:t>
            </a:r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2209800" y="5786454"/>
            <a:ext cx="3854105" cy="8153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th-TH" sz="3600" u="sng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ความถี่ที่ต้องการแปลงค่า </a:t>
            </a:r>
            <a:r>
              <a:rPr lang="en-US" sz="3600" u="sng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x 100</a:t>
            </a:r>
            <a:r>
              <a:rPr lang="en-US" sz="36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     </a:t>
            </a:r>
            <a:r>
              <a:rPr lang="th-TH" sz="36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ความถี่สูงสุด</a:t>
            </a:r>
          </a:p>
          <a:p>
            <a:pPr>
              <a:defRPr/>
            </a:pPr>
            <a:endParaRPr lang="th-TH" sz="3600" b="1" kern="10" dirty="0">
              <a:ln w="9525">
                <a:noFill/>
                <a:round/>
                <a:headEnd/>
                <a:tailEnd/>
              </a:ln>
              <a:solidFill>
                <a:schemeClr val="bg1"/>
              </a:solidFill>
              <a:latin typeface="Cordia New"/>
              <a:cs typeface="Cordia New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erspector Image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1460500"/>
            <a:ext cx="8643966" cy="4089400"/>
          </a:xfrm>
          <a:prstGeom prst="rect">
            <a:avLst/>
          </a:prstGeom>
          <a:solidFill>
            <a:srgbClr val="000000">
              <a:alpha val="0"/>
            </a:srgbClr>
          </a:solidFill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>
            <a:off x="1196975" y="5300663"/>
            <a:ext cx="669766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187450" y="1609725"/>
            <a:ext cx="0" cy="369093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5" name="TextBox 14"/>
          <p:cNvSpPr txBox="1">
            <a:spLocks noChangeArrowheads="1"/>
          </p:cNvSpPr>
          <p:nvPr/>
        </p:nvSpPr>
        <p:spPr bwMode="auto">
          <a:xfrm>
            <a:off x="8331232" y="5357826"/>
            <a:ext cx="8842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dirty="0">
                <a:solidFill>
                  <a:srgbClr val="FFFFFF"/>
                </a:solidFill>
                <a:latin typeface="Trebuchet MS" pitchFamily="34" charset="0"/>
              </a:rPr>
              <a:t>งาน</a:t>
            </a:r>
          </a:p>
        </p:txBody>
      </p:sp>
      <p:sp>
        <p:nvSpPr>
          <p:cNvPr id="40966" name="TextBox 15"/>
          <p:cNvSpPr txBox="1">
            <a:spLocks noChangeArrowheads="1"/>
          </p:cNvSpPr>
          <p:nvPr/>
        </p:nvSpPr>
        <p:spPr bwMode="auto">
          <a:xfrm>
            <a:off x="1357290" y="5373688"/>
            <a:ext cx="70866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chemeClr val="accent3"/>
                </a:solidFill>
                <a:latin typeface="Trebuchet MS" pitchFamily="34" charset="0"/>
              </a:rPr>
              <a:t>1   </a:t>
            </a:r>
            <a:r>
              <a:rPr lang="th-TH" sz="2000" dirty="0" smtClean="0">
                <a:solidFill>
                  <a:schemeClr val="accent3"/>
                </a:solidFill>
                <a:latin typeface="Trebuchet MS" pitchFamily="34" charset="0"/>
              </a:rPr>
              <a:t>  </a:t>
            </a:r>
            <a:r>
              <a:rPr lang="th-TH" sz="2000" dirty="0">
                <a:solidFill>
                  <a:schemeClr val="accent3"/>
                </a:solidFill>
                <a:latin typeface="Trebuchet MS" pitchFamily="34" charset="0"/>
              </a:rPr>
              <a:t>2   </a:t>
            </a:r>
            <a:r>
              <a:rPr lang="th-TH" sz="2000" dirty="0" smtClean="0">
                <a:solidFill>
                  <a:schemeClr val="accent3"/>
                </a:solidFill>
                <a:latin typeface="Trebuchet MS" pitchFamily="34" charset="0"/>
              </a:rPr>
              <a:t>  </a:t>
            </a:r>
            <a:r>
              <a:rPr lang="th-TH" sz="2000" dirty="0">
                <a:solidFill>
                  <a:schemeClr val="accent3"/>
                </a:solidFill>
                <a:latin typeface="Trebuchet MS" pitchFamily="34" charset="0"/>
              </a:rPr>
              <a:t>3 </a:t>
            </a:r>
            <a:r>
              <a:rPr lang="th-TH" sz="2000" dirty="0" smtClean="0">
                <a:solidFill>
                  <a:schemeClr val="accent3"/>
                </a:solidFill>
                <a:latin typeface="Trebuchet MS" pitchFamily="34" charset="0"/>
              </a:rPr>
              <a:t>     4      5     6      7     </a:t>
            </a:r>
            <a:r>
              <a:rPr lang="th-TH" sz="2000" dirty="0">
                <a:solidFill>
                  <a:schemeClr val="accent3"/>
                </a:solidFill>
                <a:latin typeface="Trebuchet MS" pitchFamily="34" charset="0"/>
              </a:rPr>
              <a:t>8  </a:t>
            </a:r>
            <a:r>
              <a:rPr lang="th-TH" sz="2000" dirty="0" smtClean="0">
                <a:solidFill>
                  <a:schemeClr val="accent3"/>
                </a:solidFill>
                <a:latin typeface="Trebuchet MS" pitchFamily="34" charset="0"/>
              </a:rPr>
              <a:t>   9</a:t>
            </a:r>
            <a:endParaRPr lang="th-TH" sz="2000" dirty="0">
              <a:solidFill>
                <a:schemeClr val="accent3"/>
              </a:solidFill>
              <a:latin typeface="Trebuchet MS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971550" y="1609725"/>
            <a:ext cx="215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968375" y="3735388"/>
            <a:ext cx="215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971550" y="3338513"/>
            <a:ext cx="215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962025" y="4149725"/>
            <a:ext cx="2174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74725" y="4581525"/>
            <a:ext cx="2174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971550" y="4941888"/>
            <a:ext cx="215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962025" y="2924175"/>
            <a:ext cx="2174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962025" y="2565400"/>
            <a:ext cx="2174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971550" y="2205038"/>
            <a:ext cx="215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968375" y="1916113"/>
            <a:ext cx="215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196975" y="2786058"/>
            <a:ext cx="6792913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8" name="TextBox 39"/>
          <p:cNvSpPr txBox="1">
            <a:spLocks noChangeArrowheads="1"/>
          </p:cNvSpPr>
          <p:nvPr/>
        </p:nvSpPr>
        <p:spPr bwMode="auto">
          <a:xfrm>
            <a:off x="627063" y="5040313"/>
            <a:ext cx="2778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dirty="0">
                <a:solidFill>
                  <a:schemeClr val="bg1"/>
                </a:solidFill>
                <a:latin typeface="Trebuchet MS" pitchFamily="34" charset="0"/>
              </a:rPr>
              <a:t>0</a:t>
            </a:r>
          </a:p>
        </p:txBody>
      </p:sp>
      <p:sp>
        <p:nvSpPr>
          <p:cNvPr id="40979" name="TextBox 40"/>
          <p:cNvSpPr txBox="1">
            <a:spLocks noChangeArrowheads="1"/>
          </p:cNvSpPr>
          <p:nvPr/>
        </p:nvSpPr>
        <p:spPr bwMode="auto">
          <a:xfrm>
            <a:off x="539750" y="3076575"/>
            <a:ext cx="431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Trebuchet MS" pitchFamily="34" charset="0"/>
              </a:rPr>
              <a:t>50</a:t>
            </a:r>
          </a:p>
        </p:txBody>
      </p:sp>
      <p:sp>
        <p:nvSpPr>
          <p:cNvPr id="40980" name="TextBox 41"/>
          <p:cNvSpPr txBox="1">
            <a:spLocks noChangeArrowheads="1"/>
          </p:cNvSpPr>
          <p:nvPr/>
        </p:nvSpPr>
        <p:spPr bwMode="auto">
          <a:xfrm>
            <a:off x="406400" y="1274763"/>
            <a:ext cx="577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Trebuchet MS" pitchFamily="34" charset="0"/>
              </a:rPr>
              <a:t>100 </a:t>
            </a:r>
            <a:r>
              <a:rPr lang="en-US" sz="1600" dirty="0">
                <a:solidFill>
                  <a:schemeClr val="bg1"/>
                </a:solidFill>
                <a:latin typeface="Trebuchet MS" pitchFamily="34" charset="0"/>
              </a:rPr>
              <a:t>%</a:t>
            </a:r>
            <a:endParaRPr lang="th-TH" sz="16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40981" name="TextBox 42"/>
          <p:cNvSpPr txBox="1">
            <a:spLocks noChangeArrowheads="1"/>
          </p:cNvSpPr>
          <p:nvPr/>
        </p:nvSpPr>
        <p:spPr bwMode="auto">
          <a:xfrm>
            <a:off x="569913" y="2571744"/>
            <a:ext cx="6635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1800" dirty="0">
                <a:solidFill>
                  <a:schemeClr val="bg1"/>
                </a:solidFill>
                <a:latin typeface="Trebuchet MS" pitchFamily="34" charset="0"/>
              </a:rPr>
              <a:t>65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1179513" y="1628775"/>
            <a:ext cx="6705600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83" name="TextBox 51"/>
          <p:cNvSpPr txBox="1">
            <a:spLocks noChangeArrowheads="1"/>
          </p:cNvSpPr>
          <p:nvPr/>
        </p:nvSpPr>
        <p:spPr bwMode="auto">
          <a:xfrm>
            <a:off x="962025" y="355600"/>
            <a:ext cx="63881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H Charm of AU" pitchFamily="34" charset="-34"/>
                <a:cs typeface="TH Charm of AU" pitchFamily="34" charset="-34"/>
              </a:rPr>
              <a:t>      </a:t>
            </a:r>
            <a:r>
              <a:rPr lang="th-TH" sz="4000" dirty="0">
                <a:solidFill>
                  <a:schemeClr val="bg1"/>
                </a:solidFill>
                <a:latin typeface="TH Charm of AU" pitchFamily="34" charset="-34"/>
                <a:cs typeface="TH Charm of AU" pitchFamily="34" charset="-34"/>
              </a:rPr>
              <a:t>  </a:t>
            </a:r>
            <a:r>
              <a:rPr lang="th-TH" sz="3600" dirty="0">
                <a:solidFill>
                  <a:schemeClr val="bg1"/>
                </a:solidFill>
                <a:latin typeface="TH Charm of AU" pitchFamily="34" charset="-34"/>
                <a:cs typeface="TH Charm of AU" pitchFamily="34" charset="-34"/>
              </a:rPr>
              <a:t>การกำหนดค่ากลางของแผนงาน/โครงการ</a:t>
            </a:r>
          </a:p>
        </p:txBody>
      </p:sp>
      <p:sp>
        <p:nvSpPr>
          <p:cNvPr id="40984" name="TextBox 52"/>
          <p:cNvSpPr txBox="1">
            <a:spLocks noChangeArrowheads="1"/>
          </p:cNvSpPr>
          <p:nvPr/>
        </p:nvSpPr>
        <p:spPr bwMode="auto">
          <a:xfrm>
            <a:off x="1281113" y="1646238"/>
            <a:ext cx="6034087" cy="149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Trebuchet MS" pitchFamily="34" charset="0"/>
              </a:rPr>
              <a:t>กำหนดให้งานที่มีความถี่ไม่น้อยกว่า 65 </a:t>
            </a:r>
            <a:r>
              <a:rPr lang="en-US" sz="2400" dirty="0">
                <a:solidFill>
                  <a:schemeClr val="bg1"/>
                </a:solidFill>
                <a:latin typeface="Trebuchet MS" pitchFamily="34" charset="0"/>
              </a:rPr>
              <a:t>% </a:t>
            </a:r>
            <a:r>
              <a:rPr lang="th-TH" sz="2400" dirty="0">
                <a:solidFill>
                  <a:schemeClr val="bg1"/>
                </a:solidFill>
                <a:latin typeface="Trebuchet MS" pitchFamily="34" charset="0"/>
              </a:rPr>
              <a:t>ของความถี่สูงสุดเป็นค่ากลางของโครงการ ได้แก่งานที่ 6 7 8 9</a:t>
            </a:r>
          </a:p>
        </p:txBody>
      </p:sp>
      <p:sp>
        <p:nvSpPr>
          <p:cNvPr id="55" name="Rounded Rectangular Callout 54"/>
          <p:cNvSpPr/>
          <p:nvPr/>
        </p:nvSpPr>
        <p:spPr>
          <a:xfrm>
            <a:off x="6875463" y="723900"/>
            <a:ext cx="2097087" cy="677863"/>
          </a:xfrm>
          <a:prstGeom prst="wedgeRoundRectCallout">
            <a:avLst>
              <a:gd name="adj1" fmla="val -30979"/>
              <a:gd name="adj2" fmla="val 79413"/>
              <a:gd name="adj3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4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ความถี่สูงสุดของงานที่พบจากการสำรวจ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0" y="6011614"/>
            <a:ext cx="9144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AutoNum type="thaiAlphaParenBoth"/>
              <a:defRPr/>
            </a:pPr>
            <a:r>
              <a:rPr lang="th-TH" sz="2000" dirty="0">
                <a:solidFill>
                  <a:schemeClr val="bg1"/>
                </a:solidFill>
                <a:latin typeface="Trebuchet MS" pitchFamily="34" charset="0"/>
              </a:rPr>
              <a:t>การสำรวจใช้แบบสอบถาม แบบเปิด </a:t>
            </a:r>
            <a:r>
              <a:rPr lang="th-TH" sz="2000" dirty="0" smtClean="0">
                <a:solidFill>
                  <a:schemeClr val="bg1"/>
                </a:solidFill>
                <a:latin typeface="Trebuchet MS" pitchFamily="34" charset="0"/>
              </a:rPr>
              <a:t>(</a:t>
            </a:r>
            <a:r>
              <a:rPr lang="th-TH" sz="2000" dirty="0">
                <a:solidFill>
                  <a:schemeClr val="bg1"/>
                </a:solidFill>
                <a:latin typeface="Trebuchet MS" pitchFamily="34" charset="0"/>
              </a:rPr>
              <a:t>ข) </a:t>
            </a:r>
            <a:r>
              <a:rPr lang="th-TH" sz="2000" dirty="0" smtClean="0">
                <a:solidFill>
                  <a:schemeClr val="bg1"/>
                </a:solidFill>
                <a:latin typeface="Trebuchet MS" pitchFamily="34" charset="0"/>
              </a:rPr>
              <a:t>วิเคราะห์ </a:t>
            </a:r>
            <a:r>
              <a:rPr lang="th-TH" sz="2000" dirty="0">
                <a:solidFill>
                  <a:schemeClr val="bg1"/>
                </a:solidFill>
                <a:latin typeface="Trebuchet MS" pitchFamily="34" charset="0"/>
              </a:rPr>
              <a:t>แยกชนิดงานที่มีการปฏิบัติจริงในพื้นที่สำรวจ </a:t>
            </a:r>
            <a:r>
              <a:rPr lang="th-TH" sz="2000" dirty="0" smtClean="0">
                <a:solidFill>
                  <a:schemeClr val="bg1"/>
                </a:solidFill>
                <a:latin typeface="Trebuchet MS" pitchFamily="34" charset="0"/>
              </a:rPr>
              <a:t>(</a:t>
            </a:r>
            <a:r>
              <a:rPr lang="th-TH" sz="2000" dirty="0">
                <a:solidFill>
                  <a:schemeClr val="bg1"/>
                </a:solidFill>
                <a:latin typeface="Trebuchet MS" pitchFamily="34" charset="0"/>
              </a:rPr>
              <a:t>ค)     เรียงลำดับความถี่ของงานที่มีการปฏิบัติจากน้อยไปหา</a:t>
            </a:r>
            <a:r>
              <a:rPr lang="th-TH" sz="2000" dirty="0" smtClean="0">
                <a:solidFill>
                  <a:schemeClr val="bg1"/>
                </a:solidFill>
                <a:latin typeface="Trebuchet MS" pitchFamily="34" charset="0"/>
              </a:rPr>
              <a:t>มาก</a:t>
            </a:r>
            <a:endParaRPr lang="th-TH" sz="20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าราง 3"/>
          <p:cNvGraphicFramePr>
            <a:graphicFrameLocks noGrp="1"/>
          </p:cNvGraphicFramePr>
          <p:nvPr/>
        </p:nvGraphicFramePr>
        <p:xfrm>
          <a:off x="500034" y="928670"/>
          <a:ext cx="8358246" cy="5929330"/>
        </p:xfrm>
        <a:graphic>
          <a:graphicData uri="http://schemas.openxmlformats.org/drawingml/2006/table">
            <a:tbl>
              <a:tblPr/>
              <a:tblGrid>
                <a:gridCol w="2137041"/>
                <a:gridCol w="6221205"/>
              </a:tblGrid>
              <a:tr h="2044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200" b="1" dirty="0">
                          <a:latin typeface="Cordia New"/>
                          <a:ea typeface="Cordia New"/>
                          <a:cs typeface="TH SarabunIT๙"/>
                        </a:rPr>
                        <a:t>กิจกรรมสำคัญ</a:t>
                      </a:r>
                      <a:endParaRPr lang="en-US" sz="1800" dirty="0">
                        <a:latin typeface="Cordia New"/>
                        <a:ea typeface="Cordia New"/>
                        <a:cs typeface="Angsana New"/>
                      </a:endParaRP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200" b="1">
                          <a:latin typeface="Cordia New"/>
                          <a:ea typeface="Cordia New"/>
                          <a:cs typeface="TH SarabunIT๙"/>
                        </a:rPr>
                        <a:t>งานที่กำหนดให้เป็นค่ากลาง</a:t>
                      </a:r>
                      <a:endParaRPr lang="en-US" sz="1800">
                        <a:latin typeface="Cordia New"/>
                        <a:ea typeface="Cordia New"/>
                        <a:cs typeface="Angsana New"/>
                      </a:endParaRP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22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200">
                          <a:latin typeface="Cordia New"/>
                          <a:ea typeface="Cordia New"/>
                          <a:cs typeface="TH SarabunIT๙"/>
                        </a:rPr>
                        <a:t>๑. เฝ้าระวังและคัดกรอง</a:t>
                      </a:r>
                      <a:endParaRPr lang="en-US" sz="1800">
                        <a:latin typeface="Cordia New"/>
                        <a:ea typeface="Cordia New"/>
                        <a:cs typeface="Angsana New"/>
                      </a:endParaRP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200" dirty="0">
                          <a:latin typeface="Cordia New"/>
                          <a:ea typeface="Cordia New"/>
                          <a:cs typeface="TH SarabunIT๙"/>
                        </a:rPr>
                        <a:t>๑. ตรวจคัดกรองสุขภาพตามเกณฑ์ </a:t>
                      </a:r>
                      <a:r>
                        <a:rPr lang="en-US" sz="1200" dirty="0">
                          <a:latin typeface="TH SarabunIT๙"/>
                          <a:ea typeface="Cordia New"/>
                          <a:cs typeface="Angsana New"/>
                        </a:rPr>
                        <a:t>ADL </a:t>
                      </a:r>
                      <a:r>
                        <a:rPr lang="th-TH" sz="1200" dirty="0">
                          <a:latin typeface="TH SarabunIT๙"/>
                          <a:ea typeface="Cordia New"/>
                          <a:cs typeface="Angsana New"/>
                        </a:rPr>
                        <a:t>และเกณฑ์ของ</a:t>
                      </a:r>
                      <a:r>
                        <a:rPr lang="th-TH" sz="1200" dirty="0">
                          <a:latin typeface="Cordia New"/>
                          <a:ea typeface="Cordia New"/>
                          <a:cs typeface="TH SarabunIT๙"/>
                        </a:rPr>
                        <a:t>กรมการแพทย์เล่มสีเขียว และสรุปผลทุกปี</a:t>
                      </a:r>
                      <a:endParaRPr lang="en-US" sz="1800" dirty="0">
                        <a:latin typeface="Cordia New"/>
                        <a:ea typeface="Cordia New"/>
                        <a:cs typeface="Angsana New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200" dirty="0">
                          <a:latin typeface="Cordia New"/>
                          <a:ea typeface="Cordia New"/>
                          <a:cs typeface="TH SarabunIT๙"/>
                        </a:rPr>
                        <a:t>๒. จัดให้มีกิจกรรมในชมรมผู้สูงอายุอย่างต่อเนื่อง/ ฝึกอาชีพเสริมให้กับผู้สูงอายุ</a:t>
                      </a:r>
                      <a:endParaRPr lang="en-US" sz="1800" dirty="0">
                        <a:latin typeface="Cordia New"/>
                        <a:ea typeface="Cordia New"/>
                        <a:cs typeface="Angsana New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200" dirty="0">
                          <a:latin typeface="Cordia New"/>
                          <a:ea typeface="Cordia New"/>
                          <a:cs typeface="TH SarabunIT๙"/>
                        </a:rPr>
                        <a:t>๓. จัดตั้งทีมงานภาคีเครือข่ายดูแลและช่วยเหลือผู้สูงอายุ</a:t>
                      </a:r>
                      <a:endParaRPr lang="en-US" sz="1800" dirty="0">
                        <a:latin typeface="Cordia New"/>
                        <a:ea typeface="Cordia New"/>
                        <a:cs typeface="Angsana New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200" dirty="0">
                          <a:latin typeface="Cordia New"/>
                          <a:ea typeface="Cordia New"/>
                          <a:cs typeface="TH SarabunIT๙"/>
                        </a:rPr>
                        <a:t>๔. จัดทะเบียนกลุ่มเสี่ยง กลุ่มป่วย กลุ่มปกติ ให้เป็นปัจจุบัน และคืนข้อมูลสู่ชุมชน</a:t>
                      </a:r>
                      <a:endParaRPr lang="en-US" sz="1800" dirty="0">
                        <a:latin typeface="Cordia New"/>
                        <a:ea typeface="Cordia New"/>
                        <a:cs typeface="Angsana New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200" dirty="0">
                          <a:latin typeface="Cordia New"/>
                          <a:ea typeface="Cordia New"/>
                          <a:cs typeface="TH SarabunIT๙"/>
                        </a:rPr>
                        <a:t>๕. สำรวจพฤติกรรมสุขภาพที่พึงประสงค์</a:t>
                      </a:r>
                      <a:endParaRPr lang="en-US" sz="1800" dirty="0">
                        <a:latin typeface="Cordia New"/>
                        <a:ea typeface="Cordia New"/>
                        <a:cs typeface="Angsana New"/>
                      </a:endParaRP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22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200">
                          <a:latin typeface="Cordia New"/>
                          <a:ea typeface="Cordia New"/>
                          <a:cs typeface="TH SarabunIT๙"/>
                        </a:rPr>
                        <a:t>๒. การใช้มาตรการทางสังคม</a:t>
                      </a:r>
                      <a:endParaRPr lang="en-US" sz="1800">
                        <a:latin typeface="Cordia New"/>
                        <a:ea typeface="Cordia New"/>
                        <a:cs typeface="Angsana New"/>
                      </a:endParaRP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200" dirty="0">
                          <a:latin typeface="Cordia New"/>
                          <a:ea typeface="Cordia New"/>
                          <a:cs typeface="TH SarabunIT๙"/>
                        </a:rPr>
                        <a:t>๑. จัดสวัสดิการผู้สูงอายุโดยชุมชนและท้องถิ่น ตามความเหมาะสม</a:t>
                      </a:r>
                      <a:endParaRPr lang="en-US" sz="1800" dirty="0">
                        <a:latin typeface="Cordia New"/>
                        <a:ea typeface="Cordia New"/>
                        <a:cs typeface="Angsana New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200" dirty="0">
                          <a:latin typeface="Cordia New"/>
                          <a:ea typeface="Cordia New"/>
                          <a:cs typeface="TH SarabunIT๙"/>
                        </a:rPr>
                        <a:t>๒. จัดตั้งชมรมผู้สูงอายุคุณภาพตามเกณฑ์ (มีการพบปะกันเดือนละครั้ง) มีภาคีเครือข่ายร่วม </a:t>
                      </a:r>
                      <a:endParaRPr lang="en-US" sz="1800" dirty="0">
                        <a:latin typeface="Cordia New"/>
                        <a:ea typeface="Cordia New"/>
                        <a:cs typeface="Angsana New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200" dirty="0">
                          <a:latin typeface="Cordia New"/>
                          <a:ea typeface="Cordia New"/>
                          <a:cs typeface="TH SarabunIT๙"/>
                        </a:rPr>
                        <a:t>    (ทำงานร่วมกับสภาผู้สูงอายุแห่งประเทศไทย)</a:t>
                      </a:r>
                      <a:endParaRPr lang="en-US" sz="1800" dirty="0">
                        <a:latin typeface="Cordia New"/>
                        <a:ea typeface="Cordia New"/>
                        <a:cs typeface="Angsana New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200" dirty="0">
                          <a:latin typeface="Cordia New"/>
                          <a:ea typeface="Cordia New"/>
                          <a:cs typeface="TH SarabunIT๙"/>
                        </a:rPr>
                        <a:t>๓. จัดประกวดผู้สูงอายุต้นแบบ</a:t>
                      </a:r>
                      <a:endParaRPr lang="en-US" sz="1800" dirty="0">
                        <a:latin typeface="Cordia New"/>
                        <a:ea typeface="Cordia New"/>
                        <a:cs typeface="Angsana New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200" dirty="0">
                          <a:latin typeface="Cordia New"/>
                          <a:ea typeface="Cordia New"/>
                          <a:cs typeface="TH SarabunIT๙"/>
                        </a:rPr>
                        <a:t>๔. จัดทำ </a:t>
                      </a:r>
                      <a:r>
                        <a:rPr lang="en-GB" sz="1200" dirty="0">
                          <a:latin typeface="TH SarabunIT๙"/>
                          <a:ea typeface="Cordia New"/>
                          <a:cs typeface="Angsana New"/>
                        </a:rPr>
                        <a:t>MOU </a:t>
                      </a:r>
                      <a:r>
                        <a:rPr lang="th-TH" sz="1200" dirty="0">
                          <a:latin typeface="Cordia New"/>
                          <a:ea typeface="Cordia New"/>
                          <a:cs typeface="TH SarabunIT๙"/>
                        </a:rPr>
                        <a:t>กับท้องถิ่น ในการดูแลผู้สูงอายุระยะยาว</a:t>
                      </a:r>
                      <a:endParaRPr lang="en-US" sz="1800" dirty="0">
                        <a:latin typeface="Cordia New"/>
                        <a:ea typeface="Cordia New"/>
                        <a:cs typeface="Angsana New"/>
                      </a:endParaRP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67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200">
                          <a:latin typeface="Cordia New"/>
                          <a:ea typeface="Cordia New"/>
                          <a:cs typeface="TH SarabunIT๙"/>
                        </a:rPr>
                        <a:t>๓. การจัดการสุขภาพของกลุ่มวัย</a:t>
                      </a:r>
                      <a:endParaRPr lang="en-US" sz="1800">
                        <a:latin typeface="Cordia New"/>
                        <a:ea typeface="Cordia New"/>
                        <a:cs typeface="Angsana New"/>
                      </a:endParaRP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200">
                          <a:latin typeface="Cordia New"/>
                          <a:ea typeface="Cordia New"/>
                          <a:cs typeface="TH SarabunIT๙"/>
                        </a:rPr>
                        <a:t>๑. จัดกิจกรรมดูแลผู้สูงอายุตามนโยบาย </a:t>
                      </a:r>
                      <a:r>
                        <a:rPr lang="en-GB" sz="1200">
                          <a:latin typeface="TH SarabunIT๙"/>
                          <a:ea typeface="Cordia New"/>
                          <a:cs typeface="Angsana New"/>
                        </a:rPr>
                        <a:t>LTC </a:t>
                      </a:r>
                      <a:r>
                        <a:rPr lang="th-TH" sz="1200">
                          <a:latin typeface="Cordia New"/>
                          <a:ea typeface="Cordia New"/>
                          <a:cs typeface="TH SarabunIT๙"/>
                        </a:rPr>
                        <a:t>โดยชุมชนและภาคีเครือข่าย</a:t>
                      </a:r>
                      <a:endParaRPr lang="en-US" sz="1800">
                        <a:latin typeface="Cordia New"/>
                        <a:ea typeface="Cordia New"/>
                        <a:cs typeface="Angsana New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200">
                          <a:latin typeface="Cordia New"/>
                          <a:ea typeface="Cordia New"/>
                          <a:cs typeface="TH SarabunIT๙"/>
                        </a:rPr>
                        <a:t>๒. สร้างนักจัดการสุขภาพผู้สูงอายุ/อาสาสมัครดูแลผู้สูงอายุ</a:t>
                      </a:r>
                      <a:endParaRPr lang="en-US" sz="1800">
                        <a:latin typeface="Cordia New"/>
                        <a:ea typeface="Cordia New"/>
                        <a:cs typeface="Angsana New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200">
                          <a:latin typeface="Cordia New"/>
                          <a:ea typeface="Cordia New"/>
                          <a:cs typeface="TH SarabunIT๙"/>
                        </a:rPr>
                        <a:t>๓. จัดตั้งโรงเรียนผู้สูงอายุ/ศูนย์พัฒนาคุณภาพชีวิตผู้สูงอายุ</a:t>
                      </a:r>
                      <a:endParaRPr lang="en-US" sz="1800">
                        <a:latin typeface="Cordia New"/>
                        <a:ea typeface="Cordia New"/>
                        <a:cs typeface="Angsana New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200">
                          <a:latin typeface="Cordia New"/>
                          <a:ea typeface="Cordia New"/>
                          <a:cs typeface="TH SarabunIT๙"/>
                        </a:rPr>
                        <a:t>๔. เยี่ยมบ้านผู้สูงอายุติดบ้าน ติดเตียง โดยทีมสหวิชาชีพ และอาสาสมัคร</a:t>
                      </a:r>
                      <a:endParaRPr lang="en-US" sz="1800">
                        <a:latin typeface="Cordia New"/>
                        <a:ea typeface="Cordia New"/>
                        <a:cs typeface="Angsana New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200">
                          <a:latin typeface="Cordia New"/>
                          <a:ea typeface="Cordia New"/>
                          <a:cs typeface="TH SarabunIT๙"/>
                        </a:rPr>
                        <a:t>๕. ส่งเสริมการปรับเปลี่ยนพฤติกรรมให้ผู้สูงอายุตามหลัก  3อ 2ส</a:t>
                      </a:r>
                      <a:endParaRPr lang="en-US" sz="1800">
                        <a:latin typeface="Cordia New"/>
                        <a:ea typeface="Cordia New"/>
                        <a:cs typeface="Angsana New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200">
                          <a:latin typeface="Cordia New"/>
                          <a:ea typeface="Cordia New"/>
                          <a:cs typeface="TH SarabunIT๙"/>
                        </a:rPr>
                        <a:t>๖. ตั้งกองทุนอุปกรณ์/กายอุปกรณ์ เพื่อดูแลผู้สูงอายุ</a:t>
                      </a:r>
                      <a:endParaRPr lang="en-US" sz="1800">
                        <a:latin typeface="Cordia New"/>
                        <a:ea typeface="Cordia New"/>
                        <a:cs typeface="Angsana New"/>
                      </a:endParaRP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78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200">
                          <a:latin typeface="Cordia New"/>
                          <a:ea typeface="Cordia New"/>
                          <a:cs typeface="TH SarabunIT๙"/>
                        </a:rPr>
                        <a:t>๔. การจัดการสภาวะแวดล้อม</a:t>
                      </a:r>
                      <a:endParaRPr lang="en-US" sz="1800">
                        <a:latin typeface="Cordia New"/>
                        <a:ea typeface="Cordia New"/>
                        <a:cs typeface="Angsana New"/>
                      </a:endParaRP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200">
                          <a:latin typeface="Cordia New"/>
                          <a:ea typeface="Cordia New"/>
                          <a:cs typeface="TH SarabunIT๙"/>
                        </a:rPr>
                        <a:t>๑. จัดสภาพแวดล้อมที่อยู่อาศัยที่เหมาะสมเพื่อป้องกันอุบัติเหตุในผู้สูงอายุ</a:t>
                      </a:r>
                      <a:endParaRPr lang="en-US" sz="1800">
                        <a:latin typeface="Cordia New"/>
                        <a:ea typeface="Cordia New"/>
                        <a:cs typeface="Angsana New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200">
                          <a:latin typeface="Cordia New"/>
                          <a:ea typeface="Cordia New"/>
                          <a:cs typeface="TH SarabunIT๙"/>
                        </a:rPr>
                        <a:t>๒. ส่งเสริมให้มีการปลูกผักปลอดสารพิษ</a:t>
                      </a:r>
                      <a:endParaRPr lang="en-US" sz="1800">
                        <a:latin typeface="Cordia New"/>
                        <a:ea typeface="Cordia New"/>
                        <a:cs typeface="Angsana New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200">
                          <a:latin typeface="Cordia New"/>
                          <a:ea typeface="Cordia New"/>
                          <a:cs typeface="TH SarabunIT๙"/>
                        </a:rPr>
                        <a:t>๓. สำรวจสภาพแวดล้อมและจุดเสี่ยงทั้งทางกายภาพ, สังคม และเศรษฐกิจ ที่เกี่ยวข้องกับผู้สูงอายุ</a:t>
                      </a:r>
                      <a:endParaRPr lang="en-US" sz="1800">
                        <a:latin typeface="Cordia New"/>
                        <a:ea typeface="Cordia New"/>
                        <a:cs typeface="Angsana New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200">
                          <a:latin typeface="Cordia New"/>
                          <a:ea typeface="Cordia New"/>
                          <a:cs typeface="TH SarabunIT๙"/>
                        </a:rPr>
                        <a:t>๔. อปท.ประกาศวิสัยทัศน์และนโยบายด้านการจัดการสภาพแวดล้อม</a:t>
                      </a:r>
                      <a:endParaRPr lang="en-US" sz="1800">
                        <a:latin typeface="Cordia New"/>
                        <a:ea typeface="Cordia New"/>
                        <a:cs typeface="Angsana New"/>
                      </a:endParaRP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78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200">
                          <a:latin typeface="Cordia New"/>
                          <a:ea typeface="Cordia New"/>
                          <a:cs typeface="TH SarabunIT๙"/>
                        </a:rPr>
                        <a:t>๕. การสื่อสารเพื่อปรับเปลี่ยนพฤติกรรม</a:t>
                      </a:r>
                      <a:endParaRPr lang="en-US" sz="1800">
                        <a:latin typeface="Cordia New"/>
                        <a:ea typeface="Cordia New"/>
                        <a:cs typeface="Angsana New"/>
                      </a:endParaRP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200">
                          <a:latin typeface="Cordia New"/>
                          <a:ea typeface="Cordia New"/>
                          <a:cs typeface="TH SarabunIT๙"/>
                        </a:rPr>
                        <a:t>๑. จัดงานมหกรรมแลกเปลี่ยนเรียนรู้ ผู้สูงอายุแบ่งปันประสบการณ์ ความรู้ด้านสุขภาพผู้สูงอายุ</a:t>
                      </a:r>
                      <a:endParaRPr lang="en-US" sz="1800">
                        <a:latin typeface="Cordia New"/>
                        <a:ea typeface="Cordia New"/>
                        <a:cs typeface="Angsana New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200">
                          <a:latin typeface="Cordia New"/>
                          <a:ea typeface="Cordia New"/>
                          <a:cs typeface="TH SarabunIT๙"/>
                        </a:rPr>
                        <a:t>๒. จัดประชุมชมรมผู้สูงอายุสัญจร/ธรรมะสัญจร</a:t>
                      </a:r>
                      <a:endParaRPr lang="en-US" sz="1800">
                        <a:latin typeface="Cordia New"/>
                        <a:ea typeface="Cordia New"/>
                        <a:cs typeface="Angsana New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200">
                          <a:latin typeface="Cordia New"/>
                          <a:ea typeface="Cordia New"/>
                          <a:cs typeface="TH SarabunIT๙"/>
                        </a:rPr>
                        <a:t>๓. จัดกิจกรรมออกกำลังกายที่เหมาะสมกับผู้สูงอายุ</a:t>
                      </a:r>
                      <a:endParaRPr lang="en-US" sz="1800">
                        <a:latin typeface="Cordia New"/>
                        <a:ea typeface="Cordia New"/>
                        <a:cs typeface="Angsana New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200">
                          <a:latin typeface="Cordia New"/>
                          <a:ea typeface="Cordia New"/>
                          <a:cs typeface="TH SarabunIT๙"/>
                        </a:rPr>
                        <a:t>๔. อบรมให้ความรู้ผู้ดูแลผู้สูงอายุติดบ้านติดเตียง (อผส. อสม. เพื่อนบ้าน จิตอาสา)</a:t>
                      </a:r>
                      <a:endParaRPr lang="en-US" sz="1800">
                        <a:latin typeface="Cordia New"/>
                        <a:ea typeface="Cordia New"/>
                        <a:cs typeface="Angsana New"/>
                      </a:endParaRP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78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200">
                          <a:latin typeface="Cordia New"/>
                          <a:ea typeface="Cordia New"/>
                          <a:cs typeface="TH SarabunIT๙"/>
                        </a:rPr>
                        <a:t>๖. การปรับปรุงแผนงาน/โครงการ</a:t>
                      </a:r>
                      <a:endParaRPr lang="en-US" sz="1800">
                        <a:latin typeface="Cordia New"/>
                        <a:ea typeface="Cordia New"/>
                        <a:cs typeface="Angsana New"/>
                      </a:endParaRP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200" dirty="0">
                          <a:latin typeface="Cordia New"/>
                          <a:ea typeface="Cordia New"/>
                          <a:cs typeface="TH SarabunIT๙"/>
                        </a:rPr>
                        <a:t>๑. สร้างความเข้มแข็งให้กับชมรมผู้สูงอายุโดยจัดทำโครงการเพื่อดูแลสุขภาพสมาชิก</a:t>
                      </a:r>
                      <a:endParaRPr lang="en-US" sz="1800" dirty="0">
                        <a:latin typeface="Cordia New"/>
                        <a:ea typeface="Cordia New"/>
                        <a:cs typeface="Angsana New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200" dirty="0">
                          <a:latin typeface="Cordia New"/>
                          <a:ea typeface="Cordia New"/>
                          <a:cs typeface="TH SarabunIT๙"/>
                        </a:rPr>
                        <a:t>๒. </a:t>
                      </a:r>
                      <a:r>
                        <a:rPr lang="th-TH" sz="1200" dirty="0" err="1">
                          <a:latin typeface="Cordia New"/>
                          <a:ea typeface="Cordia New"/>
                          <a:cs typeface="TH SarabunIT๙"/>
                        </a:rPr>
                        <a:t>บูรณา</a:t>
                      </a:r>
                      <a:r>
                        <a:rPr lang="th-TH" sz="1200" dirty="0">
                          <a:latin typeface="Cordia New"/>
                          <a:ea typeface="Cordia New"/>
                          <a:cs typeface="TH SarabunIT๙"/>
                        </a:rPr>
                        <a:t>การดูแลสุขภาพผู้สูงอายุตามวัฒนธรรม ประเพณีท้องถิ่น</a:t>
                      </a:r>
                      <a:endParaRPr lang="en-US" sz="1800" dirty="0">
                        <a:latin typeface="Cordia New"/>
                        <a:ea typeface="Cordia New"/>
                        <a:cs typeface="Angsana New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200" dirty="0">
                          <a:latin typeface="Cordia New"/>
                          <a:ea typeface="Cordia New"/>
                          <a:cs typeface="TH SarabunIT๙"/>
                        </a:rPr>
                        <a:t>๓. ประชาพิจารณ์แผนงานโครงการอย่างมีส่วนร่วมจากภาคีเครือข่าย</a:t>
                      </a:r>
                      <a:endParaRPr lang="en-US" sz="1800" dirty="0">
                        <a:latin typeface="Cordia New"/>
                        <a:ea typeface="Cordia New"/>
                        <a:cs typeface="Angsana New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200" dirty="0">
                          <a:latin typeface="Cordia New"/>
                          <a:ea typeface="Cordia New"/>
                          <a:cs typeface="TH SarabunIT๙"/>
                        </a:rPr>
                        <a:t>๔. จัดทำโครงการผู้สูงอายุเพื่อนช่วยเพื่อน</a:t>
                      </a:r>
                      <a:endParaRPr lang="en-US" sz="1800" dirty="0">
                        <a:latin typeface="Cordia New"/>
                        <a:ea typeface="Cordia New"/>
                        <a:cs typeface="Angsana New"/>
                      </a:endParaRP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401" name="Rectangle 1"/>
          <p:cNvSpPr>
            <a:spLocks noChangeArrowheads="1"/>
          </p:cNvSpPr>
          <p:nvPr/>
        </p:nvSpPr>
        <p:spPr bwMode="auto">
          <a:xfrm>
            <a:off x="0" y="0"/>
            <a:ext cx="91440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-90459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Cordia New" pitchFamily="34" charset="-34"/>
                <a:cs typeface="TH SarabunIT๙" pitchFamily="34" charset="-34"/>
              </a:rPr>
              <a:t>ประกาศเขตสุขภาพที่ ๑ เชียงใหม่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Cordia New" pitchFamily="34" charset="-34"/>
                <a:cs typeface="TH SarabunIT๙" pitchFamily="34" charset="-34"/>
              </a:rPr>
              <a:t>เรื่อง การกำหนดค่ากลางความสำเร็จระดับเขตงานผู้สูงอายุ(ผู้ปฏิบัติ) ประจำปี ๒๕๕๙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Cordia New" pitchFamily="34" charset="-34"/>
                <a:cs typeface="TH SarabunIT๙" pitchFamily="34" charset="-34"/>
              </a:rPr>
              <a:t>		</a:t>
            </a:r>
            <a:r>
              <a:rPr kumimoji="0" lang="th-TH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Cordia New" pitchFamily="34" charset="-34"/>
                <a:cs typeface="TH SarabunIT๙" pitchFamily="34" charset="-34"/>
              </a:rPr>
              <a:t>ตามที่ เขตสุขภาพที่ ๑ เชียงใหม่ ได้ค้นหาค่ากลางความสำเร็จระดับเขตงานส่งเสริมสุขภาพ ๕ กลุ่มวัยและอนามัยสิ่งแวดล้อมแล้วนั้น จึงขอประกาศค่ากลางความสำเร็จระดับเขตงานผู้สูงอายุ(ผู้ปฏิบัติ) ประจำปี ๒๕๕๙ ดังนี้</a:t>
            </a:r>
            <a:endParaRPr kumimoji="0" lang="th-TH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 flipV="1">
            <a:off x="2752384" y="4215629"/>
            <a:ext cx="864096" cy="504056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4155470" y="4467657"/>
            <a:ext cx="11472" cy="803006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16016" y="4293096"/>
            <a:ext cx="792088" cy="504056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788024" y="3173542"/>
            <a:ext cx="851782" cy="54349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2699792" y="3242596"/>
            <a:ext cx="792088" cy="33042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131375" y="2419143"/>
            <a:ext cx="5735" cy="69806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erspector Circular Ring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720" y="1101114"/>
            <a:ext cx="5421923" cy="5446346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13" name="TextBox 12"/>
          <p:cNvSpPr txBox="1"/>
          <p:nvPr/>
        </p:nvSpPr>
        <p:spPr>
          <a:xfrm>
            <a:off x="1331640" y="109810"/>
            <a:ext cx="6214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chemeClr val="tx1">
                    <a:lumMod val="50000"/>
                  </a:schemeClr>
                </a:solidFill>
                <a:latin typeface="Angsana New" panose="02020603050405020304" pitchFamily="18" charset="-34"/>
                <a:ea typeface="Tahoma" pitchFamily="34" charset="0"/>
                <a:cs typeface="Angsana New" panose="02020603050405020304" pitchFamily="18" charset="-34"/>
              </a:rPr>
              <a:t>การบูร</a:t>
            </a:r>
            <a:r>
              <a:rPr lang="th-TH" sz="3600" b="1" dirty="0" err="1" smtClean="0">
                <a:solidFill>
                  <a:schemeClr val="tx1">
                    <a:lumMod val="50000"/>
                  </a:schemeClr>
                </a:solidFill>
                <a:latin typeface="Angsana New" panose="02020603050405020304" pitchFamily="18" charset="-34"/>
                <a:ea typeface="Tahoma" pitchFamily="34" charset="0"/>
                <a:cs typeface="Angsana New" panose="02020603050405020304" pitchFamily="18" charset="-34"/>
              </a:rPr>
              <a:t>ณา</a:t>
            </a:r>
            <a:r>
              <a:rPr lang="th-TH" sz="3600" b="1" dirty="0" smtClean="0">
                <a:solidFill>
                  <a:schemeClr val="tx1">
                    <a:lumMod val="50000"/>
                  </a:schemeClr>
                </a:solidFill>
                <a:latin typeface="Angsana New" panose="02020603050405020304" pitchFamily="18" charset="-34"/>
                <a:ea typeface="Tahoma" pitchFamily="34" charset="0"/>
                <a:cs typeface="Angsana New" panose="02020603050405020304" pitchFamily="18" charset="-34"/>
              </a:rPr>
              <a:t>การประเด็น</a:t>
            </a:r>
            <a:r>
              <a:rPr lang="th-TH" sz="3600" b="1" dirty="0">
                <a:solidFill>
                  <a:schemeClr val="tx1">
                    <a:lumMod val="50000"/>
                  </a:schemeClr>
                </a:solidFill>
                <a:latin typeface="Angsana New" panose="02020603050405020304" pitchFamily="18" charset="-34"/>
                <a:ea typeface="Tahoma" pitchFamily="34" charset="0"/>
                <a:cs typeface="Angsana New" panose="02020603050405020304" pitchFamily="18" charset="-34"/>
              </a:rPr>
              <a:t>ที่มี</a:t>
            </a:r>
            <a:r>
              <a:rPr lang="th-TH" sz="3600" b="1" dirty="0" smtClean="0">
                <a:solidFill>
                  <a:schemeClr val="tx1">
                    <a:lumMod val="50000"/>
                  </a:schemeClr>
                </a:solidFill>
                <a:latin typeface="Angsana New" panose="02020603050405020304" pitchFamily="18" charset="-34"/>
                <a:ea typeface="Tahoma" pitchFamily="34" charset="0"/>
                <a:cs typeface="Angsana New" panose="02020603050405020304" pitchFamily="18" charset="-34"/>
              </a:rPr>
              <a:t>ความสัมพันธ์ </a:t>
            </a:r>
          </a:p>
          <a:p>
            <a:r>
              <a:rPr lang="th-TH" sz="3600" b="1" dirty="0">
                <a:solidFill>
                  <a:schemeClr val="tx1">
                    <a:lumMod val="50000"/>
                  </a:schemeClr>
                </a:solidFill>
                <a:latin typeface="Angsana New" panose="02020603050405020304" pitchFamily="18" charset="-34"/>
                <a:ea typeface="Tahoma" pitchFamily="34" charset="0"/>
                <a:cs typeface="Angsana New" panose="02020603050405020304" pitchFamily="18" charset="-34"/>
              </a:rPr>
              <a:t> </a:t>
            </a:r>
            <a:r>
              <a:rPr lang="th-TH" sz="3600" b="1" dirty="0" smtClean="0">
                <a:solidFill>
                  <a:schemeClr val="tx1">
                    <a:lumMod val="50000"/>
                  </a:schemeClr>
                </a:solidFill>
                <a:latin typeface="Angsana New" panose="02020603050405020304" pitchFamily="18" charset="-34"/>
                <a:ea typeface="Tahoma" pitchFamily="34" charset="0"/>
                <a:cs typeface="Angsana New" panose="02020603050405020304" pitchFamily="18" charset="-34"/>
              </a:rPr>
              <a:t>   กับสุขภาพของกลุ่ม</a:t>
            </a:r>
            <a:r>
              <a:rPr lang="th-TH" sz="3600" b="1" dirty="0">
                <a:solidFill>
                  <a:schemeClr val="tx1">
                    <a:lumMod val="50000"/>
                  </a:schemeClr>
                </a:solidFill>
                <a:latin typeface="Angsana New" panose="02020603050405020304" pitchFamily="18" charset="-34"/>
                <a:ea typeface="Tahoma" pitchFamily="34" charset="0"/>
                <a:cs typeface="Angsana New" panose="02020603050405020304" pitchFamily="18" charset="-34"/>
              </a:rPr>
              <a:t>วัยต่างๆ</a:t>
            </a:r>
          </a:p>
        </p:txBody>
      </p:sp>
      <p:sp>
        <p:nvSpPr>
          <p:cNvPr id="2" name="Frame 1"/>
          <p:cNvSpPr/>
          <p:nvPr/>
        </p:nvSpPr>
        <p:spPr>
          <a:xfrm>
            <a:off x="6414727" y="5576061"/>
            <a:ext cx="2692896" cy="1281939"/>
          </a:xfrm>
          <a:prstGeom prst="frame">
            <a:avLst>
              <a:gd name="adj1" fmla="val 342"/>
            </a:avLst>
          </a:prstGeom>
          <a:solidFill>
            <a:schemeClr val="accent2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>
                    <a:lumMod val="50000"/>
                  </a:schemeClr>
                </a:solidFill>
                <a:latin typeface="Angsana New" panose="02020603050405020304" pitchFamily="18" charset="-34"/>
                <a:ea typeface="Tahoma" pitchFamily="34" charset="0"/>
                <a:cs typeface="Angsana New" panose="02020603050405020304" pitchFamily="18" charset="-34"/>
              </a:rPr>
              <a:t>โปรดทราบ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Angsana New" panose="02020603050405020304" pitchFamily="18" charset="-34"/>
                <a:ea typeface="Tahoma" pitchFamily="34" charset="0"/>
                <a:cs typeface="Angsana New" panose="02020603050405020304" pitchFamily="18" charset="-34"/>
              </a:rPr>
              <a:t>!</a:t>
            </a:r>
            <a:endParaRPr lang="th-TH" b="1" dirty="0">
              <a:solidFill>
                <a:schemeClr val="tx1">
                  <a:lumMod val="50000"/>
                </a:schemeClr>
              </a:solidFill>
              <a:latin typeface="Angsana New" panose="02020603050405020304" pitchFamily="18" charset="-34"/>
              <a:ea typeface="Tahoma" pitchFamily="34" charset="0"/>
              <a:cs typeface="Angsana New" panose="02020603050405020304" pitchFamily="18" charset="-34"/>
            </a:endParaRPr>
          </a:p>
          <a:p>
            <a:pPr algn="ctr"/>
            <a:r>
              <a:rPr lang="th-TH" b="1" dirty="0">
                <a:solidFill>
                  <a:schemeClr val="tx1">
                    <a:lumMod val="50000"/>
                  </a:schemeClr>
                </a:solidFill>
                <a:latin typeface="Angsana New" panose="02020603050405020304" pitchFamily="18" charset="-34"/>
                <a:ea typeface="Tahoma" pitchFamily="34" charset="0"/>
                <a:cs typeface="Angsana New" panose="02020603050405020304" pitchFamily="18" charset="-34"/>
              </a:rPr>
              <a:t>ต้องปรับภาพนี้ให้เหมาะกับกลุ่มวัยที่กำหนดก่อนนำไปใช้</a:t>
            </a:r>
          </a:p>
        </p:txBody>
      </p:sp>
    </p:spTree>
    <p:extLst>
      <p:ext uri="{BB962C8B-B14F-4D97-AF65-F5344CB8AC3E}">
        <p14:creationId xmlns:p14="http://schemas.microsoft.com/office/powerpoint/2010/main" val="307561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/>
          <p:cNvSpPr txBox="1">
            <a:spLocks noChangeArrowheads="1"/>
          </p:cNvSpPr>
          <p:nvPr/>
        </p:nvSpPr>
        <p:spPr bwMode="auto">
          <a:xfrm>
            <a:off x="611188" y="-1587"/>
            <a:ext cx="2232025" cy="6859588"/>
          </a:xfrm>
          <a:prstGeom prst="rect">
            <a:avLst/>
          </a:prstGeom>
          <a:solidFill>
            <a:srgbClr val="00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endParaRPr lang="th-TH" sz="3600" b="1" dirty="0">
              <a:solidFill>
                <a:srgbClr val="0000FF"/>
              </a:solidFill>
              <a:latin typeface="AngsanaUPC" pitchFamily="18" charset="-34"/>
              <a:cs typeface="AngsanaUPC" pitchFamily="18" charset="-34"/>
            </a:endParaRPr>
          </a:p>
          <a:p>
            <a:pPr algn="ctr" eaLnBrk="1" hangingPunct="1"/>
            <a:r>
              <a:rPr lang="th-TH" sz="4000" b="1" dirty="0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ค่ากลาง</a:t>
            </a:r>
          </a:p>
          <a:p>
            <a:pPr algn="ctr" eaLnBrk="1" hangingPunct="1"/>
            <a:r>
              <a:rPr lang="th-TH" sz="4000" b="1" dirty="0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ที่คาดหวัง</a:t>
            </a:r>
          </a:p>
          <a:p>
            <a:pPr algn="ctr" eaLnBrk="1" hangingPunct="1"/>
            <a:r>
              <a:rPr lang="th-TH" sz="4000" b="1" dirty="0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สำหรับ</a:t>
            </a:r>
          </a:p>
          <a:p>
            <a:pPr algn="ctr" eaLnBrk="1" hangingPunct="1"/>
            <a:r>
              <a:rPr lang="th-TH" sz="4000" b="1" dirty="0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แผนงาน</a:t>
            </a:r>
          </a:p>
          <a:p>
            <a:pPr algn="ctr" eaLnBrk="1" hangingPunct="1"/>
            <a:r>
              <a:rPr lang="th-TH" sz="3200" b="1" dirty="0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/</a:t>
            </a:r>
          </a:p>
          <a:p>
            <a:pPr algn="ctr" eaLnBrk="1" hangingPunct="1"/>
            <a:r>
              <a:rPr lang="th-TH" sz="4000" b="1" dirty="0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โครงการ</a:t>
            </a:r>
          </a:p>
          <a:p>
            <a:pPr algn="ctr" eaLnBrk="1" hangingPunct="1"/>
            <a:r>
              <a:rPr lang="th-TH" sz="4000" b="1" dirty="0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ตำบลจัดการสุขภาพแบบ</a:t>
            </a:r>
            <a:r>
              <a:rPr lang="th-TH" sz="4000" b="1" dirty="0" err="1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บูรณา</a:t>
            </a:r>
            <a:r>
              <a:rPr lang="th-TH" sz="4000" b="1" dirty="0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การ </a:t>
            </a:r>
            <a:r>
              <a:rPr lang="en-US" sz="4000" b="1" dirty="0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5 </a:t>
            </a:r>
            <a:r>
              <a:rPr lang="th-TH" sz="4000" b="1" dirty="0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กลุ่มวัย</a:t>
            </a:r>
          </a:p>
          <a:p>
            <a:pPr algn="ctr" eaLnBrk="1" hangingPunct="1"/>
            <a:endParaRPr lang="th-TH" sz="700" b="1" dirty="0">
              <a:solidFill>
                <a:srgbClr val="0000FF"/>
              </a:solidFill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22531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92500" y="0"/>
            <a:ext cx="5256213" cy="6831013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000100" y="1071546"/>
            <a:ext cx="792961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ปี </a:t>
            </a:r>
            <a:r>
              <a:rPr lang="en-US" sz="32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2556 </a:t>
            </a:r>
            <a:r>
              <a:rPr lang="th-TH" sz="32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กระทรวงสาธารณสุขได้ประกาศตัวชี้วัด</a:t>
            </a:r>
            <a:r>
              <a:rPr lang="th-TH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”</a:t>
            </a:r>
            <a:r>
              <a:rPr lang="th-TH" sz="32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การมีส่วนร่วมของภาคประชาชน”ให้</a:t>
            </a:r>
            <a:r>
              <a:rPr lang="th-TH" sz="32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ร้อยละของอำเภอที่มี </a:t>
            </a:r>
            <a:r>
              <a:rPr lang="en-US" sz="32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District Health System (DHS) </a:t>
            </a:r>
            <a:r>
              <a:rPr lang="th-TH" sz="32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ที่เชื่อมโยงระบบบริการปฐมภูมิกับชุมชนและท้องถิ่นอย่างมีคุณภาพ ใช้</a:t>
            </a:r>
            <a:r>
              <a:rPr lang="en-US" sz="32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SRM </a:t>
            </a:r>
            <a:r>
              <a:rPr lang="th-TH" sz="32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หรือเครื่องมืออื่นๆในการทำแผนพัฒนาสุขภาพ(ไม่น้อยกว่า </a:t>
            </a:r>
            <a:r>
              <a:rPr lang="en-US" sz="32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50)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 descr="CameraZOOM-20140119091311430.jpg"/>
          <p:cNvPicPr>
            <a:picLocks noChangeAspect="1"/>
          </p:cNvPicPr>
          <p:nvPr/>
        </p:nvPicPr>
        <p:blipFill>
          <a:blip r:embed="rId2" cstate="print"/>
          <a:srcRect l="15625" t="15152" r="10416" b="5475"/>
          <a:stretch>
            <a:fillRect/>
          </a:stretch>
        </p:blipFill>
        <p:spPr>
          <a:xfrm rot="16200000">
            <a:off x="4107651" y="464351"/>
            <a:ext cx="5072073" cy="4143372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2844" y="5286388"/>
            <a:ext cx="8572560" cy="1143000"/>
          </a:xfrm>
        </p:spPr>
        <p:txBody>
          <a:bodyPr anchor="ctr">
            <a:noAutofit/>
          </a:bodyPr>
          <a:lstStyle/>
          <a:p>
            <a:pPr algn="ctr"/>
            <a:r>
              <a:rPr lang="th-TH" sz="5400" b="1" i="1" dirty="0" smtClean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ตามรอยครู......อาจารย์ ดร.นพ.อมร  </a:t>
            </a:r>
            <a:r>
              <a:rPr lang="th-TH" sz="5400" b="1" i="1" dirty="0" err="1" smtClean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นนท</a:t>
            </a:r>
            <a:r>
              <a:rPr lang="th-TH" sz="5400" b="1" i="1" dirty="0" smtClean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สุต</a:t>
            </a:r>
            <a:endParaRPr lang="th-TH" sz="5400" b="1" i="1" dirty="0">
              <a:solidFill>
                <a:srgbClr val="7030A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44034" name="Picture 2" descr="D:\ไฟล์ อ อมร\รูป อจ.อมร 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0811" r="4055"/>
          <a:stretch>
            <a:fillRect/>
          </a:stretch>
        </p:blipFill>
        <p:spPr bwMode="auto">
          <a:xfrm>
            <a:off x="0" y="0"/>
            <a:ext cx="4500562" cy="509000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C\Desktop\1680flower_9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5" y="16243"/>
            <a:ext cx="3312367" cy="685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14546" y="3071810"/>
            <a:ext cx="6804248" cy="298543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“การบูร</a:t>
            </a:r>
            <a:r>
              <a:rPr lang="th-TH" sz="3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ณา</a:t>
            </a:r>
            <a:r>
              <a:rPr lang="th-TH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การเป็นนวัตกรรม</a:t>
            </a:r>
          </a:p>
          <a:p>
            <a:pPr algn="ctr"/>
            <a:r>
              <a:rPr lang="th-TH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การจัดการสาธารณสุข</a:t>
            </a:r>
          </a:p>
          <a:p>
            <a:pPr algn="ctr"/>
            <a:r>
              <a:rPr lang="th-TH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ที่ยิ่งใหญ่ที่สุด</a:t>
            </a:r>
          </a:p>
          <a:p>
            <a:pPr algn="ctr"/>
            <a:r>
              <a:rPr lang="th-TH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หลังจากการสร้าง </a:t>
            </a:r>
            <a:r>
              <a:rPr lang="th-TH" sz="3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อส</a:t>
            </a:r>
            <a:r>
              <a:rPr lang="th-TH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ม.”</a:t>
            </a:r>
          </a:p>
          <a:p>
            <a:pPr algn="ctr"/>
            <a:endParaRPr lang="th-TH" sz="32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th-TH" b="1" dirty="0" smtClean="0">
                <a:latin typeface="Angsana New" panose="02020603050405020304" pitchFamily="18" charset="-34"/>
                <a:ea typeface="Tahoma" pitchFamily="34" charset="0"/>
                <a:cs typeface="Angsana New" panose="02020603050405020304" pitchFamily="18" charset="-34"/>
              </a:rPr>
              <a:t>อ.นพ.อมร  </a:t>
            </a:r>
            <a:r>
              <a:rPr lang="th-TH" b="1" dirty="0" err="1" smtClean="0">
                <a:latin typeface="Angsana New" panose="02020603050405020304" pitchFamily="18" charset="-34"/>
                <a:ea typeface="Tahoma" pitchFamily="34" charset="0"/>
                <a:cs typeface="Angsana New" panose="02020603050405020304" pitchFamily="18" charset="-34"/>
              </a:rPr>
              <a:t>นนท</a:t>
            </a:r>
            <a:r>
              <a:rPr lang="th-TH" b="1" dirty="0" smtClean="0">
                <a:latin typeface="Angsana New" panose="02020603050405020304" pitchFamily="18" charset="-34"/>
                <a:ea typeface="Tahoma" pitchFamily="34" charset="0"/>
                <a:cs typeface="Angsana New" panose="02020603050405020304" pitchFamily="18" charset="-34"/>
              </a:rPr>
              <a:t>สุต  (4 กันยายน 2556)</a:t>
            </a:r>
            <a:endParaRPr lang="th-TH" b="1" dirty="0">
              <a:latin typeface="Angsana New" panose="02020603050405020304" pitchFamily="18" charset="-34"/>
              <a:ea typeface="Tahoma" pitchFamily="34" charset="0"/>
              <a:cs typeface="Angsana New" panose="02020603050405020304" pitchFamily="18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6050" y="428604"/>
            <a:ext cx="535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การบูร</a:t>
            </a:r>
            <a:r>
              <a:rPr lang="th-TH" sz="3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ณา</a:t>
            </a:r>
            <a:r>
              <a:rPr lang="th-TH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การ</a:t>
            </a:r>
            <a:endParaRPr lang="th-TH" sz="3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47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11" descr="ภาพนิ่ง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32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24" y="911225"/>
            <a:ext cx="9134476" cy="5929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524" y="903527"/>
            <a:ext cx="9134477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th-TH" sz="2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           กิจกรรม </a:t>
            </a:r>
          </a:p>
        </p:txBody>
      </p:sp>
      <p:sp>
        <p:nvSpPr>
          <p:cNvPr id="182277" name="TextBox 6"/>
          <p:cNvSpPr txBox="1">
            <a:spLocks noChangeArrowheads="1"/>
          </p:cNvSpPr>
          <p:nvPr/>
        </p:nvSpPr>
        <p:spPr bwMode="auto">
          <a:xfrm>
            <a:off x="50879" y="2440796"/>
            <a:ext cx="21509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1800" dirty="0">
                <a:solidFill>
                  <a:srgbClr val="000000"/>
                </a:solidFill>
                <a:latin typeface="Angsana New" pitchFamily="18" charset="-34"/>
              </a:rPr>
              <a:t> </a:t>
            </a:r>
            <a:r>
              <a:rPr lang="en-US" sz="2200" b="1" dirty="0">
                <a:solidFill>
                  <a:srgbClr val="000000"/>
                </a:solidFill>
                <a:latin typeface="Angsana New" pitchFamily="18" charset="-34"/>
              </a:rPr>
              <a:t>2</a:t>
            </a:r>
            <a:r>
              <a:rPr lang="th-TH" sz="2200" b="1" dirty="0">
                <a:solidFill>
                  <a:srgbClr val="000000"/>
                </a:solidFill>
                <a:latin typeface="Angsana New" pitchFamily="18" charset="-34"/>
              </a:rPr>
              <a:t>. การดำเนินมาตรการ</a:t>
            </a:r>
          </a:p>
          <a:p>
            <a:pPr eaLnBrk="1" hangingPunct="1"/>
            <a:r>
              <a:rPr lang="th-TH" sz="2200" b="1" dirty="0">
                <a:solidFill>
                  <a:srgbClr val="000000"/>
                </a:solidFill>
                <a:latin typeface="Angsana New" pitchFamily="18" charset="-34"/>
              </a:rPr>
              <a:t>     ทางสังคม</a:t>
            </a:r>
            <a:endParaRPr lang="th-TH" sz="2200" b="1" dirty="0">
              <a:solidFill>
                <a:srgbClr val="000000"/>
              </a:solidFill>
            </a:endParaRPr>
          </a:p>
        </p:txBody>
      </p:sp>
      <p:sp>
        <p:nvSpPr>
          <p:cNvPr id="182278" name="TextBox 7"/>
          <p:cNvSpPr txBox="1">
            <a:spLocks noChangeArrowheads="1"/>
          </p:cNvSpPr>
          <p:nvPr/>
        </p:nvSpPr>
        <p:spPr bwMode="auto">
          <a:xfrm>
            <a:off x="28051" y="4102394"/>
            <a:ext cx="198858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2200" dirty="0">
                <a:solidFill>
                  <a:srgbClr val="000000"/>
                </a:solidFill>
                <a:latin typeface="Angsana New" pitchFamily="18" charset="-34"/>
              </a:rPr>
              <a:t> </a:t>
            </a:r>
            <a:r>
              <a:rPr lang="en-US" sz="2200" b="1" dirty="0">
                <a:solidFill>
                  <a:srgbClr val="000000"/>
                </a:solidFill>
                <a:latin typeface="Angsana New" pitchFamily="18" charset="-34"/>
              </a:rPr>
              <a:t>4</a:t>
            </a:r>
            <a:r>
              <a:rPr lang="th-TH" sz="2200" b="1" dirty="0">
                <a:solidFill>
                  <a:srgbClr val="000000"/>
                </a:solidFill>
                <a:latin typeface="Angsana New" pitchFamily="18" charset="-34"/>
              </a:rPr>
              <a:t>.  การปรับแผนงาน/  </a:t>
            </a:r>
          </a:p>
          <a:p>
            <a:pPr eaLnBrk="1" hangingPunct="1"/>
            <a:r>
              <a:rPr lang="th-TH" sz="2200" b="1" dirty="0">
                <a:solidFill>
                  <a:srgbClr val="000000"/>
                </a:solidFill>
                <a:latin typeface="Angsana New" pitchFamily="18" charset="-34"/>
              </a:rPr>
              <a:t>     โครงการของ</a:t>
            </a:r>
          </a:p>
          <a:p>
            <a:pPr eaLnBrk="1" hangingPunct="1"/>
            <a:r>
              <a:rPr lang="th-TH" sz="2200" b="1" dirty="0">
                <a:solidFill>
                  <a:srgbClr val="000000"/>
                </a:solidFill>
                <a:latin typeface="Angsana New" pitchFamily="18" charset="-34"/>
              </a:rPr>
              <a:t>     ท้องถิ่น/ตำบล</a:t>
            </a:r>
          </a:p>
        </p:txBody>
      </p:sp>
      <p:sp>
        <p:nvSpPr>
          <p:cNvPr id="182280" name="TextBox 9"/>
          <p:cNvSpPr txBox="1">
            <a:spLocks noChangeArrowheads="1"/>
          </p:cNvSpPr>
          <p:nvPr/>
        </p:nvSpPr>
        <p:spPr bwMode="auto">
          <a:xfrm>
            <a:off x="79061" y="3313789"/>
            <a:ext cx="218917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sz="2200" b="1" dirty="0">
                <a:solidFill>
                  <a:srgbClr val="000000"/>
                </a:solidFill>
                <a:latin typeface="Angsana New" pitchFamily="18" charset="-34"/>
              </a:rPr>
              <a:t>3</a:t>
            </a:r>
            <a:r>
              <a:rPr lang="th-TH" sz="2200" b="1" dirty="0">
                <a:solidFill>
                  <a:srgbClr val="000000"/>
                </a:solidFill>
                <a:latin typeface="Angsana New" pitchFamily="18" charset="-34"/>
              </a:rPr>
              <a:t>.  การสื่อสารเพื่อ </a:t>
            </a:r>
          </a:p>
          <a:p>
            <a:pPr eaLnBrk="1" hangingPunct="1"/>
            <a:r>
              <a:rPr lang="th-TH" sz="2200" b="1" dirty="0">
                <a:solidFill>
                  <a:srgbClr val="000000"/>
                </a:solidFill>
                <a:latin typeface="Angsana New" pitchFamily="18" charset="-34"/>
              </a:rPr>
              <a:t>     ปรับเปลี่ยนพฤติกรรม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2031087" y="899066"/>
            <a:ext cx="0" cy="593725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9156686" y="949202"/>
            <a:ext cx="1" cy="590403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571474" y="950027"/>
            <a:ext cx="9526" cy="593725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170675" y="963668"/>
            <a:ext cx="0" cy="593725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291" name="TextBox 45"/>
          <p:cNvSpPr txBox="1">
            <a:spLocks noChangeArrowheads="1"/>
          </p:cNvSpPr>
          <p:nvPr/>
        </p:nvSpPr>
        <p:spPr bwMode="auto">
          <a:xfrm>
            <a:off x="2255580" y="192034"/>
            <a:ext cx="48727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3200" dirty="0">
                <a:solidFill>
                  <a:srgbClr val="FFFFFF"/>
                </a:solidFill>
                <a:latin typeface="LilyUPC" pitchFamily="34" charset="-34"/>
                <a:cs typeface="LilyUPC" pitchFamily="34" charset="-34"/>
              </a:rPr>
              <a:t>     </a:t>
            </a:r>
            <a:r>
              <a:rPr lang="th-TH" dirty="0">
                <a:solidFill>
                  <a:srgbClr val="00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ตาราง</a:t>
            </a:r>
            <a:r>
              <a:rPr lang="th-TH" dirty="0" err="1">
                <a:solidFill>
                  <a:srgbClr val="00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บูรณา</a:t>
            </a:r>
            <a:r>
              <a:rPr lang="th-TH" dirty="0">
                <a:solidFill>
                  <a:srgbClr val="00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การ </a:t>
            </a:r>
            <a:r>
              <a:rPr lang="en-US" dirty="0">
                <a:solidFill>
                  <a:srgbClr val="00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: </a:t>
            </a:r>
            <a:r>
              <a:rPr lang="th-TH" dirty="0">
                <a:solidFill>
                  <a:srgbClr val="00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การจัดการกลุ่มวัย </a:t>
            </a:r>
            <a:endParaRPr lang="th-TH" sz="2400" dirty="0">
              <a:solidFill>
                <a:srgbClr val="000000"/>
              </a:solidFill>
              <a:latin typeface="LilyUPC" panose="020B0604020202020204" pitchFamily="34" charset="-34"/>
              <a:cs typeface="LilyUPC" panose="020B0604020202020204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7463" y="3212976"/>
            <a:ext cx="909319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-15881" y="4083230"/>
            <a:ext cx="910431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0" y="5206581"/>
            <a:ext cx="9093261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300" name="TextBox 4"/>
          <p:cNvSpPr txBox="1">
            <a:spLocks noChangeArrowheads="1"/>
          </p:cNvSpPr>
          <p:nvPr/>
        </p:nvSpPr>
        <p:spPr bwMode="auto">
          <a:xfrm>
            <a:off x="3671924" y="1001346"/>
            <a:ext cx="123469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2200" b="1" dirty="0">
                <a:solidFill>
                  <a:srgbClr val="000000"/>
                </a:solidFill>
              </a:rPr>
              <a:t>โรคไม่ติดต่อ</a:t>
            </a:r>
          </a:p>
        </p:txBody>
      </p:sp>
      <p:sp>
        <p:nvSpPr>
          <p:cNvPr id="182301" name="TextBox 44"/>
          <p:cNvSpPr txBox="1">
            <a:spLocks noChangeArrowheads="1"/>
          </p:cNvSpPr>
          <p:nvPr/>
        </p:nvSpPr>
        <p:spPr bwMode="auto">
          <a:xfrm>
            <a:off x="5348117" y="1001346"/>
            <a:ext cx="109609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2200" b="1" dirty="0">
                <a:solidFill>
                  <a:srgbClr val="000000"/>
                </a:solidFill>
              </a:rPr>
              <a:t>โรคติดต่อ</a:t>
            </a:r>
          </a:p>
        </p:txBody>
      </p:sp>
      <p:sp>
        <p:nvSpPr>
          <p:cNvPr id="182302" name="TextBox 47"/>
          <p:cNvSpPr txBox="1">
            <a:spLocks noChangeArrowheads="1"/>
          </p:cNvSpPr>
          <p:nvPr/>
        </p:nvSpPr>
        <p:spPr bwMode="auto">
          <a:xfrm>
            <a:off x="6588224" y="1001346"/>
            <a:ext cx="108011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2200" b="1" dirty="0">
                <a:solidFill>
                  <a:srgbClr val="000000"/>
                </a:solidFill>
              </a:rPr>
              <a:t>โภชนาการ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17463" y="6848475"/>
            <a:ext cx="9148762" cy="952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8"/>
          <p:cNvSpPr txBox="1">
            <a:spLocks noChangeArrowheads="1"/>
          </p:cNvSpPr>
          <p:nvPr/>
        </p:nvSpPr>
        <p:spPr bwMode="auto">
          <a:xfrm>
            <a:off x="28051" y="1634937"/>
            <a:ext cx="219662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sz="2200" b="1" dirty="0">
                <a:solidFill>
                  <a:srgbClr val="000000"/>
                </a:solidFill>
                <a:latin typeface="Angsana New" pitchFamily="18" charset="-34"/>
              </a:rPr>
              <a:t>1</a:t>
            </a:r>
            <a:r>
              <a:rPr lang="th-TH" sz="2200" b="1" dirty="0">
                <a:solidFill>
                  <a:srgbClr val="000000"/>
                </a:solidFill>
                <a:latin typeface="Angsana New" pitchFamily="18" charset="-34"/>
              </a:rPr>
              <a:t>. การเฝ้าระวัง/ คัดกรอง</a:t>
            </a:r>
          </a:p>
          <a:p>
            <a:pPr eaLnBrk="1" hangingPunct="1"/>
            <a:r>
              <a:rPr lang="th-TH" sz="2200" b="1" dirty="0">
                <a:solidFill>
                  <a:srgbClr val="000000"/>
                </a:solidFill>
                <a:latin typeface="Angsana New" pitchFamily="18" charset="-34"/>
              </a:rPr>
              <a:t>      โดยประชาชน</a:t>
            </a:r>
            <a:endParaRPr lang="th-TH" sz="2200" b="1" dirty="0">
              <a:solidFill>
                <a:srgbClr val="00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7675360" y="1001346"/>
            <a:ext cx="0" cy="594201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03480" y="983718"/>
            <a:ext cx="1282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    กลุ่มงาน</a:t>
            </a:r>
          </a:p>
        </p:txBody>
      </p:sp>
      <p:sp>
        <p:nvSpPr>
          <p:cNvPr id="57" name="TextBox 46"/>
          <p:cNvSpPr txBox="1">
            <a:spLocks noChangeArrowheads="1"/>
          </p:cNvSpPr>
          <p:nvPr/>
        </p:nvSpPr>
        <p:spPr bwMode="auto">
          <a:xfrm>
            <a:off x="3183791" y="2818190"/>
            <a:ext cx="4227313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th-TH" sz="2000" dirty="0">
                <a:solidFill>
                  <a:srgbClr val="000000"/>
                </a:solidFill>
              </a:rPr>
              <a:t> </a:t>
            </a:r>
            <a:r>
              <a:rPr lang="th-TH" sz="2400" b="1" dirty="0">
                <a:solidFill>
                  <a:srgbClr val="000000"/>
                </a:solidFill>
              </a:rPr>
              <a:t>บรรจุงานจากค่ากลางหรือโครงการที่มีมาตรฐาน</a:t>
            </a:r>
            <a:r>
              <a:rPr lang="th-TH" sz="2400" b="1">
                <a:solidFill>
                  <a:srgbClr val="000000"/>
                </a:solidFill>
              </a:rPr>
              <a:t>กำหนดไว้ลง</a:t>
            </a:r>
            <a:r>
              <a:rPr lang="th-TH" sz="2400" b="1" dirty="0">
                <a:solidFill>
                  <a:srgbClr val="000000"/>
                </a:solidFill>
              </a:rPr>
              <a:t>ในช่องต่างๆ</a:t>
            </a:r>
          </a:p>
          <a:p>
            <a:pPr eaLnBrk="1" hangingPunct="1">
              <a:defRPr/>
            </a:pPr>
            <a:r>
              <a:rPr lang="th-TH" sz="2400" b="1" dirty="0">
                <a:solidFill>
                  <a:srgbClr val="000000"/>
                </a:solidFill>
              </a:rPr>
              <a:t>         ให้ตรงกับหัวเรื่องจนครบทุกช่อง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th-TH" sz="2400" b="1" dirty="0" err="1">
                <a:solidFill>
                  <a:srgbClr val="000000"/>
                </a:solidFill>
              </a:rPr>
              <a:t>บูรณา</a:t>
            </a:r>
            <a:r>
              <a:rPr lang="th-TH" sz="2400" b="1" dirty="0">
                <a:solidFill>
                  <a:srgbClr val="000000"/>
                </a:solidFill>
              </a:rPr>
              <a:t>การงานตามหัวข้อกิจกรรม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th-TH" sz="2400" b="1" dirty="0">
                <a:solidFill>
                  <a:srgbClr val="000000"/>
                </a:solidFill>
              </a:rPr>
              <a:t> เว้นบางงานที่แยกปฏิบัติตามเงื่อนไขพิเศษ</a:t>
            </a:r>
          </a:p>
          <a:p>
            <a:pPr eaLnBrk="1" hangingPunct="1">
              <a:defRPr/>
            </a:pPr>
            <a:r>
              <a:rPr lang="th-TH" sz="2400" b="1" dirty="0">
                <a:solidFill>
                  <a:srgbClr val="000000"/>
                </a:solidFill>
              </a:rPr>
              <a:t>          (แยกไปทำโครงการเฉพาะ)</a:t>
            </a:r>
          </a:p>
        </p:txBody>
      </p:sp>
      <p:sp>
        <p:nvSpPr>
          <p:cNvPr id="4" name="Right Arrow Callout 3"/>
          <p:cNvSpPr/>
          <p:nvPr/>
        </p:nvSpPr>
        <p:spPr>
          <a:xfrm>
            <a:off x="2771800" y="1819603"/>
            <a:ext cx="5472608" cy="40011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9259"/>
            </a:avLst>
          </a:prstGeom>
          <a:solidFill>
            <a:schemeClr val="accent2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spc="6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กำหนดและ</a:t>
            </a:r>
            <a:r>
              <a:rPr lang="th-TH" sz="2400" b="1" spc="600" dirty="0" err="1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บูรณา</a:t>
            </a:r>
            <a:r>
              <a:rPr lang="th-TH" sz="2400" b="1" spc="6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การงานในชุดงาน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3419872" y="899066"/>
            <a:ext cx="0" cy="598821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1907" y="2404378"/>
            <a:ext cx="910431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53324" y="985474"/>
            <a:ext cx="9877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2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สุขภาพจิต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392062"/>
            <a:ext cx="21973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5. อื่นๆ ตามความต้องการ</a:t>
            </a:r>
            <a:endParaRPr lang="en-US" sz="2200" b="1" dirty="0">
              <a:solidFill>
                <a:srgbClr val="0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-18310" y="6025604"/>
            <a:ext cx="9093261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120968" y="6025604"/>
            <a:ext cx="1062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rgbClr val="000000"/>
                </a:solidFill>
              </a:rPr>
              <a:t>แผนงาน</a:t>
            </a:r>
            <a:r>
              <a:rPr lang="th-TH" sz="2000" dirty="0">
                <a:solidFill>
                  <a:srgbClr val="000000"/>
                </a:solidFill>
              </a:rPr>
              <a:t> </a:t>
            </a:r>
            <a:r>
              <a:rPr lang="th-TH" sz="1600" dirty="0">
                <a:solidFill>
                  <a:srgbClr val="000000"/>
                </a:solidFill>
              </a:rPr>
              <a:t>(2-4 </a:t>
            </a:r>
            <a:r>
              <a:rPr lang="th-TH" sz="2000" b="1" dirty="0">
                <a:solidFill>
                  <a:srgbClr val="000000"/>
                </a:solidFill>
              </a:rPr>
              <a:t>ปี</a:t>
            </a:r>
            <a:r>
              <a:rPr lang="th-TH" dirty="0">
                <a:solidFill>
                  <a:srgbClr val="000000"/>
                </a:solidFill>
              </a:rPr>
              <a:t>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757857" y="6025604"/>
            <a:ext cx="1062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rgbClr val="000000"/>
                </a:solidFill>
              </a:rPr>
              <a:t>แผนงาน</a:t>
            </a:r>
            <a:r>
              <a:rPr lang="th-TH" sz="2000" dirty="0">
                <a:solidFill>
                  <a:srgbClr val="000000"/>
                </a:solidFill>
              </a:rPr>
              <a:t> </a:t>
            </a:r>
            <a:r>
              <a:rPr lang="th-TH" sz="1600" dirty="0">
                <a:solidFill>
                  <a:srgbClr val="000000"/>
                </a:solidFill>
              </a:rPr>
              <a:t>(2-4 </a:t>
            </a:r>
            <a:r>
              <a:rPr lang="th-TH" sz="2000" b="1" dirty="0">
                <a:solidFill>
                  <a:srgbClr val="000000"/>
                </a:solidFill>
              </a:rPr>
              <a:t>ปี</a:t>
            </a:r>
            <a:r>
              <a:rPr lang="th-TH" dirty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740657" y="6025604"/>
            <a:ext cx="1062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rgbClr val="000000"/>
                </a:solidFill>
              </a:rPr>
              <a:t>แผนงาน</a:t>
            </a:r>
            <a:r>
              <a:rPr lang="th-TH" sz="2000" dirty="0">
                <a:solidFill>
                  <a:srgbClr val="000000"/>
                </a:solidFill>
              </a:rPr>
              <a:t> </a:t>
            </a:r>
            <a:r>
              <a:rPr lang="th-TH" sz="1600" dirty="0">
                <a:solidFill>
                  <a:srgbClr val="000000"/>
                </a:solidFill>
              </a:rPr>
              <a:t>(2-4 </a:t>
            </a:r>
            <a:r>
              <a:rPr lang="th-TH" sz="2000" b="1" dirty="0">
                <a:solidFill>
                  <a:srgbClr val="000000"/>
                </a:solidFill>
              </a:rPr>
              <a:t>ปี</a:t>
            </a:r>
            <a:r>
              <a:rPr lang="th-TH" dirty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81385" y="6025604"/>
            <a:ext cx="1062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rgbClr val="000000"/>
                </a:solidFill>
              </a:rPr>
              <a:t>แผนงาน</a:t>
            </a:r>
            <a:r>
              <a:rPr lang="th-TH" sz="2000" dirty="0">
                <a:solidFill>
                  <a:srgbClr val="000000"/>
                </a:solidFill>
              </a:rPr>
              <a:t> </a:t>
            </a:r>
            <a:r>
              <a:rPr lang="th-TH" sz="1600" dirty="0">
                <a:solidFill>
                  <a:srgbClr val="000000"/>
                </a:solidFill>
              </a:rPr>
              <a:t>(2-4 </a:t>
            </a:r>
            <a:r>
              <a:rPr lang="th-TH" sz="2000" b="1" dirty="0">
                <a:solidFill>
                  <a:srgbClr val="000000"/>
                </a:solidFill>
              </a:rPr>
              <a:t>ปี</a:t>
            </a:r>
            <a:r>
              <a:rPr lang="th-TH" dirty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799434" y="6179492"/>
            <a:ext cx="1183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>
                <a:solidFill>
                  <a:srgbClr val="000000"/>
                </a:solidFill>
              </a:rPr>
              <a:t>โครงการ</a:t>
            </a:r>
            <a:r>
              <a:rPr lang="th-TH" sz="2000" b="1" dirty="0">
                <a:solidFill>
                  <a:srgbClr val="FFFFFF"/>
                </a:solidFill>
              </a:rPr>
              <a:t> </a:t>
            </a:r>
            <a:r>
              <a:rPr lang="th-TH" sz="2000" dirty="0">
                <a:solidFill>
                  <a:srgbClr val="000000"/>
                </a:solidFill>
              </a:rPr>
              <a:t>1</a:t>
            </a:r>
            <a:r>
              <a:rPr lang="th-TH" sz="2000" b="1" dirty="0">
                <a:solidFill>
                  <a:srgbClr val="000000"/>
                </a:solidFill>
              </a:rPr>
              <a:t> ปี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741113" y="5376335"/>
            <a:ext cx="1344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000000"/>
                </a:solidFill>
              </a:rPr>
              <a:t>งานพิเศษต่างๆที่บูรณาการไม่ได้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9" name="Down Arrow 38"/>
          <p:cNvSpPr/>
          <p:nvPr/>
        </p:nvSpPr>
        <p:spPr>
          <a:xfrm>
            <a:off x="8903104" y="1843775"/>
            <a:ext cx="147037" cy="4149754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40" name="Down Arrow 39"/>
          <p:cNvSpPr/>
          <p:nvPr/>
        </p:nvSpPr>
        <p:spPr>
          <a:xfrm>
            <a:off x="2151619" y="1826342"/>
            <a:ext cx="147037" cy="4149754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7404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675" y="957573"/>
            <a:ext cx="9134476" cy="5929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5</a:t>
            </a:r>
            <a:endParaRPr lang="th-TH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24" y="903527"/>
            <a:ext cx="9134477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th-TH" sz="2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           กิจกรรม </a:t>
            </a:r>
          </a:p>
        </p:txBody>
      </p:sp>
      <p:sp>
        <p:nvSpPr>
          <p:cNvPr id="182277" name="TextBox 6"/>
          <p:cNvSpPr txBox="1">
            <a:spLocks noChangeArrowheads="1"/>
          </p:cNvSpPr>
          <p:nvPr/>
        </p:nvSpPr>
        <p:spPr bwMode="auto">
          <a:xfrm>
            <a:off x="40513" y="2525526"/>
            <a:ext cx="21509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1800" dirty="0">
                <a:solidFill>
                  <a:srgbClr val="000000"/>
                </a:solidFill>
                <a:latin typeface="Angsana New" pitchFamily="18" charset="-34"/>
              </a:rPr>
              <a:t> </a:t>
            </a:r>
            <a:r>
              <a:rPr lang="th-TH" sz="2200" b="1" dirty="0">
                <a:solidFill>
                  <a:srgbClr val="000000"/>
                </a:solidFill>
                <a:latin typeface="Angsana New" pitchFamily="18" charset="-34"/>
              </a:rPr>
              <a:t>2. การดำเนินมาตรการ</a:t>
            </a:r>
          </a:p>
          <a:p>
            <a:pPr eaLnBrk="1" hangingPunct="1"/>
            <a:r>
              <a:rPr lang="th-TH" sz="2200" b="1" dirty="0">
                <a:solidFill>
                  <a:srgbClr val="000000"/>
                </a:solidFill>
                <a:latin typeface="Angsana New" pitchFamily="18" charset="-34"/>
              </a:rPr>
              <a:t>     ทางสังคม</a:t>
            </a:r>
            <a:endParaRPr lang="th-TH" sz="2200" b="1" dirty="0">
              <a:solidFill>
                <a:srgbClr val="000000"/>
              </a:solidFill>
            </a:endParaRPr>
          </a:p>
        </p:txBody>
      </p:sp>
      <p:sp>
        <p:nvSpPr>
          <p:cNvPr id="182278" name="TextBox 7"/>
          <p:cNvSpPr txBox="1">
            <a:spLocks noChangeArrowheads="1"/>
          </p:cNvSpPr>
          <p:nvPr/>
        </p:nvSpPr>
        <p:spPr bwMode="auto">
          <a:xfrm>
            <a:off x="13191" y="4343400"/>
            <a:ext cx="198858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2200" dirty="0">
                <a:solidFill>
                  <a:srgbClr val="000000"/>
                </a:solidFill>
                <a:latin typeface="Angsana New" pitchFamily="18" charset="-34"/>
              </a:rPr>
              <a:t> </a:t>
            </a:r>
            <a:r>
              <a:rPr lang="th-TH" sz="2200" b="1" dirty="0">
                <a:solidFill>
                  <a:srgbClr val="000000"/>
                </a:solidFill>
                <a:latin typeface="Angsana New" pitchFamily="18" charset="-34"/>
              </a:rPr>
              <a:t>4.  การปรับแผนงาน/  </a:t>
            </a:r>
          </a:p>
          <a:p>
            <a:pPr eaLnBrk="1" hangingPunct="1"/>
            <a:r>
              <a:rPr lang="th-TH" sz="2200" b="1" dirty="0">
                <a:solidFill>
                  <a:srgbClr val="000000"/>
                </a:solidFill>
                <a:latin typeface="Angsana New" pitchFamily="18" charset="-34"/>
              </a:rPr>
              <a:t>     โครงการของ</a:t>
            </a:r>
          </a:p>
          <a:p>
            <a:pPr eaLnBrk="1" hangingPunct="1"/>
            <a:r>
              <a:rPr lang="th-TH" sz="2200" b="1" dirty="0">
                <a:solidFill>
                  <a:srgbClr val="000000"/>
                </a:solidFill>
                <a:latin typeface="Angsana New" pitchFamily="18" charset="-34"/>
              </a:rPr>
              <a:t>     ท้องถิ่น/ตำบล</a:t>
            </a:r>
          </a:p>
        </p:txBody>
      </p:sp>
      <p:sp>
        <p:nvSpPr>
          <p:cNvPr id="182280" name="TextBox 9"/>
          <p:cNvSpPr txBox="1">
            <a:spLocks noChangeArrowheads="1"/>
          </p:cNvSpPr>
          <p:nvPr/>
        </p:nvSpPr>
        <p:spPr bwMode="auto">
          <a:xfrm>
            <a:off x="24607" y="3352800"/>
            <a:ext cx="218917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2200" b="1" dirty="0">
                <a:solidFill>
                  <a:srgbClr val="000000"/>
                </a:solidFill>
                <a:latin typeface="Angsana New" pitchFamily="18" charset="-34"/>
              </a:rPr>
              <a:t>3.  การสื่อสารเพื่อ </a:t>
            </a:r>
          </a:p>
          <a:p>
            <a:pPr eaLnBrk="1" hangingPunct="1"/>
            <a:r>
              <a:rPr lang="th-TH" sz="2200" b="1" dirty="0">
                <a:solidFill>
                  <a:srgbClr val="000000"/>
                </a:solidFill>
                <a:latin typeface="Angsana New" pitchFamily="18" charset="-34"/>
              </a:rPr>
              <a:t>     ปรับเปลี่ยนพฤติกรรม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2031087" y="899066"/>
            <a:ext cx="0" cy="593725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9156686" y="949202"/>
            <a:ext cx="1" cy="590403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076056" y="932594"/>
            <a:ext cx="0" cy="593725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291" name="TextBox 45"/>
          <p:cNvSpPr txBox="1">
            <a:spLocks noChangeArrowheads="1"/>
          </p:cNvSpPr>
          <p:nvPr/>
        </p:nvSpPr>
        <p:spPr bwMode="auto">
          <a:xfrm>
            <a:off x="2433037" y="123095"/>
            <a:ext cx="46952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3200" dirty="0">
                <a:solidFill>
                  <a:srgbClr val="FFFFFF"/>
                </a:solidFill>
                <a:latin typeface="LilyUPC" pitchFamily="34" charset="-34"/>
                <a:cs typeface="LilyUPC" pitchFamily="34" charset="-34"/>
              </a:rPr>
              <a:t>    </a:t>
            </a:r>
            <a:r>
              <a:rPr lang="th-TH" dirty="0">
                <a:solidFill>
                  <a:srgbClr val="00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ตาราง</a:t>
            </a:r>
            <a:r>
              <a:rPr lang="th-TH" dirty="0" err="1">
                <a:solidFill>
                  <a:srgbClr val="00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บูรณา</a:t>
            </a:r>
            <a:r>
              <a:rPr lang="th-TH" dirty="0">
                <a:solidFill>
                  <a:srgbClr val="00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การ </a:t>
            </a:r>
            <a:r>
              <a:rPr lang="en-US" dirty="0">
                <a:solidFill>
                  <a:srgbClr val="00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: </a:t>
            </a:r>
            <a:r>
              <a:rPr lang="th-TH" dirty="0">
                <a:solidFill>
                  <a:srgbClr val="00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การจัดการสภาวะแวดล้อม</a:t>
            </a:r>
            <a:endParaRPr lang="th-TH" sz="2400" dirty="0">
              <a:solidFill>
                <a:srgbClr val="000000"/>
              </a:solidFill>
              <a:latin typeface="LilyUPC" panose="020B0604020202020204" pitchFamily="34" charset="-34"/>
              <a:cs typeface="LilyUPC" panose="020B0604020202020204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-15882" y="2404378"/>
            <a:ext cx="909319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-5144" y="3293334"/>
            <a:ext cx="910431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953" y="4260720"/>
            <a:ext cx="9093261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300" name="TextBox 4"/>
          <p:cNvSpPr txBox="1">
            <a:spLocks noChangeArrowheads="1"/>
          </p:cNvSpPr>
          <p:nvPr/>
        </p:nvSpPr>
        <p:spPr bwMode="auto">
          <a:xfrm>
            <a:off x="2156120" y="1026638"/>
            <a:ext cx="151216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2200" b="1" dirty="0">
                <a:solidFill>
                  <a:srgbClr val="000000"/>
                </a:solidFill>
              </a:rPr>
              <a:t>อาหารปลอดภัย</a:t>
            </a:r>
          </a:p>
        </p:txBody>
      </p:sp>
      <p:sp>
        <p:nvSpPr>
          <p:cNvPr id="182301" name="TextBox 44"/>
          <p:cNvSpPr txBox="1">
            <a:spLocks noChangeArrowheads="1"/>
          </p:cNvSpPr>
          <p:nvPr/>
        </p:nvSpPr>
        <p:spPr bwMode="auto">
          <a:xfrm>
            <a:off x="5076057" y="795805"/>
            <a:ext cx="266909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2200" b="1" dirty="0">
                <a:solidFill>
                  <a:srgbClr val="000000"/>
                </a:solidFill>
              </a:rPr>
              <a:t>     สภาพแวดล้อมทาง</a:t>
            </a:r>
          </a:p>
          <a:p>
            <a:pPr eaLnBrk="1" hangingPunct="1"/>
            <a:r>
              <a:rPr lang="th-TH" sz="2200" b="1" dirty="0">
                <a:solidFill>
                  <a:srgbClr val="000000"/>
                </a:solidFill>
              </a:rPr>
              <a:t>  กายภาพ       สังคม/เศรษฐกิจฯ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17463" y="6848475"/>
            <a:ext cx="9148762" cy="952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8"/>
          <p:cNvSpPr txBox="1">
            <a:spLocks noChangeArrowheads="1"/>
          </p:cNvSpPr>
          <p:nvPr/>
        </p:nvSpPr>
        <p:spPr bwMode="auto">
          <a:xfrm>
            <a:off x="-5144" y="1634937"/>
            <a:ext cx="219662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2200" b="1" dirty="0">
                <a:solidFill>
                  <a:srgbClr val="000000"/>
                </a:solidFill>
                <a:latin typeface="Angsana New" pitchFamily="18" charset="-34"/>
              </a:rPr>
              <a:t>1. การเฝ้าระวัง/ คัดกรอง</a:t>
            </a:r>
          </a:p>
          <a:p>
            <a:pPr eaLnBrk="1" hangingPunct="1"/>
            <a:r>
              <a:rPr lang="th-TH" sz="2200" b="1" dirty="0">
                <a:solidFill>
                  <a:srgbClr val="000000"/>
                </a:solidFill>
                <a:latin typeface="Angsana New" pitchFamily="18" charset="-34"/>
              </a:rPr>
              <a:t>      โดยประชาชน</a:t>
            </a:r>
            <a:endParaRPr lang="th-TH" sz="2200" b="1" dirty="0">
              <a:solidFill>
                <a:srgbClr val="00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7596336" y="904994"/>
            <a:ext cx="0" cy="594201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03480" y="983718"/>
            <a:ext cx="1282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    กลุ่มงาน</a:t>
            </a:r>
          </a:p>
        </p:txBody>
      </p:sp>
      <p:sp>
        <p:nvSpPr>
          <p:cNvPr id="29" name="TextBox 4"/>
          <p:cNvSpPr txBox="1">
            <a:spLocks noChangeArrowheads="1"/>
          </p:cNvSpPr>
          <p:nvPr/>
        </p:nvSpPr>
        <p:spPr bwMode="auto">
          <a:xfrm>
            <a:off x="3559704" y="1027800"/>
            <a:ext cx="151216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2200" b="1" dirty="0">
                <a:solidFill>
                  <a:srgbClr val="000000"/>
                </a:solidFill>
              </a:rPr>
              <a:t>คุ้มครองผู้บริโภค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3491880" y="899066"/>
            <a:ext cx="0" cy="593725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071872" y="1180525"/>
            <a:ext cx="2524464" cy="1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156176" y="1180526"/>
            <a:ext cx="0" cy="568931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46"/>
          <p:cNvSpPr txBox="1">
            <a:spLocks noChangeArrowheads="1"/>
          </p:cNvSpPr>
          <p:nvPr/>
        </p:nvSpPr>
        <p:spPr bwMode="auto">
          <a:xfrm>
            <a:off x="3200400" y="2871023"/>
            <a:ext cx="4227313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th-TH" sz="2000" dirty="0">
                <a:solidFill>
                  <a:srgbClr val="000000"/>
                </a:solidFill>
              </a:rPr>
              <a:t> </a:t>
            </a:r>
            <a:r>
              <a:rPr lang="th-TH" sz="2400" b="1" dirty="0">
                <a:solidFill>
                  <a:srgbClr val="000000"/>
                </a:solidFill>
              </a:rPr>
              <a:t>บรรจุงานจากค่ากลางหรือโครงการที่มีมาตรฐานกำหนดไว้ลงในช่องต่างๆ</a:t>
            </a:r>
          </a:p>
          <a:p>
            <a:pPr eaLnBrk="1" hangingPunct="1">
              <a:defRPr/>
            </a:pPr>
            <a:r>
              <a:rPr lang="th-TH" sz="2400" b="1" dirty="0">
                <a:solidFill>
                  <a:srgbClr val="000000"/>
                </a:solidFill>
              </a:rPr>
              <a:t>         ให้ตรงกับหัวเรื่องจนครบทุกช่อง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th-TH" sz="2400" b="1" dirty="0" err="1">
                <a:solidFill>
                  <a:srgbClr val="000000"/>
                </a:solidFill>
              </a:rPr>
              <a:t>บูรณา</a:t>
            </a:r>
            <a:r>
              <a:rPr lang="th-TH" sz="2400" b="1" dirty="0">
                <a:solidFill>
                  <a:srgbClr val="000000"/>
                </a:solidFill>
              </a:rPr>
              <a:t>การงานตามหัวข้อกิจกรรม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th-TH" sz="2400" b="1" dirty="0">
                <a:solidFill>
                  <a:srgbClr val="000000"/>
                </a:solidFill>
              </a:rPr>
              <a:t> เว้นบางงานที่แยกปฏิบัติตามเงื่อนไขพิเศษ</a:t>
            </a:r>
          </a:p>
          <a:p>
            <a:pPr eaLnBrk="1" hangingPunct="1">
              <a:defRPr/>
            </a:pPr>
            <a:r>
              <a:rPr lang="th-TH" sz="2400" b="1" dirty="0">
                <a:solidFill>
                  <a:srgbClr val="000000"/>
                </a:solidFill>
              </a:rPr>
              <a:t>          (แยกไปทำโครงการเฉพาะ)</a:t>
            </a:r>
          </a:p>
        </p:txBody>
      </p:sp>
      <p:sp>
        <p:nvSpPr>
          <p:cNvPr id="34" name="Right Arrow Callout 33"/>
          <p:cNvSpPr/>
          <p:nvPr/>
        </p:nvSpPr>
        <p:spPr>
          <a:xfrm>
            <a:off x="2771800" y="1819603"/>
            <a:ext cx="5472608" cy="40011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9259"/>
            </a:avLst>
          </a:prstGeom>
          <a:solidFill>
            <a:schemeClr val="accent2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spc="6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กำหนดและ</a:t>
            </a:r>
            <a:r>
              <a:rPr lang="th-TH" sz="2400" b="1" spc="600" dirty="0" err="1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บูรณา</a:t>
            </a:r>
            <a:r>
              <a:rPr lang="th-TH" sz="2400" b="1" spc="6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การงานในชุดงาน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-15882" y="5436947"/>
            <a:ext cx="912971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698" y="5585411"/>
            <a:ext cx="20457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5. </a:t>
            </a:r>
            <a:r>
              <a:rPr lang="th-TH" sz="22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อื่นๆตามความต้องการ</a:t>
            </a:r>
            <a:endParaRPr lang="en-US" sz="2200" b="1" dirty="0">
              <a:solidFill>
                <a:srgbClr val="0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51619" y="6122741"/>
            <a:ext cx="1062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rgbClr val="000000"/>
                </a:solidFill>
              </a:rPr>
              <a:t>แผนงาน</a:t>
            </a:r>
            <a:r>
              <a:rPr lang="th-TH" sz="2000" dirty="0">
                <a:solidFill>
                  <a:srgbClr val="000000"/>
                </a:solidFill>
              </a:rPr>
              <a:t> </a:t>
            </a:r>
            <a:r>
              <a:rPr lang="th-TH" sz="1600" dirty="0">
                <a:solidFill>
                  <a:srgbClr val="000000"/>
                </a:solidFill>
              </a:rPr>
              <a:t>(2-4 </a:t>
            </a:r>
            <a:r>
              <a:rPr lang="th-TH" sz="2000" b="1" dirty="0">
                <a:solidFill>
                  <a:srgbClr val="000000"/>
                </a:solidFill>
              </a:rPr>
              <a:t>ปี</a:t>
            </a:r>
            <a:r>
              <a:rPr lang="th-TH" sz="1600" dirty="0">
                <a:solidFill>
                  <a:srgbClr val="000000"/>
                </a:solidFill>
              </a:rPr>
              <a:t>)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2151619" y="1958128"/>
            <a:ext cx="147037" cy="4149754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03417" y="6128430"/>
            <a:ext cx="1062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rgbClr val="000000"/>
                </a:solidFill>
              </a:rPr>
              <a:t>แผนงาน</a:t>
            </a:r>
            <a:r>
              <a:rPr lang="th-TH" sz="2000" dirty="0">
                <a:solidFill>
                  <a:srgbClr val="000000"/>
                </a:solidFill>
              </a:rPr>
              <a:t> </a:t>
            </a:r>
            <a:r>
              <a:rPr lang="th-TH" sz="1600" dirty="0">
                <a:solidFill>
                  <a:srgbClr val="000000"/>
                </a:solidFill>
              </a:rPr>
              <a:t>(2-4 </a:t>
            </a:r>
            <a:r>
              <a:rPr lang="th-TH" sz="2000" b="1" dirty="0">
                <a:solidFill>
                  <a:srgbClr val="000000"/>
                </a:solidFill>
              </a:rPr>
              <a:t>ปี</a:t>
            </a:r>
            <a:r>
              <a:rPr lang="th-TH" sz="1600" dirty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11421" y="6122741"/>
            <a:ext cx="1062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rgbClr val="000000"/>
                </a:solidFill>
              </a:rPr>
              <a:t>แผนงาน</a:t>
            </a:r>
            <a:r>
              <a:rPr lang="th-TH" sz="2000" dirty="0">
                <a:solidFill>
                  <a:srgbClr val="000000"/>
                </a:solidFill>
              </a:rPr>
              <a:t> </a:t>
            </a:r>
            <a:r>
              <a:rPr lang="th-TH" sz="1600" dirty="0">
                <a:solidFill>
                  <a:srgbClr val="000000"/>
                </a:solidFill>
              </a:rPr>
              <a:t>(2-4 </a:t>
            </a:r>
            <a:r>
              <a:rPr lang="th-TH" sz="2000" b="1" dirty="0">
                <a:solidFill>
                  <a:srgbClr val="000000"/>
                </a:solidFill>
              </a:rPr>
              <a:t>ปี</a:t>
            </a:r>
            <a:r>
              <a:rPr lang="th-TH" sz="1600" dirty="0">
                <a:solidFill>
                  <a:srgbClr val="000000"/>
                </a:solidFill>
              </a:rPr>
              <a:t>)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64890" y="6145351"/>
            <a:ext cx="1062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rgbClr val="000000"/>
                </a:solidFill>
              </a:rPr>
              <a:t>แผนงาน</a:t>
            </a:r>
            <a:r>
              <a:rPr lang="th-TH" sz="2000" dirty="0">
                <a:solidFill>
                  <a:srgbClr val="000000"/>
                </a:solidFill>
              </a:rPr>
              <a:t> </a:t>
            </a:r>
            <a:r>
              <a:rPr lang="th-TH" sz="1600" dirty="0">
                <a:solidFill>
                  <a:srgbClr val="000000"/>
                </a:solidFill>
              </a:rPr>
              <a:t>(2-4 </a:t>
            </a:r>
            <a:r>
              <a:rPr lang="th-TH" sz="2000" b="1" dirty="0">
                <a:solidFill>
                  <a:srgbClr val="000000"/>
                </a:solidFill>
              </a:rPr>
              <a:t>ปี</a:t>
            </a:r>
            <a:r>
              <a:rPr lang="th-TH" sz="1600" dirty="0">
                <a:solidFill>
                  <a:srgbClr val="000000"/>
                </a:solidFill>
              </a:rPr>
              <a:t>)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-14275" y="6112566"/>
            <a:ext cx="912971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799434" y="6276629"/>
            <a:ext cx="1183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>
                <a:solidFill>
                  <a:srgbClr val="000000"/>
                </a:solidFill>
              </a:rPr>
              <a:t>โครงการ</a:t>
            </a:r>
            <a:r>
              <a:rPr lang="th-TH" sz="2000" b="1" dirty="0">
                <a:solidFill>
                  <a:srgbClr val="FFFFFF"/>
                </a:solidFill>
              </a:rPr>
              <a:t> </a:t>
            </a:r>
            <a:r>
              <a:rPr lang="th-TH" sz="2000" dirty="0">
                <a:solidFill>
                  <a:srgbClr val="000000"/>
                </a:solidFill>
              </a:rPr>
              <a:t>1</a:t>
            </a:r>
            <a:r>
              <a:rPr lang="th-TH" sz="2000" b="1" dirty="0">
                <a:solidFill>
                  <a:srgbClr val="000000"/>
                </a:solidFill>
              </a:rPr>
              <a:t> ปี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38" name="Down Arrow 37"/>
          <p:cNvSpPr/>
          <p:nvPr/>
        </p:nvSpPr>
        <p:spPr>
          <a:xfrm>
            <a:off x="8835734" y="1970668"/>
            <a:ext cx="147037" cy="4149754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83651" y="5494336"/>
            <a:ext cx="1560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000000"/>
                </a:solidFill>
              </a:rPr>
              <a:t>งานพิเศษต่างๆที่บูรณาการไม่ได้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2931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223256"/>
              </p:ext>
            </p:extLst>
          </p:nvPr>
        </p:nvGraphicFramePr>
        <p:xfrm>
          <a:off x="4" y="871107"/>
          <a:ext cx="9143999" cy="63727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6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793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611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124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53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95945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กิจกรรมจาก</a:t>
                      </a:r>
                      <a:r>
                        <a:rPr lang="th-TH" sz="20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SRM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สุขภาพจิต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โรคไม่ติดต่อ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สารเสพติด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พฤติกรรม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ชุดงาน/ค่าใช้จ่าย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6733">
                <a:tc>
                  <a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1.การพัฒนา/บริการ</a:t>
                      </a:r>
                    </a:p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กลุ่มเป้าหมาย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ดูแลผู้สูงอายุระยะยาว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ทำคลินิก </a:t>
                      </a: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DPAC</a:t>
                      </a:r>
                      <a:endParaRPr lang="th-TH" sz="1800" b="1" dirty="0">
                        <a:solidFill>
                          <a:srgbClr val="0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b="1" dirty="0">
                        <a:solidFill>
                          <a:srgbClr val="0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ทำคลินิก เลิกสุรา บุหรี่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สร้างเสริมวามสุข 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 </a:t>
                      </a:r>
                      <a:r>
                        <a:rPr lang="th-TH" sz="16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มิติ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การพัฒนาระบบบริการปฐมภูมิ(บาท)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38190">
                <a:tc>
                  <a:txBody>
                    <a:bodyPr/>
                    <a:lstStyle/>
                    <a:p>
                      <a:pPr eaLnBrk="1" hangingPunct="1"/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การเฝ้าระวัง/ คัด</a:t>
                      </a:r>
                    </a:p>
                    <a:p>
                      <a:pPr eaLnBrk="1" hangingPunct="1"/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กรองโดยประชาชน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สำรวจ</a:t>
                      </a:r>
                      <a:r>
                        <a:rPr lang="th-TH" sz="1800" b="1" baseline="0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2Q</a:t>
                      </a: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ADL</a:t>
                      </a:r>
                      <a:endParaRPr lang="th-TH" sz="1800" b="1" dirty="0">
                        <a:solidFill>
                          <a:srgbClr val="0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วัดความดัน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เจาะน้ำตาลในเลือด สารพิษในเลือด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ทดสอบนิโคติน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AUDIT</a:t>
                      </a:r>
                      <a:endParaRPr lang="th-TH" sz="1800" b="1" dirty="0">
                        <a:solidFill>
                          <a:srgbClr val="0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th-TH" sz="1800" b="1" dirty="0" err="1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ชั่งนน</a:t>
                      </a: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1800" b="1" baseline="0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ส่วนสูง หา</a:t>
                      </a:r>
                      <a:r>
                        <a:rPr lang="en-US" sz="1800" b="1" baseline="0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BMI  </a:t>
                      </a:r>
                      <a:r>
                        <a:rPr lang="th-TH" sz="1800" b="1" baseline="0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รอบเอว</a:t>
                      </a:r>
                      <a:endParaRPr lang="th-TH" sz="1800" b="1" dirty="0">
                        <a:solidFill>
                          <a:srgbClr val="0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th-TH" sz="1800" b="1" dirty="0">
                        <a:solidFill>
                          <a:srgbClr val="0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การพัฒนาศักยภาพ</a:t>
                      </a:r>
                      <a:r>
                        <a:rPr lang="th-TH" sz="1800" b="1" baseline="0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1" baseline="0" dirty="0" err="1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อส</a:t>
                      </a:r>
                      <a:r>
                        <a:rPr lang="th-TH" sz="1800" b="1" baseline="0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 นักจัดการสุขภาพ (บาท)</a:t>
                      </a:r>
                      <a:endParaRPr lang="th-TH" sz="1800" b="1" dirty="0">
                        <a:solidFill>
                          <a:srgbClr val="0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38190">
                <a:tc>
                  <a:txBody>
                    <a:bodyPr/>
                    <a:lstStyle/>
                    <a:p>
                      <a:pPr eaLnBrk="1" hangingPunct="1"/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3. การดำเนิน</a:t>
                      </a:r>
                    </a:p>
                    <a:p>
                      <a:pPr eaLnBrk="1" hangingPunct="1"/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มาตรการ</a:t>
                      </a:r>
                    </a:p>
                    <a:p>
                      <a:pPr eaLnBrk="1" hangingPunct="1"/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ทางสังคม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ปฏิบัติการชมรมสายใย</a:t>
                      </a:r>
                      <a:r>
                        <a:rPr lang="th-TH" sz="1800" b="1" baseline="0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น้ำใจท่ากว้าง</a:t>
                      </a:r>
                      <a:endParaRPr lang="th-TH" sz="1800" b="1" dirty="0">
                        <a:solidFill>
                          <a:srgbClr val="0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สร้างบุคคลต้นแบบในการปรับเปลี่ยนพฤติกรรม 3 อ. 2 ส.</a:t>
                      </a:r>
                      <a:endParaRPr lang="th-TH" sz="1800" b="1" dirty="0">
                        <a:solidFill>
                          <a:srgbClr val="0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งานศพ งานเศร้างดเหล้า</a:t>
                      </a:r>
                      <a:r>
                        <a:rPr lang="th-TH" sz="1600" b="1" baseline="0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งดเบียร์ งดน้ำอัดลม</a:t>
                      </a:r>
                      <a:endParaRPr lang="th-TH" sz="1600" b="1" dirty="0">
                        <a:solidFill>
                          <a:srgbClr val="0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ปั่นจักรยานทุกวันอาทิตย์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แอโร</a:t>
                      </a:r>
                      <a:r>
                        <a:rPr lang="th-TH" sz="1600" b="1" dirty="0" err="1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บิค</a:t>
                      </a:r>
                      <a:r>
                        <a:rPr lang="th-TH" sz="1600" b="1" baseline="0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ทุกเย็น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baseline="0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ผู้สูงอายุ วันอังคารและวันศุกร์</a:t>
                      </a:r>
                      <a:endParaRPr lang="th-TH" sz="1600" b="1" dirty="0">
                        <a:solidFill>
                          <a:srgbClr val="0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ธรรมนูญสุขภาพตำบล (บาท)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49647">
                <a:tc>
                  <a:txBody>
                    <a:bodyPr/>
                    <a:lstStyle/>
                    <a:p>
                      <a:pPr eaLnBrk="1" hangingPunct="1"/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 การสื่อสารเพื่อ </a:t>
                      </a:r>
                    </a:p>
                    <a:p>
                      <a:pPr eaLnBrk="1" hangingPunct="1"/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ปรับเปลี่ยน</a:t>
                      </a:r>
                      <a:r>
                        <a:rPr lang="th-TH" sz="1800" b="1" baseline="0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</a:p>
                    <a:p>
                      <a:pPr eaLnBrk="1" hangingPunct="1"/>
                      <a:r>
                        <a:rPr lang="th-TH" sz="1800" b="1" baseline="0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</a:t>
                      </a: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พฤติกรรม</a:t>
                      </a:r>
                    </a:p>
                    <a:p>
                      <a:pPr eaLnBrk="1" hangingPunct="1"/>
                      <a:endParaRPr lang="th-TH" sz="1800" b="1" dirty="0">
                        <a:solidFill>
                          <a:srgbClr val="0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ส่งเสริมการทดลองปฏิบัติพฤติกรรมใหม่ในรูปแบบต่างๆ สร้างบุคคลต้นแบบ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ส่งเสริมการทดลองปฏิบัติพฤติกรรมใหม่ในรูปแบบต่างๆ สร้างบุคคลต้นแบบ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b="1" dirty="0">
                        <a:solidFill>
                          <a:srgbClr val="0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บุคคล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เยี่ยมบ้าน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บุคคลต้นแบบ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b="1" dirty="0">
                        <a:solidFill>
                          <a:srgbClr val="0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การฝึกทักษะ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บุคคลต้นแบบ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 err="1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อผส</a:t>
                      </a:r>
                      <a:endParaRPr lang="th-TH" sz="1800" b="1" dirty="0">
                        <a:solidFill>
                          <a:srgbClr val="0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การพัฒนาศักยภาพวิทยากรกระบวนการ</a:t>
                      </a:r>
                    </a:p>
                    <a:p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(บาท)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38190">
                <a:tc>
                  <a:txBody>
                    <a:bodyPr/>
                    <a:lstStyle/>
                    <a:p>
                      <a:pPr eaLnBrk="1" hangingPunct="1"/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5.  การปรับ โครงการ</a:t>
                      </a:r>
                    </a:p>
                    <a:p>
                      <a:pPr eaLnBrk="1" hangingPunct="1"/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ของท้องถิ่น/ตำบล</a:t>
                      </a:r>
                    </a:p>
                    <a:p>
                      <a:pPr eaLnBrk="1" hangingPunct="1"/>
                      <a:endParaRPr lang="th-TH" sz="1800" b="1" dirty="0">
                        <a:solidFill>
                          <a:srgbClr val="0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โครงการสุขใจไม่คิดสั้น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โครงการลดเค็มครึ่งหนึ่งคนท่ากว้างห่างไกลโรค</a:t>
                      </a:r>
                      <a:endParaRPr lang="th-TH" sz="1800" b="1" dirty="0">
                        <a:solidFill>
                          <a:srgbClr val="0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โครงการลดละ</a:t>
                      </a:r>
                      <a:r>
                        <a:rPr lang="th-TH" sz="1800" b="1" baseline="0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เลิกบุหรี่ สุรา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baseline="0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1" baseline="0" dirty="0" err="1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ยาเสพติด</a:t>
                      </a:r>
                      <a:r>
                        <a:rPr lang="th-TH" sz="1800" b="1" baseline="0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th-TH" sz="1800" b="1" dirty="0">
                        <a:solidFill>
                          <a:srgbClr val="0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โครงการออกกำลังกายเพื่อสุขภาพ</a:t>
                      </a:r>
                      <a:endParaRPr lang="th-TH" sz="1800" b="1" dirty="0">
                        <a:solidFill>
                          <a:srgbClr val="0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โรงเรียนร่มโพธิ์ (บาท)</a:t>
                      </a:r>
                    </a:p>
                    <a:p>
                      <a:endParaRPr lang="th-TH" sz="1800" b="1" dirty="0">
                        <a:solidFill>
                          <a:srgbClr val="0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สี่เหลี่ยมผืนผ้า 2"/>
          <p:cNvSpPr/>
          <p:nvPr/>
        </p:nvSpPr>
        <p:spPr>
          <a:xfrm>
            <a:off x="1403649" y="116632"/>
            <a:ext cx="6827992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การปฏิรูปโครงการ </a:t>
            </a:r>
            <a:r>
              <a:rPr lang="en-US" sz="2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กลุ่มวัยผู้สูงอายุ  ต.ท่ากว้าง อ.สารภี จ.เชียงใหม่ </a:t>
            </a:r>
          </a:p>
        </p:txBody>
      </p:sp>
      <p:sp>
        <p:nvSpPr>
          <p:cNvPr id="4" name="Folded Corner 3"/>
          <p:cNvSpPr/>
          <p:nvPr/>
        </p:nvSpPr>
        <p:spPr>
          <a:xfrm rot="20691882">
            <a:off x="286500" y="239606"/>
            <a:ext cx="1449414" cy="460496"/>
          </a:xfrm>
          <a:prstGeom prst="foldedCorner">
            <a:avLst>
              <a:gd name="adj" fmla="val 50000"/>
            </a:avLst>
          </a:prstGeom>
          <a:solidFill>
            <a:srgbClr val="7030A0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solidFill>
                <a:srgbClr val="FFFFFF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pPr algn="ctr"/>
            <a:r>
              <a:rPr lang="th-TH" sz="2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</a:p>
        </p:txBody>
      </p:sp>
      <p:sp>
        <p:nvSpPr>
          <p:cNvPr id="5" name="Left-Right Arrow 4"/>
          <p:cNvSpPr/>
          <p:nvPr/>
        </p:nvSpPr>
        <p:spPr>
          <a:xfrm>
            <a:off x="2555776" y="1208450"/>
            <a:ext cx="3960440" cy="420350"/>
          </a:xfrm>
          <a:prstGeom prst="left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โครงการรายประเด็น</a:t>
            </a:r>
          </a:p>
        </p:txBody>
      </p:sp>
      <p:sp>
        <p:nvSpPr>
          <p:cNvPr id="6" name="Left-Right Arrow 5"/>
          <p:cNvSpPr/>
          <p:nvPr/>
        </p:nvSpPr>
        <p:spPr>
          <a:xfrm>
            <a:off x="7596340" y="1208450"/>
            <a:ext cx="1582345" cy="420350"/>
          </a:xfrm>
          <a:prstGeom prst="left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โครงการรายกิจกรรม</a:t>
            </a:r>
          </a:p>
        </p:txBody>
      </p:sp>
    </p:spTree>
    <p:extLst>
      <p:ext uri="{BB962C8B-B14F-4D97-AF65-F5344CB8AC3E}">
        <p14:creationId xmlns:p14="http://schemas.microsoft.com/office/powerpoint/2010/main" val="335670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แผนภูมิ 13"/>
          <p:cNvGraphicFramePr>
            <a:graphicFrameLocks noGrp="1"/>
          </p:cNvGraphicFramePr>
          <p:nvPr>
            <p:ph sz="quarter" idx="1"/>
          </p:nvPr>
        </p:nvGraphicFramePr>
        <p:xfrm>
          <a:off x="0" y="358775"/>
          <a:ext cx="9001125" cy="599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1" r:id="rId4" imgW="15863167" imgH="10571380" progId="Excel.Sheet.8">
                  <p:embed/>
                </p:oleObj>
              </mc:Choice>
              <mc:Fallback>
                <p:oleObj r:id="rId4" imgW="15863167" imgH="10571380" progId="Excel.Sheet.8">
                  <p:embed/>
                  <p:pic>
                    <p:nvPicPr>
                      <p:cNvPr id="0" name="แผนภูมิ 1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58775"/>
                        <a:ext cx="9001125" cy="599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14356"/>
          </a:xfrm>
        </p:spPr>
        <p:txBody>
          <a:bodyPr>
            <a:normAutofit/>
          </a:bodyPr>
          <a:lstStyle/>
          <a:p>
            <a:r>
              <a:rPr lang="th-TH" sz="3600" dirty="0" smtClean="0"/>
              <a:t>ตาราง</a:t>
            </a:r>
            <a:r>
              <a:rPr lang="th-TH" sz="3600" dirty="0" err="1" smtClean="0"/>
              <a:t>บูรณา</a:t>
            </a:r>
            <a:r>
              <a:rPr lang="th-TH" sz="3600" dirty="0" smtClean="0"/>
              <a:t>การค่ากลาง</a:t>
            </a:r>
            <a:endParaRPr lang="th-TH" sz="3600" dirty="0"/>
          </a:p>
        </p:txBody>
      </p:sp>
      <p:graphicFrame>
        <p:nvGraphicFramePr>
          <p:cNvPr id="4" name="ตัวยึดเนื้อหา 3"/>
          <p:cNvGraphicFramePr>
            <a:graphicFrameLocks noGrp="1"/>
          </p:cNvGraphicFramePr>
          <p:nvPr>
            <p:ph idx="1"/>
          </p:nvPr>
        </p:nvGraphicFramePr>
        <p:xfrm>
          <a:off x="457200" y="714357"/>
          <a:ext cx="8229600" cy="5674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0156"/>
                <a:gridCol w="1891684"/>
                <a:gridCol w="1645920"/>
                <a:gridCol w="1645920"/>
                <a:gridCol w="1645920"/>
              </a:tblGrid>
              <a:tr h="433745"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solidFill>
                            <a:schemeClr val="bg1"/>
                          </a:solidFill>
                        </a:rPr>
                        <a:t>กิจกรรม</a:t>
                      </a:r>
                      <a:endParaRPr lang="th-TH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/>
                        <a:t>แม่และเด็ก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/>
                        <a:t>วัยเรียน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/>
                        <a:t>วัยรุ่น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/>
                        <a:t>ผู้สูงอายุ</a:t>
                      </a:r>
                      <a:endParaRPr lang="th-TH" sz="1600" dirty="0"/>
                    </a:p>
                  </a:txBody>
                  <a:tcPr/>
                </a:tc>
              </a:tr>
              <a:tr h="52405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>
                          <a:latin typeface="Cordia New"/>
                          <a:ea typeface="Cordia New"/>
                          <a:cs typeface="TH SarabunIT๙"/>
                        </a:rPr>
                        <a:t>๑. เฝ้าระวังและคัดกรอง</a:t>
                      </a:r>
                      <a:endParaRPr lang="en-US" sz="1600">
                        <a:latin typeface="Cordia New"/>
                        <a:ea typeface="Cordia New"/>
                        <a:cs typeface="Angsana New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7030A0"/>
                          </a:solidFill>
                          <a:latin typeface="Cordia New"/>
                          <a:ea typeface="Cordia New"/>
                          <a:cs typeface="TH SarabunIT๙"/>
                        </a:rPr>
                        <a:t>๑. ค้นหาหญิงตั้งครรภ์และเด็ก 0-5 ปีและประเมินภาวะเสี่ยง</a:t>
                      </a:r>
                      <a:endParaRPr lang="en-US" sz="1600" dirty="0">
                        <a:solidFill>
                          <a:srgbClr val="7030A0"/>
                        </a:solidFill>
                        <a:latin typeface="Cordia New"/>
                        <a:ea typeface="Cordia New"/>
                        <a:cs typeface="Angsana New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dirty="0">
                          <a:latin typeface="Cordia New"/>
                          <a:ea typeface="Cordia New"/>
                          <a:cs typeface="TH SarabunIT๙"/>
                        </a:rPr>
                        <a:t>๒. ประเมินพัฒนาการเด็ก 0-5 ปีด้วยเครื่องมือ </a:t>
                      </a:r>
                      <a:r>
                        <a:rPr lang="en-GB" sz="1600" dirty="0">
                          <a:latin typeface="TH SarabunIT๙"/>
                          <a:ea typeface="Cordia New"/>
                          <a:cs typeface="Angsana New"/>
                        </a:rPr>
                        <a:t>DSPM</a:t>
                      </a:r>
                      <a:endParaRPr lang="en-US" sz="1600" dirty="0">
                        <a:latin typeface="Cordia New"/>
                        <a:ea typeface="Cordia New"/>
                        <a:cs typeface="Angsana New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dirty="0">
                          <a:latin typeface="Cordia New"/>
                          <a:ea typeface="Cordia New"/>
                          <a:cs typeface="TH SarabunIT๙"/>
                        </a:rPr>
                        <a:t>๓. ส่งต่อหญิงตั้งครรภ์และเด็ก 0-5 ปี ที่มีภาวะเสี่ยงเพื่อเข้ารับการรักษาและบริการสุขภาพ</a:t>
                      </a:r>
                      <a:endParaRPr lang="en-US" sz="1600" dirty="0">
                        <a:latin typeface="Cordia New"/>
                        <a:ea typeface="Cordia New"/>
                        <a:cs typeface="Angsana New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dirty="0">
                          <a:latin typeface="Cordia New"/>
                          <a:ea typeface="Cordia New"/>
                          <a:cs typeface="TH SarabunIT๙"/>
                        </a:rPr>
                        <a:t>๔. จัดบ้านพักรอคลอดที่ รพสต. (ในพื้นที่ห่างไกล)</a:t>
                      </a:r>
                      <a:endParaRPr lang="en-US" sz="1600" dirty="0">
                        <a:latin typeface="Cordia New"/>
                        <a:ea typeface="Cordia New"/>
                        <a:cs typeface="Angsana New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dirty="0">
                          <a:latin typeface="Cordia New"/>
                          <a:ea typeface="Cordia New"/>
                          <a:cs typeface="TH SarabunIT๙"/>
                        </a:rPr>
                        <a:t>๕. เยี่ยมมารดาหลังคลอดทุกรายและให้เลี้ยงลูกด้วยนมแม่อย่างเดียว 6 เดือน และให้อาหารเสริมตามวัย</a:t>
                      </a:r>
                      <a:endParaRPr lang="en-US" sz="1600" dirty="0">
                        <a:latin typeface="Cordia New"/>
                        <a:ea typeface="Cordia New"/>
                        <a:cs typeface="Angsana New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๑. ประเมินภาวะโภชนาการ โดยการชั่งน้ำหนัก วัดส่วนสูง ประเมินจุดแข็ง จุดอ่อน </a:t>
                      </a:r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SDG </a:t>
                      </a:r>
                      <a:r>
                        <a:rPr lang="th-TH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เพื่อค้นหาปัญหา </a:t>
                      </a:r>
                      <a:endParaRPr lang="en-US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h-TH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สุขภาพกาย และจิตของเด็กวัยเรียน</a:t>
                      </a:r>
                      <a:endParaRPr lang="en-US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h-TH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๒. </a:t>
                      </a:r>
                      <a:r>
                        <a:rPr lang="th-TH" sz="16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สำรวจพฤติกรรมเสี่ยงด้านเพศ สารเสพติด และจุดเสี่ยงด้านสิ่งแวดล้อม</a:t>
                      </a:r>
                      <a:endParaRPr lang="en-US" sz="160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h-TH" sz="1600" kern="1200" dirty="0" smtClean="0">
                          <a:solidFill>
                            <a:srgbClr val="FF0066"/>
                          </a:solidFill>
                          <a:latin typeface="+mn-lt"/>
                          <a:ea typeface="+mn-ea"/>
                          <a:cs typeface="+mn-cs"/>
                        </a:rPr>
                        <a:t>๓. สำรวจจำนวนเด็กนักเรียนที่รับประทาน น้ำอัดลม น้ำหวาน ขนมกรุบกรอบ</a:t>
                      </a:r>
                      <a:endParaRPr lang="en-US" sz="1600" kern="1200" dirty="0" smtClean="0">
                        <a:solidFill>
                          <a:srgbClr val="FF00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kern="1200" dirty="0" smtClean="0">
                          <a:solidFill>
                            <a:srgbClr val="FF0066"/>
                          </a:solidFill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lang="th-TH" sz="1600" kern="1200" dirty="0" smtClean="0">
                          <a:solidFill>
                            <a:srgbClr val="FF0066"/>
                          </a:solidFill>
                          <a:latin typeface="+mn-lt"/>
                          <a:ea typeface="+mn-ea"/>
                          <a:cs typeface="+mn-cs"/>
                        </a:rPr>
                        <a:t>สำรวจการจำหน่ายสินค้าในร้านค้าโรงเรียน</a:t>
                      </a:r>
                      <a:endParaRPr lang="th-TH" sz="1600" dirty="0">
                        <a:solidFill>
                          <a:srgbClr val="FF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๑. </a:t>
                      </a:r>
                      <a:r>
                        <a:rPr lang="th-TH" sz="16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ตรวจสุขภาพกลุ่มวัยรุ่นและคัดกรองพฤติกรรมเสี่ยงในกลุ่มวัยรุ่น</a:t>
                      </a:r>
                      <a:endParaRPr lang="en-US" sz="160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h-TH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๒. จัดทำทะเบียนวัยรุ่นกลุ่มเสี่ยง สถานที่เสี่ยง</a:t>
                      </a:r>
                      <a:endParaRPr lang="en-US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h-TH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๓. ตั้งตัวแทนกลุ่มเยาวชนเพื่อประสานแจ้งข้อมูลเฝ้าระวัง</a:t>
                      </a:r>
                      <a:r>
                        <a:rPr lang="th-TH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ยาเสพติด</a:t>
                      </a:r>
                      <a:r>
                        <a:rPr lang="th-TH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ในสถานศึกษา</a:t>
                      </a:r>
                      <a:endParaRPr lang="en-US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h-TH" sz="1600" kern="1200" dirty="0" smtClean="0">
                          <a:solidFill>
                            <a:srgbClr val="FF0066"/>
                          </a:solidFill>
                          <a:latin typeface="+mn-lt"/>
                          <a:ea typeface="+mn-ea"/>
                          <a:cs typeface="+mn-cs"/>
                        </a:rPr>
                        <a:t>๔. สำรวจข้อมูลพื้นฐานกลุ่มเป้าหมายปีละครั้ง</a:t>
                      </a:r>
                      <a:endParaRPr lang="en-US" sz="1600" kern="1200" dirty="0" smtClean="0">
                        <a:solidFill>
                          <a:srgbClr val="FF00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h-TH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๕. สร้างเครือข่ายเฝ้าระวังพฤติกรรมสุขภาพในชุมชน เช่น ตั้งชมรม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๑. ตรวจคัดกรองสุขภาพตามเกณฑ์ </a:t>
                      </a:r>
                      <a:r>
                        <a:rPr lang="en-US" sz="160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ADL </a:t>
                      </a:r>
                      <a:r>
                        <a:rPr lang="th-TH" sz="160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และเกณฑ์ของกรมการแพทย์เล่มสีเขียว และสรุปผลทุกปี</a:t>
                      </a:r>
                      <a:endParaRPr lang="en-US" sz="1600" kern="1200" dirty="0" smtClean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h-TH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๒. จัดให้มีกิจกรรมในชมรมผู้สูงอายุอย่างต่อเนื่อง/ ฝึกอาชีพเสริมให้กับผู้สูงอายุ</a:t>
                      </a:r>
                      <a:endParaRPr lang="en-US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h-TH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๓. จัดตั้งทีมงานภาคีเครือข่ายดูแลและช่วยเหลือผู้สูงอายุ</a:t>
                      </a:r>
                      <a:endParaRPr lang="en-US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h-TH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๔. จัดทะเบียนกลุ่มเสี่ยง กลุ่มป่วย กลุ่มปกติ ให้เป็นปัจจุบัน และคืนข้อมูลสู่ชุมชน</a:t>
                      </a:r>
                      <a:endParaRPr lang="en-US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h-TH" sz="16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๕. สำรวจพฤติกรรมสุขภาพที่พึงประสงค์</a:t>
                      </a:r>
                      <a:endParaRPr lang="th-TH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>
          <a:xfrm>
            <a:off x="457200" y="714356"/>
            <a:ext cx="8186766" cy="4873752"/>
          </a:xfrm>
        </p:spPr>
        <p:txBody>
          <a:bodyPr>
            <a:normAutofit lnSpcReduction="10000"/>
          </a:bodyPr>
          <a:lstStyle/>
          <a:p>
            <a:r>
              <a:rPr lang="th-TH" sz="28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จากการประชุม </a:t>
            </a:r>
            <a:r>
              <a:rPr lang="th-TH" sz="2800" b="1" i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สป.</a:t>
            </a:r>
            <a:r>
              <a:rPr lang="th-TH" sz="28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สัญจร</a:t>
            </a:r>
            <a:r>
              <a:rPr lang="th-TH" sz="28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เมื่อ </a:t>
            </a:r>
            <a:r>
              <a:rPr lang="en-US" sz="28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  <a:r>
              <a:rPr lang="th-TH" sz="28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เมษายน </a:t>
            </a:r>
            <a:r>
              <a:rPr lang="en-US" sz="28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2559 </a:t>
            </a:r>
            <a:r>
              <a:rPr lang="th-TH" sz="28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ปลัดกระทรวงสาธารณสุขได้มอบให้กรมอนามัยเป็นผู้ประสานงานในการขับเคลื่อนให้จังหวัดจัดทำค่ากลางและนำค่ากลางไปใช้ในการจัดการสุขภาพและการบูร</a:t>
            </a:r>
            <a:r>
              <a:rPr lang="th-TH" sz="2800" i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ณา</a:t>
            </a:r>
            <a:r>
              <a:rPr lang="th-TH" sz="28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การ </a:t>
            </a:r>
            <a:r>
              <a:rPr lang="en-US" sz="28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5</a:t>
            </a:r>
            <a:r>
              <a:rPr lang="th-TH" sz="28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กลุ่มวัย</a:t>
            </a:r>
          </a:p>
          <a:p>
            <a:r>
              <a:rPr lang="th-TH" sz="28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ค่ากลางกลุ่มวัยและอนามัยสิ่งแวดล้อม</a:t>
            </a:r>
          </a:p>
          <a:p>
            <a:r>
              <a:rPr lang="th-TH" sz="28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อบรม </a:t>
            </a:r>
            <a:r>
              <a:rPr lang="en-US" sz="28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Super trainer </a:t>
            </a:r>
            <a:r>
              <a:rPr lang="th-TH" sz="28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th-TH" sz="28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หนังสือปลัดกระทรวงสาธารณสุขขอให้สนับสนุนการ ดำเนินงาน สาธารณสุขมูลฐาน และใช้ค่ากลางตามแนวคิดนพ.อมร </a:t>
            </a:r>
            <a:r>
              <a:rPr lang="th-TH" sz="2800" i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นนท</a:t>
            </a:r>
            <a:r>
              <a:rPr lang="th-TH" sz="28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สุต</a:t>
            </a:r>
          </a:p>
          <a:p>
            <a:r>
              <a:rPr lang="en-US" sz="28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Small </a:t>
            </a:r>
            <a:r>
              <a:rPr lang="en-US" sz="2800" i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sucsess</a:t>
            </a:r>
            <a:r>
              <a:rPr lang="en-US" sz="28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28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ใน </a:t>
            </a:r>
            <a:r>
              <a:rPr lang="en-US" sz="28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6 </a:t>
            </a:r>
            <a:r>
              <a:rPr lang="th-TH" sz="28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เดือน ตำบล</a:t>
            </a:r>
            <a:r>
              <a:rPr lang="en-US" sz="28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LTC </a:t>
            </a:r>
            <a:r>
              <a:rPr lang="th-TH" sz="28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ใช้ค่ากลาง</a:t>
            </a:r>
            <a:endParaRPr lang="th-TH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facebook_14700725083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014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erspector Rolling Drum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3" y="1773238"/>
            <a:ext cx="5443537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7" name="TextBox 12"/>
          <p:cNvSpPr txBox="1">
            <a:spLocks noChangeArrowheads="1"/>
          </p:cNvSpPr>
          <p:nvPr/>
        </p:nvSpPr>
        <p:spPr bwMode="auto">
          <a:xfrm>
            <a:off x="2108200" y="908050"/>
            <a:ext cx="4608513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sz="4000" b="1" dirty="0">
                <a:solidFill>
                  <a:schemeClr val="bg1"/>
                </a:solidFill>
                <a:latin typeface="TH Charm of AU" pitchFamily="34" charset="-34"/>
                <a:cs typeface="TH Charm of AU" pitchFamily="34" charset="-34"/>
              </a:rPr>
              <a:t>         </a:t>
            </a:r>
            <a:r>
              <a:rPr lang="th-TH" sz="4000" b="1" dirty="0">
                <a:solidFill>
                  <a:schemeClr val="bg1"/>
                </a:solidFill>
                <a:latin typeface="TH Charm of AU" pitchFamily="34" charset="-34"/>
                <a:cs typeface="TH Charm of AU" pitchFamily="34" charset="-34"/>
              </a:rPr>
              <a:t>ค่ากลางคืออะไร</a:t>
            </a:r>
            <a:r>
              <a:rPr lang="en-US" sz="4000" b="1" dirty="0">
                <a:solidFill>
                  <a:schemeClr val="bg1"/>
                </a:solidFill>
                <a:latin typeface="TH Charm of AU" pitchFamily="34" charset="-34"/>
                <a:cs typeface="TH Charm of AU" pitchFamily="34" charset="-34"/>
              </a:rPr>
              <a:t>?</a:t>
            </a:r>
            <a:endParaRPr lang="en-GB" sz="4000" b="1" dirty="0">
              <a:solidFill>
                <a:schemeClr val="bg1"/>
              </a:solidFill>
              <a:latin typeface="TH Charm of AU" pitchFamily="34" charset="-34"/>
              <a:cs typeface="TH Charm of AU" pitchFamily="34" charset="-34"/>
            </a:endParaRPr>
          </a:p>
        </p:txBody>
      </p:sp>
      <p:pic>
        <p:nvPicPr>
          <p:cNvPr id="16998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713" y="620713"/>
            <a:ext cx="20145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02998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DSCF03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480" y="1714488"/>
            <a:ext cx="5524507" cy="40719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571500" y="214313"/>
            <a:ext cx="7747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th-TH" sz="3200" b="1">
                <a:latin typeface="Calibri" pitchFamily="34" charset="0"/>
                <a:cs typeface="EucrosiaUPC" pitchFamily="18" charset="-34"/>
              </a:rPr>
              <a:t>การลงนามความร่วมมือระหว่างกรมควบคุมโรค และ กรมอนามัย</a:t>
            </a:r>
          </a:p>
          <a:p>
            <a:pPr algn="ctr"/>
            <a:r>
              <a:rPr lang="th-TH" b="1">
                <a:latin typeface="Calibri" pitchFamily="34" charset="0"/>
                <a:cs typeface="EucrosiaUPC" pitchFamily="18" charset="-34"/>
              </a:rPr>
              <a:t>วันที่ 2  มิถุนายน 2552 </a:t>
            </a:r>
          </a:p>
        </p:txBody>
      </p:sp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928688" y="5813425"/>
            <a:ext cx="31654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th-TH" sz="2400" b="1">
                <a:latin typeface="Calibri" pitchFamily="34" charset="0"/>
                <a:cs typeface="Cordia New" pitchFamily="34" charset="-34"/>
              </a:rPr>
              <a:t>นายแพทย์ มล.สมชาย  จักรพันธุ์</a:t>
            </a:r>
          </a:p>
          <a:p>
            <a:pPr algn="ctr"/>
            <a:r>
              <a:rPr lang="th-TH" sz="2400" b="1">
                <a:latin typeface="Calibri" pitchFamily="34" charset="0"/>
                <a:cs typeface="Cordia New" pitchFamily="34" charset="-34"/>
              </a:rPr>
              <a:t>อธิบดีกรมควบคุมโรค</a:t>
            </a:r>
          </a:p>
        </p:txBody>
      </p:sp>
      <p:sp>
        <p:nvSpPr>
          <p:cNvPr id="5125" name="TextBox 5"/>
          <p:cNvSpPr txBox="1">
            <a:spLocks noChangeArrowheads="1"/>
          </p:cNvSpPr>
          <p:nvPr/>
        </p:nvSpPr>
        <p:spPr bwMode="auto">
          <a:xfrm>
            <a:off x="4572000" y="5813425"/>
            <a:ext cx="34702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th-TH" sz="2400" b="1">
                <a:latin typeface="Calibri" pitchFamily="34" charset="0"/>
                <a:cs typeface="Cordia New" pitchFamily="34" charset="-34"/>
              </a:rPr>
              <a:t>นายแพทย์ ณรงค์ศักดิ์  อังคะสุวพลา</a:t>
            </a:r>
          </a:p>
          <a:p>
            <a:pPr algn="ctr"/>
            <a:r>
              <a:rPr lang="th-TH" sz="2400" b="1">
                <a:latin typeface="Calibri" pitchFamily="34" charset="0"/>
                <a:cs typeface="Cordia New" pitchFamily="34" charset="-34"/>
              </a:rPr>
              <a:t>อธิบดีกรมอนามัย</a:t>
            </a:r>
          </a:p>
        </p:txBody>
      </p:sp>
      <p:sp>
        <p:nvSpPr>
          <p:cNvPr id="5126" name="TextBox 6"/>
          <p:cNvSpPr txBox="1">
            <a:spLocks noChangeArrowheads="1"/>
          </p:cNvSpPr>
          <p:nvPr/>
        </p:nvSpPr>
        <p:spPr bwMode="auto">
          <a:xfrm>
            <a:off x="2214563" y="1071563"/>
            <a:ext cx="5643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b="1">
                <a:latin typeface="Calibri" pitchFamily="34" charset="0"/>
                <a:cs typeface="EucrosiaUPC" pitchFamily="18" charset="-34"/>
              </a:rPr>
              <a:t>ณ สะเมิงรีสอร์ท   อ.สะเมิง  จ.เชียงใหม่</a:t>
            </a:r>
            <a:endParaRPr lang="th-TH">
              <a:latin typeface="Calibri" pitchFamily="34" charset="0"/>
              <a:cs typeface="Cordia New" pitchFamily="34" charset="-34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11188" y="1341438"/>
            <a:ext cx="8001000" cy="4857750"/>
          </a:xfrm>
          <a:prstGeom prst="rect">
            <a:avLst/>
          </a:prstGeom>
          <a:solidFill>
            <a:srgbClr val="CCF1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81300" indent="-27813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th-TH" sz="1000" kern="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</a:t>
            </a:r>
          </a:p>
          <a:p>
            <a:pPr marL="2781300" indent="-27813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th-TH" sz="4000" b="1" kern="0" dirty="0">
                <a:latin typeface="Angsana New" pitchFamily="18" charset="-34"/>
                <a:cs typeface="Angsana New" pitchFamily="18" charset="-34"/>
              </a:rPr>
              <a:t>ค่ากลางฯ   </a:t>
            </a:r>
            <a:r>
              <a:rPr lang="th-TH" sz="4000" b="1" kern="0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ไม่ใช่</a:t>
            </a:r>
            <a:r>
              <a:rPr lang="en-US" sz="4000" b="1" kern="0" dirty="0"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sz="4800" b="1" kern="0" dirty="0">
                <a:latin typeface="Angsana New" pitchFamily="18" charset="-34"/>
                <a:cs typeface="Angsana New" pitchFamily="18" charset="-34"/>
              </a:rPr>
              <a:t>งานที่กระทรวงสั่งให้ทำ</a:t>
            </a:r>
          </a:p>
          <a:p>
            <a:pPr marL="1524000" indent="-15240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r>
              <a:rPr lang="th-TH" sz="4000" b="1" kern="0" dirty="0">
                <a:latin typeface="Angsana New" pitchFamily="18" charset="-34"/>
                <a:cs typeface="Angsana New" pitchFamily="18" charset="-34"/>
              </a:rPr>
              <a:t>เป็น...</a:t>
            </a:r>
            <a:r>
              <a:rPr lang="th-TH" sz="4000" b="1" kern="0" dirty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sz="4000" b="1" kern="0" dirty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4400" b="1" kern="0" dirty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งานที่พื้นที่ส่วนใหญ่ </a:t>
            </a:r>
            <a:r>
              <a:rPr lang="th-TH" sz="4000" b="1" kern="0" dirty="0">
                <a:solidFill>
                  <a:srgbClr val="00B050"/>
                </a:solidFill>
                <a:latin typeface="Angsana New" pitchFamily="18" charset="-34"/>
                <a:cs typeface="Angsana New" pitchFamily="18" charset="-34"/>
              </a:rPr>
              <a:t>(ระดับกลาง) </a:t>
            </a:r>
            <a:r>
              <a:rPr lang="th-TH" sz="4000" b="1" kern="0" dirty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ได้ทำแล้วประสบความสำเร็จ  </a:t>
            </a:r>
            <a:r>
              <a:rPr lang="th-TH" sz="4000" b="1" kern="0" dirty="0">
                <a:latin typeface="Angsana New" pitchFamily="18" charset="-34"/>
                <a:cs typeface="Angsana New" pitchFamily="18" charset="-34"/>
              </a:rPr>
              <a:t>คือ  </a:t>
            </a:r>
            <a:r>
              <a:rPr lang="th-TH" sz="4000" b="1" kern="0" dirty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ทำให้บรรลุผลเชิงคุณภาพ </a:t>
            </a:r>
            <a:r>
              <a:rPr lang="th-TH" sz="3600" b="1" kern="0" dirty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(ชุมชนปรับเปลี่ยนพฤติกรรมสุขภาพ)</a:t>
            </a:r>
            <a:endParaRPr lang="th-TH" sz="4000" b="1" kern="0" dirty="0">
              <a:solidFill>
                <a:srgbClr val="0000FF"/>
              </a:solidFill>
              <a:latin typeface="Angsana New" pitchFamily="18" charset="-34"/>
              <a:cs typeface="Angsana New" pitchFamily="18" charset="-34"/>
            </a:endParaRPr>
          </a:p>
          <a:p>
            <a:pPr marL="1524000" indent="-15240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endParaRPr lang="th-TH" sz="4000" b="1" kern="0" dirty="0">
              <a:solidFill>
                <a:srgbClr val="0000FF"/>
              </a:solidFill>
              <a:latin typeface="Angsana New" pitchFamily="18" charset="-34"/>
              <a:cs typeface="Angsana New" pitchFamily="18" charset="-34"/>
            </a:endParaRPr>
          </a:p>
          <a:p>
            <a:pPr marL="1524000" indent="-15240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4000" b="1" kern="0" dirty="0">
                <a:latin typeface="Angsana New" pitchFamily="18" charset="-34"/>
                <a:cs typeface="Angsana New" pitchFamily="18" charset="-34"/>
              </a:rPr>
              <a:t>	</a:t>
            </a:r>
            <a:r>
              <a:rPr lang="th-TH" sz="4000" b="1" kern="0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อาจไม่ทำให้...   </a:t>
            </a:r>
            <a:r>
              <a:rPr lang="th-TH" sz="4000" b="1" kern="0" dirty="0">
                <a:solidFill>
                  <a:schemeClr val="tx1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บรรลุผลเชิงปริมาณ หรือตัวชี้วัดของกระทรวง  </a:t>
            </a:r>
            <a:r>
              <a:rPr lang="th-TH" sz="4000" b="1" kern="0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โดยตรง</a:t>
            </a:r>
            <a:endParaRPr lang="th-TH" sz="5000" kern="0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  <a:p>
            <a:pPr marL="2781300" indent="-27813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endParaRPr lang="th-TH" sz="4200" kern="0" dirty="0">
              <a:solidFill>
                <a:schemeClr val="accent2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187450" y="188913"/>
            <a:ext cx="7426325" cy="706437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th-TH" sz="4400" b="1" kern="0" dirty="0" smtClean="0">
                <a:solidFill>
                  <a:schemeClr val="tx2"/>
                </a:solidFill>
                <a:latin typeface="Angsana New" pitchFamily="18" charset="-34"/>
                <a:ea typeface="+mj-ea"/>
                <a:cs typeface="Angsana New" pitchFamily="18" charset="-34"/>
              </a:rPr>
              <a:t>การ</a:t>
            </a:r>
            <a:r>
              <a:rPr lang="th-TH" sz="4400" b="1" kern="0" dirty="0">
                <a:solidFill>
                  <a:schemeClr val="tx2"/>
                </a:solidFill>
                <a:latin typeface="Angsana New" pitchFamily="18" charset="-34"/>
                <a:ea typeface="+mj-ea"/>
                <a:cs typeface="Angsana New" pitchFamily="18" charset="-34"/>
              </a:rPr>
              <a:t>กำหนดค่ากลางของโครงการ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15"/>
          <p:cNvSpPr>
            <a:spLocks noChangeShapeType="1"/>
          </p:cNvSpPr>
          <p:nvPr/>
        </p:nvSpPr>
        <p:spPr bwMode="auto">
          <a:xfrm flipH="1" flipV="1">
            <a:off x="1619250" y="2565400"/>
            <a:ext cx="0" cy="15843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323850" y="188913"/>
            <a:ext cx="2663825" cy="522287"/>
          </a:xfrm>
          <a:prstGeom prst="rect">
            <a:avLst/>
          </a:prstGeom>
          <a:solidFill>
            <a:srgbClr val="00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th-TH" b="1" u="sng" dirty="0">
                <a:solidFill>
                  <a:schemeClr val="tx1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ค้นหาค่ากลางฯ</a:t>
            </a:r>
          </a:p>
        </p:txBody>
      </p:sp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3563938" y="188913"/>
            <a:ext cx="2447925" cy="522287"/>
          </a:xfrm>
          <a:prstGeom prst="rect">
            <a:avLst/>
          </a:prstGeom>
          <a:solidFill>
            <a:srgbClr val="FF99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th-TH" b="1" u="sng" dirty="0">
                <a:solidFill>
                  <a:schemeClr val="tx1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รวบรวมและเรียงลำดับ</a:t>
            </a:r>
          </a:p>
        </p:txBody>
      </p:sp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6516688" y="188913"/>
            <a:ext cx="2447925" cy="522287"/>
          </a:xfrm>
          <a:prstGeom prst="rect">
            <a:avLst/>
          </a:prstGeom>
          <a:solidFill>
            <a:srgbClr val="FFFF66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th-TH" b="1" u="sng" dirty="0">
                <a:solidFill>
                  <a:schemeClr val="tx1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คัดเลือกค่ากลางฯ</a:t>
            </a:r>
          </a:p>
        </p:txBody>
      </p:sp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323850" y="3860800"/>
            <a:ext cx="2592388" cy="523875"/>
          </a:xfrm>
          <a:prstGeom prst="rect">
            <a:avLst/>
          </a:prstGeom>
          <a:solidFill>
            <a:srgbClr val="FFCC66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th-TH" b="1" u="sng" dirty="0">
                <a:solidFill>
                  <a:schemeClr val="tx1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การนำไปใช้</a:t>
            </a:r>
          </a:p>
        </p:txBody>
      </p:sp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3479800" y="3875088"/>
            <a:ext cx="2447925" cy="523875"/>
          </a:xfrm>
          <a:prstGeom prst="rect">
            <a:avLst/>
          </a:prstGeom>
          <a:solidFill>
            <a:srgbClr val="99FF33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th-TH" b="1" u="sng" dirty="0">
                <a:solidFill>
                  <a:schemeClr val="tx1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ประกาศค่ากลางฯ</a:t>
            </a:r>
          </a:p>
        </p:txBody>
      </p:sp>
      <p:sp>
        <p:nvSpPr>
          <p:cNvPr id="12295" name="Text Box 9"/>
          <p:cNvSpPr txBox="1">
            <a:spLocks noChangeArrowheads="1"/>
          </p:cNvSpPr>
          <p:nvPr/>
        </p:nvSpPr>
        <p:spPr bwMode="auto">
          <a:xfrm>
            <a:off x="6608763" y="3875088"/>
            <a:ext cx="2303462" cy="523875"/>
          </a:xfrm>
          <a:prstGeom prst="rect">
            <a:avLst/>
          </a:prstGeom>
          <a:solidFill>
            <a:srgbClr val="CCCC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th-TH" b="1" u="sng" dirty="0">
                <a:solidFill>
                  <a:schemeClr val="tx1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ผู้บริหารเห็นชอบ</a:t>
            </a:r>
          </a:p>
        </p:txBody>
      </p:sp>
      <p:sp>
        <p:nvSpPr>
          <p:cNvPr id="19465" name="Line 10"/>
          <p:cNvSpPr>
            <a:spLocks noChangeShapeType="1"/>
          </p:cNvSpPr>
          <p:nvPr/>
        </p:nvSpPr>
        <p:spPr bwMode="auto">
          <a:xfrm>
            <a:off x="3132138" y="1412875"/>
            <a:ext cx="360362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19466" name="Line 11"/>
          <p:cNvSpPr>
            <a:spLocks noChangeShapeType="1"/>
          </p:cNvSpPr>
          <p:nvPr/>
        </p:nvSpPr>
        <p:spPr bwMode="auto">
          <a:xfrm>
            <a:off x="6084888" y="1412875"/>
            <a:ext cx="360362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19467" name="Line 12"/>
          <p:cNvSpPr>
            <a:spLocks noChangeShapeType="1"/>
          </p:cNvSpPr>
          <p:nvPr/>
        </p:nvSpPr>
        <p:spPr bwMode="auto">
          <a:xfrm flipH="1">
            <a:off x="2987675" y="5013325"/>
            <a:ext cx="43338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19468" name="Line 13"/>
          <p:cNvSpPr>
            <a:spLocks noChangeShapeType="1"/>
          </p:cNvSpPr>
          <p:nvPr/>
        </p:nvSpPr>
        <p:spPr bwMode="auto">
          <a:xfrm flipH="1">
            <a:off x="6011863" y="5013325"/>
            <a:ext cx="433387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19469" name="Line 14"/>
          <p:cNvSpPr>
            <a:spLocks noChangeShapeType="1"/>
          </p:cNvSpPr>
          <p:nvPr/>
        </p:nvSpPr>
        <p:spPr bwMode="auto">
          <a:xfrm flipH="1">
            <a:off x="7451725" y="2276475"/>
            <a:ext cx="0" cy="15843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19470" name="สี่เหลี่ยมผืนผ้า 13"/>
          <p:cNvSpPr>
            <a:spLocks noChangeArrowheads="1"/>
          </p:cNvSpPr>
          <p:nvPr/>
        </p:nvSpPr>
        <p:spPr bwMode="auto">
          <a:xfrm>
            <a:off x="3132138" y="2708275"/>
            <a:ext cx="3411537" cy="7080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th-TH" sz="4000" b="1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กระบวนการค้นค่ากลาง</a:t>
            </a:r>
            <a:endParaRPr lang="th-TH" sz="4000">
              <a:solidFill>
                <a:srgbClr val="C00000"/>
              </a:solidFill>
              <a:cs typeface="Angsana New" pitchFamily="18" charset="-34"/>
            </a:endParaRPr>
          </a:p>
        </p:txBody>
      </p:sp>
      <p:pic>
        <p:nvPicPr>
          <p:cNvPr id="19471" name="Picture 4" descr="H:\งานสุขภาพภาคประชาชน\สรุปผลงาน54\DSC042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738" y="730250"/>
            <a:ext cx="2674937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2" name="รูปภาพ 3" descr="DSC0644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38" y="739775"/>
            <a:ext cx="2447925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3" name="Picture 6" descr="DSC0568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88" y="730250"/>
            <a:ext cx="24479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4" name="รูปภาพ 5" descr="DSC0736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125" y="4413250"/>
            <a:ext cx="2301875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5" name="รูปภาพ 5" descr="20140326_100513.jpg"/>
          <p:cNvPicPr>
            <a:picLocks noChangeAspect="1"/>
          </p:cNvPicPr>
          <p:nvPr/>
        </p:nvPicPr>
        <p:blipFill>
          <a:blip r:embed="rId6" cstate="print"/>
          <a:srcRect l="14792" t="53679" r="33401"/>
          <a:stretch>
            <a:fillRect/>
          </a:stretch>
        </p:blipFill>
        <p:spPr bwMode="auto">
          <a:xfrm>
            <a:off x="3492500" y="4411663"/>
            <a:ext cx="244792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6" name="Picture 6" descr="DSC0206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738" y="4400550"/>
            <a:ext cx="2603500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6000" b="1" smtClean="0">
                <a:latin typeface="AngsanaUPC" pitchFamily="18" charset="-34"/>
                <a:cs typeface="AngsanaUPC" pitchFamily="18" charset="-34"/>
              </a:rPr>
              <a:t>ประเภทของค่ากลาง</a:t>
            </a:r>
            <a:endParaRPr lang="en-US" sz="6000" b="1" smtClean="0">
              <a:latin typeface="AngsanaUPC" pitchFamily="18" charset="-34"/>
              <a:cs typeface="AngsanaUPC" pitchFamily="18" charset="-34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67544" y="1556792"/>
          <a:ext cx="8136904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1"/>
          <p:cNvSpPr txBox="1">
            <a:spLocks noChangeArrowheads="1"/>
          </p:cNvSpPr>
          <p:nvPr/>
        </p:nvSpPr>
        <p:spPr bwMode="auto">
          <a:xfrm>
            <a:off x="2339975" y="549275"/>
            <a:ext cx="6480175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th-TH" sz="2400" b="1">
                <a:latin typeface="Tahoma" pitchFamily="34" charset="0"/>
                <a:cs typeface="Tahoma" pitchFamily="34" charset="0"/>
              </a:rPr>
              <a:t>  </a:t>
            </a:r>
            <a:r>
              <a:rPr lang="th-TH" sz="4800" b="1">
                <a:latin typeface="Angsana New" pitchFamily="18" charset="-34"/>
                <a:cs typeface="Angsana New" pitchFamily="18" charset="-34"/>
              </a:rPr>
              <a:t>ค่ากลางที่จังหวัดควรประกาศ</a:t>
            </a:r>
          </a:p>
          <a:p>
            <a:pPr algn="ctr" eaLnBrk="1" hangingPunct="1"/>
            <a:r>
              <a:rPr lang="th-TH" sz="4800" b="1">
                <a:latin typeface="Angsana New" pitchFamily="18" charset="-34"/>
                <a:cs typeface="Angsana New" pitchFamily="18" charset="-34"/>
              </a:rPr>
              <a:t>มี </a:t>
            </a:r>
            <a:r>
              <a:rPr lang="en-US" sz="4800" b="1">
                <a:latin typeface="Angsana New" pitchFamily="18" charset="-34"/>
                <a:cs typeface="Angsana New" pitchFamily="18" charset="-34"/>
              </a:rPr>
              <a:t>3 </a:t>
            </a:r>
            <a:r>
              <a:rPr lang="th-TH" sz="4800" b="1">
                <a:latin typeface="Angsana New" pitchFamily="18" charset="-34"/>
                <a:cs typeface="Angsana New" pitchFamily="18" charset="-34"/>
              </a:rPr>
              <a:t>ประเภท คือ</a:t>
            </a:r>
          </a:p>
          <a:p>
            <a:pPr eaLnBrk="1" hangingPunct="1"/>
            <a:endParaRPr lang="en-US" sz="3600" b="1">
              <a:latin typeface="Angsana New" pitchFamily="18" charset="-34"/>
              <a:cs typeface="Angsana New" pitchFamily="18" charset="-34"/>
            </a:endParaRPr>
          </a:p>
          <a:p>
            <a:pPr eaLnBrk="1" hangingPunct="1"/>
            <a:endParaRPr lang="th-TH" sz="3600" b="1">
              <a:latin typeface="Angsana New" pitchFamily="18" charset="-34"/>
              <a:cs typeface="Angsana New" pitchFamily="18" charset="-34"/>
            </a:endParaRPr>
          </a:p>
          <a:p>
            <a:pPr eaLnBrk="1" hangingPunct="1"/>
            <a:r>
              <a:rPr lang="th-TH" sz="3600" b="1">
                <a:latin typeface="Angsana New" pitchFamily="18" charset="-34"/>
                <a:cs typeface="Angsana New" pitchFamily="18" charset="-34"/>
              </a:rPr>
              <a:t>	</a:t>
            </a:r>
            <a:r>
              <a:rPr lang="en-US" sz="3200" b="1">
                <a:latin typeface="Angsana New" pitchFamily="18" charset="-34"/>
                <a:cs typeface="Angsana New" pitchFamily="18" charset="-34"/>
              </a:rPr>
              <a:t>1.</a:t>
            </a:r>
            <a:r>
              <a:rPr lang="th-TH" sz="3200" b="1">
                <a:latin typeface="Angsana New" pitchFamily="18" charset="-34"/>
                <a:cs typeface="Angsana New" pitchFamily="18" charset="-34"/>
              </a:rPr>
              <a:t> ค่ากลางรายกลุ่มอายุ (</a:t>
            </a:r>
            <a:r>
              <a:rPr lang="en-US" sz="3200" b="1">
                <a:latin typeface="Angsana New" pitchFamily="18" charset="-34"/>
                <a:cs typeface="Angsana New" pitchFamily="18" charset="-34"/>
              </a:rPr>
              <a:t>Aging Norms)</a:t>
            </a:r>
            <a:r>
              <a:rPr lang="th-TH" sz="3200" b="1"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sz="3200" b="1">
                <a:latin typeface="Angsana New" pitchFamily="18" charset="-34"/>
                <a:cs typeface="Angsana New" pitchFamily="18" charset="-34"/>
              </a:rPr>
              <a:t>	</a:t>
            </a:r>
          </a:p>
          <a:p>
            <a:pPr eaLnBrk="1" hangingPunct="1"/>
            <a:r>
              <a:rPr lang="en-US" sz="3200" b="1">
                <a:latin typeface="Angsana New" pitchFamily="18" charset="-34"/>
                <a:cs typeface="Angsana New" pitchFamily="18" charset="-34"/>
              </a:rPr>
              <a:t>	2.</a:t>
            </a:r>
            <a:r>
              <a:rPr lang="th-TH" sz="3200" b="1">
                <a:latin typeface="Angsana New" pitchFamily="18" charset="-34"/>
                <a:cs typeface="Angsana New" pitchFamily="18" charset="-34"/>
              </a:rPr>
              <a:t> ค่ากลางรายประเด็น (</a:t>
            </a:r>
            <a:r>
              <a:rPr lang="en-US" sz="3200" b="1">
                <a:latin typeface="Angsana New" pitchFamily="18" charset="-34"/>
                <a:cs typeface="Angsana New" pitchFamily="18" charset="-34"/>
              </a:rPr>
              <a:t>Issue Norms)</a:t>
            </a:r>
          </a:p>
          <a:p>
            <a:pPr eaLnBrk="1" hangingPunct="1"/>
            <a:r>
              <a:rPr lang="en-US" sz="3200" b="1">
                <a:latin typeface="Angsana New" pitchFamily="18" charset="-34"/>
                <a:cs typeface="Angsana New" pitchFamily="18" charset="-34"/>
              </a:rPr>
              <a:t>	3.</a:t>
            </a:r>
            <a:r>
              <a:rPr lang="th-TH" sz="3200" b="1">
                <a:latin typeface="Angsana New" pitchFamily="18" charset="-34"/>
                <a:cs typeface="Angsana New" pitchFamily="18" charset="-34"/>
              </a:rPr>
              <a:t> ค่ากลางส่วนสนับสนุน (</a:t>
            </a:r>
            <a:r>
              <a:rPr lang="en-US" sz="3200" b="1">
                <a:latin typeface="Angsana New" pitchFamily="18" charset="-34"/>
                <a:cs typeface="Angsana New" pitchFamily="18" charset="-34"/>
              </a:rPr>
              <a:t>Supporting Norms)</a:t>
            </a:r>
            <a:endParaRPr lang="th-TH" sz="3200" b="1"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143000" y="1908989"/>
            <a:ext cx="7315200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eaLnBrk="0" hangingPunct="0">
              <a:buFont typeface="+mj-lt"/>
              <a:buAutoNum type="arabicPeriod"/>
              <a:defRPr/>
            </a:pPr>
            <a:r>
              <a:rPr lang="th-TH" sz="32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การเฝ้าระวังหรือการคัดกรอง </a:t>
            </a:r>
          </a:p>
          <a:p>
            <a:pPr marL="514350" indent="-514350" eaLnBrk="0" hangingPunct="0">
              <a:buFont typeface="+mj-lt"/>
              <a:buAutoNum type="arabicPeriod"/>
              <a:defRPr/>
            </a:pPr>
            <a:r>
              <a:rPr lang="th-TH" sz="32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การดำเนินมาตรการทาง</a:t>
            </a:r>
            <a:r>
              <a:rPr lang="th-TH" sz="32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สังคม</a:t>
            </a:r>
          </a:p>
          <a:p>
            <a:pPr marL="514350" indent="-514350" eaLnBrk="0" hangingPunct="0">
              <a:buFont typeface="+mj-lt"/>
              <a:buAutoNum type="arabicPeriod"/>
              <a:defRPr/>
            </a:pPr>
            <a:r>
              <a:rPr lang="th-TH" sz="32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การสื่อสารเพื่อปรับเปลี่ยนพฤติกรรม</a:t>
            </a:r>
          </a:p>
          <a:p>
            <a:pPr marL="514350" indent="-514350" eaLnBrk="0" hangingPunct="0">
              <a:buFont typeface="+mj-lt"/>
              <a:buAutoNum type="arabicPeriod"/>
              <a:defRPr/>
            </a:pPr>
            <a:r>
              <a:rPr lang="th-TH" sz="32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การปรับแผนงาน โครงการ </a:t>
            </a:r>
          </a:p>
          <a:p>
            <a:pPr marL="514350" indent="-514350" eaLnBrk="0" hangingPunct="0">
              <a:buFont typeface="+mj-lt"/>
              <a:buAutoNum type="arabicPeriod"/>
              <a:defRPr/>
            </a:pPr>
            <a:r>
              <a:rPr lang="th-TH" sz="32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การพัฒนาสมรรถนะ</a:t>
            </a:r>
          </a:p>
          <a:p>
            <a:pPr marL="514350" indent="-514350" eaLnBrk="0" hangingPunct="0">
              <a:buFont typeface="+mj-lt"/>
              <a:buAutoNum type="arabicPeriod"/>
              <a:defRPr/>
            </a:pPr>
            <a:r>
              <a:rPr lang="th-TH" sz="32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การประเมินผล/เสนอนโยบาย</a:t>
            </a:r>
          </a:p>
          <a:p>
            <a:pPr marL="514350" indent="-514350" eaLnBrk="0" hangingPunct="0">
              <a:buFont typeface="+mj-lt"/>
              <a:buAutoNum type="arabicPeriod"/>
              <a:defRPr/>
            </a:pPr>
            <a:r>
              <a:rPr lang="th-TH" sz="32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การสร้างนวัตกรรมสังคม</a:t>
            </a:r>
            <a:endParaRPr lang="th-TH" sz="3200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eaLnBrk="0" hangingPunct="0">
              <a:defRPr/>
            </a:pPr>
            <a:endParaRPr lang="th-TH" sz="4400" b="1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123" name="Text Box 16"/>
          <p:cNvSpPr txBox="1">
            <a:spLocks noChangeArrowheads="1"/>
          </p:cNvSpPr>
          <p:nvPr/>
        </p:nvSpPr>
        <p:spPr bwMode="auto">
          <a:xfrm>
            <a:off x="0" y="0"/>
            <a:ext cx="9144000" cy="1262063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7 </a:t>
            </a:r>
            <a:r>
              <a:rPr lang="en-US" sz="32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th-TH" sz="32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กิจกรรมที่</a:t>
            </a:r>
            <a:r>
              <a:rPr lang="th-TH" sz="32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ควรหาค่ากลางเพื่อ</a:t>
            </a:r>
            <a:r>
              <a:rPr lang="th-TH" sz="32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ปรับปรุงสมรรถนะของแผนงาน/โครงการ  </a:t>
            </a:r>
            <a:r>
              <a:rPr lang="en-US" sz="32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th-TH" sz="32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304800" y="762001"/>
            <a:ext cx="88392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Arial" pitchFamily="34" charset="0"/>
              <a:buChar char="•"/>
            </a:pPr>
            <a:r>
              <a:rPr lang="th-TH" sz="3600" dirty="0" smtClean="0"/>
              <a:t>สภาพหรือสถานการณ์ยัง</a:t>
            </a:r>
            <a:r>
              <a:rPr lang="th-TH" sz="3600" dirty="0"/>
              <a:t>ไม่มีการ</a:t>
            </a:r>
            <a:r>
              <a:rPr lang="th-TH" sz="3600" dirty="0" smtClean="0"/>
              <a:t>เปลี่ยนแปลง ยังไม่เกิดขึ้นแต่ระวังไว้</a:t>
            </a:r>
            <a:endParaRPr lang="th-TH" sz="3600" dirty="0"/>
          </a:p>
          <a:p>
            <a:pPr eaLnBrk="0" hangingPunct="0">
              <a:buFont typeface="Arial" pitchFamily="34" charset="0"/>
              <a:buChar char="•"/>
            </a:pPr>
            <a:r>
              <a:rPr lang="th-TH" sz="3600" dirty="0"/>
              <a:t>คาดประมาณแนวโน้มของสถานการณ์ทาง</a:t>
            </a:r>
            <a:r>
              <a:rPr lang="th-TH" sz="3600" dirty="0" smtClean="0"/>
              <a:t>พฤติกรรม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th-TH" sz="3600" dirty="0" smtClean="0"/>
              <a:t>รวบรวมข้อมูล วิเคราะห์ข้อมูล และแปลผลข้อมูล</a:t>
            </a:r>
            <a:endParaRPr lang="th-TH" sz="3600" dirty="0"/>
          </a:p>
          <a:p>
            <a:pPr eaLnBrk="0" hangingPunct="0">
              <a:buFont typeface="Arial" pitchFamily="34" charset="0"/>
              <a:buChar char="•"/>
            </a:pPr>
            <a:r>
              <a:rPr lang="th-TH" sz="3600" dirty="0" smtClean="0"/>
              <a:t>สำรวจ</a:t>
            </a:r>
            <a:r>
              <a:rPr lang="th-TH" sz="3600" dirty="0"/>
              <a:t>เร่งด่วน 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th-TH" sz="3600" dirty="0" smtClean="0"/>
              <a:t>สังเกต สอดส่อง เฝ้าดูเหตุการณ์ อาการ สถานการณ์</a:t>
            </a:r>
            <a:endParaRPr lang="th-TH" sz="3600" dirty="0"/>
          </a:p>
          <a:p>
            <a:pPr eaLnBrk="0" hangingPunct="0">
              <a:buFont typeface="Arial" pitchFamily="34" charset="0"/>
              <a:buChar char="•"/>
            </a:pPr>
            <a:r>
              <a:rPr lang="th-TH" sz="3600" dirty="0" smtClean="0"/>
              <a:t>ทำ</a:t>
            </a:r>
            <a:r>
              <a:rPr lang="th-TH" sz="3600" dirty="0"/>
              <a:t>แผนที่พฤติกรรม (</a:t>
            </a:r>
            <a:r>
              <a:rPr lang="en-US" sz="3600" dirty="0"/>
              <a:t>Behavioral mapping) </a:t>
            </a:r>
            <a:endParaRPr lang="th-TH" sz="3600" dirty="0" smtClean="0"/>
          </a:p>
          <a:p>
            <a:pPr eaLnBrk="0" hangingPunct="0">
              <a:buFont typeface="Arial" pitchFamily="34" charset="0"/>
              <a:buChar char="•"/>
            </a:pPr>
            <a:r>
              <a:rPr lang="th-TH" sz="3600" dirty="0" smtClean="0"/>
              <a:t>ทำแผนที่จุดเสี่ยงในชุมชน </a:t>
            </a:r>
            <a:endParaRPr lang="th-TH" sz="3600" dirty="0"/>
          </a:p>
          <a:p>
            <a:pPr eaLnBrk="0" hangingPunct="0">
              <a:buFont typeface="Arial" pitchFamily="34" charset="0"/>
              <a:buChar char="•"/>
            </a:pPr>
            <a:r>
              <a:rPr lang="th-TH" sz="3600" dirty="0" smtClean="0"/>
              <a:t>จด</a:t>
            </a:r>
            <a:r>
              <a:rPr lang="th-TH" sz="3600" dirty="0"/>
              <a:t>บันทึก</a:t>
            </a:r>
            <a:r>
              <a:rPr lang="th-TH" sz="3600" dirty="0" smtClean="0"/>
              <a:t>ข้อมูลของบุคคล ที่</a:t>
            </a:r>
            <a:r>
              <a:rPr lang="th-TH" sz="3600" dirty="0"/>
              <a:t>ได้พบ</a:t>
            </a:r>
            <a:r>
              <a:rPr lang="th-TH" sz="3600" dirty="0" smtClean="0"/>
              <a:t>เห็น</a:t>
            </a:r>
            <a:endParaRPr lang="th-TH" sz="3600" dirty="0"/>
          </a:p>
          <a:p>
            <a:pPr eaLnBrk="0" hangingPunct="0">
              <a:buFont typeface="Arial" pitchFamily="34" charset="0"/>
              <a:buChar char="•"/>
            </a:pPr>
            <a:r>
              <a:rPr lang="th-TH" sz="3600" dirty="0" smtClean="0"/>
              <a:t>ตรวจสอบข้อมูล</a:t>
            </a:r>
            <a:r>
              <a:rPr lang="th-TH" sz="3600" dirty="0"/>
              <a:t>ในระบบรายงาน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th-TH" sz="3600" dirty="0" smtClean="0"/>
              <a:t>ตรวจสอบ</a:t>
            </a:r>
            <a:r>
              <a:rPr lang="th-TH" sz="3600" dirty="0"/>
              <a:t>แยกแยะระหว่างบุคคลผู้ซึ่งมีพยาธิสภาพหรืออาการจากโรคหรือปรากฏการณ์อื่น</a:t>
            </a:r>
            <a:endParaRPr lang="th-TH" sz="3600" b="1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147" name="Text Box 16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eaLnBrk="0" hangingPunct="0">
              <a:buFont typeface="Calibri" pitchFamily="34" charset="0"/>
              <a:buAutoNum type="arabicPeriod"/>
            </a:pPr>
            <a:r>
              <a:rPr lang="th-TH" sz="32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การเฝ้าระวังหรือการคัดกรอง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6"/>
          <p:cNvSpPr txBox="1">
            <a:spLocks noChangeArrowheads="1"/>
          </p:cNvSpPr>
          <p:nvPr/>
        </p:nvSpPr>
        <p:spPr bwMode="auto">
          <a:xfrm>
            <a:off x="0" y="221159"/>
            <a:ext cx="9144000" cy="769441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2 </a:t>
            </a:r>
            <a:r>
              <a:rPr lang="th-TH" sz="4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การ</a:t>
            </a:r>
            <a:r>
              <a:rPr lang="th-TH" sz="4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ดำเนินมาตรการทาง</a:t>
            </a:r>
            <a:r>
              <a:rPr lang="th-TH" sz="4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สังคม</a:t>
            </a:r>
            <a:endParaRPr lang="en-US" sz="44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533400" y="1752600"/>
            <a:ext cx="81534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3600" dirty="0"/>
              <a:t> </a:t>
            </a:r>
            <a:r>
              <a:rPr lang="th-TH" sz="3600" dirty="0" smtClean="0"/>
              <a:t>ใช้ขนบธรรมเนียม </a:t>
            </a:r>
            <a:r>
              <a:rPr lang="th-TH" sz="3600" dirty="0"/>
              <a:t>เพื่อก่อให้เกิดนิสัยที่ดีขึ้น ในการดูแลสุขภาพ</a:t>
            </a:r>
          </a:p>
          <a:p>
            <a:pPr>
              <a:buFont typeface="Arial" pitchFamily="34" charset="0"/>
              <a:buChar char="•"/>
            </a:pPr>
            <a:r>
              <a:rPr lang="th-TH" sz="3600" dirty="0"/>
              <a:t>สิ่งที่ชุมชนได้ออกความคิดเห็นร่วมกัน เป็นข้อตกลงร่วม เป็นฉันทามติของ</a:t>
            </a:r>
            <a:r>
              <a:rPr lang="th-TH" sz="3600" dirty="0" smtClean="0"/>
              <a:t>ชุมชน ในการปรับพฤติกรรมหรือให้เกิดนิสัยที่ดีขึ้น</a:t>
            </a:r>
          </a:p>
          <a:p>
            <a:pPr>
              <a:buFont typeface="Arial" pitchFamily="34" charset="0"/>
              <a:buChar char="•"/>
            </a:pPr>
            <a:r>
              <a:rPr lang="th-TH" sz="3600" dirty="0" smtClean="0"/>
              <a:t>กฎ กติกา ข้อตกลง ข้อปฏิบัติหรือข้อห้ามที่ชุมชนมีฉันทามติยึดเป็นข้อปฏิบัติร่วมกัน(ทั้งเชิงบวกหรือเชิงลบ)</a:t>
            </a:r>
          </a:p>
          <a:p>
            <a:pPr>
              <a:buFont typeface="Arial" pitchFamily="34" charset="0"/>
              <a:buChar char="•"/>
            </a:pPr>
            <a:r>
              <a:rPr lang="th-TH" sz="3600" dirty="0" smtClean="0"/>
              <a:t>ให้การยกย่อง เชิดชู มอบรางวัลแด่ผู้ที่เป็นตัวอย่างที่ดีของชุมชน หรือบทลงโทษ(เชิงลบ)</a:t>
            </a:r>
            <a:endParaRPr lang="th-TH" sz="36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6"/>
          <p:cNvSpPr txBox="1">
            <a:spLocks noChangeArrowheads="1"/>
          </p:cNvSpPr>
          <p:nvPr/>
        </p:nvSpPr>
        <p:spPr bwMode="auto">
          <a:xfrm>
            <a:off x="0" y="1"/>
            <a:ext cx="9144000" cy="769441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3 </a:t>
            </a:r>
            <a:r>
              <a:rPr lang="th-TH" sz="4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การสื่อสารเพื่อปรับเปลี่ยนพฤติกรรม</a:t>
            </a:r>
            <a:endParaRPr lang="en-US" sz="44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52400" y="990600"/>
            <a:ext cx="89154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3600" b="1" dirty="0"/>
              <a:t> </a:t>
            </a:r>
            <a:r>
              <a:rPr lang="th-TH" sz="3600" dirty="0"/>
              <a:t>กระบวนการส่งข่าวสารข้อมูลจากผู้ส่งข่าวสารไปยังผู้รับข่าวสาร</a:t>
            </a:r>
          </a:p>
          <a:p>
            <a:pPr>
              <a:buFont typeface="Arial" pitchFamily="34" charset="0"/>
              <a:buChar char="•"/>
            </a:pPr>
            <a:r>
              <a:rPr lang="th-TH" sz="3600" b="1" dirty="0"/>
              <a:t> </a:t>
            </a:r>
            <a:r>
              <a:rPr lang="th-TH" sz="3600" dirty="0" smtClean="0"/>
              <a:t>กระบวนการ  เทคนิคการสอน การเรียนรู้ การแลกเปลี่ยนเรียนรู้เพื่อร่วมสร้างแนวปฏิบัติในการปรับเปลี่ยนพฤติกรรม</a:t>
            </a:r>
          </a:p>
          <a:p>
            <a:pPr>
              <a:buFont typeface="Arial" pitchFamily="34" charset="0"/>
              <a:buChar char="•"/>
            </a:pPr>
            <a:r>
              <a:rPr lang="th-TH" sz="3600" dirty="0" smtClean="0"/>
              <a:t>สื่อสารเพื่อการปรับพฤติกรรมอย่างน้อยต้องทำถึงระดับที่ </a:t>
            </a:r>
            <a:r>
              <a:rPr lang="en-US" sz="3600" dirty="0" smtClean="0"/>
              <a:t>3 </a:t>
            </a:r>
            <a:endParaRPr lang="en-US" sz="3600" dirty="0"/>
          </a:p>
          <a:p>
            <a:endParaRPr lang="th-TH" sz="3600" dirty="0"/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304800" y="3429000"/>
            <a:ext cx="8610600" cy="2971800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 rtlCol="0"/>
          <a:lstStyle/>
          <a:p>
            <a:pPr marL="742950" marR="0" lvl="0" indent="-742950" algn="l" defTabSz="914400" rtl="0" eaLnBrk="0" fontAlgn="auto" latinLnBrk="0" hangingPunct="0"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th-T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การสื่อสารทางเดียว</a:t>
            </a:r>
          </a:p>
          <a:p>
            <a:pPr marL="742950" marR="0" lvl="0" indent="-742950" algn="l" defTabSz="914400" rtl="0" eaLnBrk="0" fontAlgn="auto" latinLnBrk="0" hangingPunct="0"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th-T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การสื่อสารสองทาง</a:t>
            </a:r>
          </a:p>
          <a:p>
            <a:pPr marL="742950" marR="0" lvl="0" indent="-742950" algn="l" defTabSz="914400" rtl="0" eaLnBrk="0" fontAlgn="auto" latinLnBrk="0" hangingPunct="0"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th-T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ให้โอกาสทดลอง</a:t>
            </a:r>
          </a:p>
          <a:p>
            <a:pPr marL="742950" marR="0" lvl="0" indent="-742950" algn="l" defTabSz="914400" rtl="0" eaLnBrk="0" fontAlgn="auto" latinLnBrk="0" hangingPunct="0"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th-T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ลงมือปฏิบัติ</a:t>
            </a:r>
          </a:p>
          <a:p>
            <a:pPr marL="742950" marR="0" lvl="0" indent="-742950" algn="l" defTabSz="914400" rtl="0" eaLnBrk="0" fontAlgn="auto" latinLnBrk="0" hangingPunct="0"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th-T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ปฏิบัติซ้ำๆจนเกิดความชำนาญ เป็นตัวอย่าง</a:t>
            </a:r>
            <a:r>
              <a:rPr kumimoji="0" lang="th-TH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สอนคนอื่นได้</a:t>
            </a:r>
            <a:endParaRPr kumimoji="0" lang="th-TH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  <a:p>
            <a:pPr marL="742950" marR="0" lvl="0" indent="-742950" algn="l" defTabSz="914400" rtl="0" eaLnBrk="0" fontAlgn="auto" latinLnBrk="0" hangingPunct="0"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endParaRPr kumimoji="0" lang="th-TH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  <a:p>
            <a:pPr marL="457200" marR="0" lvl="0" indent="-457200" algn="l" defTabSz="914400" rtl="0" eaLnBrk="0" fontAlgn="auto" latinLnBrk="0" hangingPunct="0"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+mj-lt"/>
              <a:buAutoNum type="arabicPeriod"/>
              <a:tabLst/>
              <a:defRPr/>
            </a:pPr>
            <a:endParaRPr kumimoji="0" lang="th-TH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  <a:p>
            <a:pPr marL="457200" marR="0" lvl="0" indent="-457200" algn="l" defTabSz="914400" rtl="0" eaLnBrk="0" fontAlgn="auto" latinLnBrk="0" hangingPunct="0"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+mj-lt"/>
              <a:buAutoNum type="arabicPeriod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/>
          <p:cNvSpPr txBox="1">
            <a:spLocks noChangeArrowheads="1"/>
          </p:cNvSpPr>
          <p:nvPr/>
        </p:nvSpPr>
        <p:spPr bwMode="auto">
          <a:xfrm>
            <a:off x="228600" y="2209800"/>
            <a:ext cx="83820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4000" b="1" dirty="0" smtClean="0">
                <a:latin typeface="Angsana New" pitchFamily="18" charset="-34"/>
                <a:ea typeface="Tahoma" pitchFamily="34" charset="0"/>
              </a:rPr>
              <a:t>จัดการทรัพยากร (คน เงิน ของ)</a:t>
            </a:r>
            <a:endParaRPr lang="th-TH" sz="4000" b="1" dirty="0">
              <a:latin typeface="Angsana New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th-TH" sz="4000" b="1" dirty="0">
                <a:latin typeface="Angsana New" pitchFamily="18" charset="-34"/>
              </a:rPr>
              <a:t> </a:t>
            </a:r>
            <a:r>
              <a:rPr lang="th-TH" sz="4000" b="1" dirty="0" smtClean="0">
                <a:latin typeface="Angsana New" pitchFamily="18" charset="-34"/>
              </a:rPr>
              <a:t>ปรับกิจกรรมในแผนงานร่วมกับหน่วยงานท้องถิ่น หรือหน่วยงานต่างๆ </a:t>
            </a:r>
          </a:p>
          <a:p>
            <a:pPr>
              <a:buFont typeface="Arial" pitchFamily="34" charset="0"/>
              <a:buChar char="•"/>
            </a:pPr>
            <a:r>
              <a:rPr lang="th-TH" sz="4000" b="1" dirty="0" smtClean="0">
                <a:latin typeface="Angsana New" pitchFamily="18" charset="-34"/>
              </a:rPr>
              <a:t>ทำประชาคมขอความเห็นชอบแผน</a:t>
            </a:r>
          </a:p>
          <a:p>
            <a:pPr>
              <a:buFont typeface="Arial" pitchFamily="34" charset="0"/>
              <a:buChar char="•"/>
            </a:pPr>
            <a:r>
              <a:rPr lang="th-TH" sz="4000" b="1" dirty="0" smtClean="0">
                <a:latin typeface="Angsana New" pitchFamily="18" charset="-34"/>
              </a:rPr>
              <a:t>จัดสรรงบประมาณ</a:t>
            </a:r>
          </a:p>
          <a:p>
            <a:pPr>
              <a:buFont typeface="Arial" pitchFamily="34" charset="0"/>
              <a:buChar char="•"/>
            </a:pPr>
            <a:r>
              <a:rPr lang="th-TH" sz="4000" b="1" dirty="0" smtClean="0">
                <a:latin typeface="Angsana New" pitchFamily="18" charset="-34"/>
              </a:rPr>
              <a:t>จัดทำโครงการ เสนอโครงการ </a:t>
            </a:r>
            <a:endParaRPr lang="th-TH" sz="3600" b="1" dirty="0">
              <a:latin typeface="Angsana New" pitchFamily="18" charset="-34"/>
            </a:endParaRPr>
          </a:p>
        </p:txBody>
      </p:sp>
      <p:sp>
        <p:nvSpPr>
          <p:cNvPr id="9219" name="Text Box 16"/>
          <p:cNvSpPr txBox="1">
            <a:spLocks noChangeArrowheads="1"/>
          </p:cNvSpPr>
          <p:nvPr/>
        </p:nvSpPr>
        <p:spPr bwMode="auto">
          <a:xfrm>
            <a:off x="0" y="0"/>
            <a:ext cx="9144000" cy="1446213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4 </a:t>
            </a:r>
            <a:r>
              <a:rPr lang="th-TH" sz="4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การปรับแผนงาน โครงการ</a:t>
            </a:r>
            <a:endParaRPr lang="en-US" sz="44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th-TH" sz="44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/>
          <p:cNvSpPr txBox="1">
            <a:spLocks noChangeArrowheads="1"/>
          </p:cNvSpPr>
          <p:nvPr/>
        </p:nvSpPr>
        <p:spPr bwMode="auto">
          <a:xfrm>
            <a:off x="0" y="0"/>
            <a:ext cx="9144000" cy="1446213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5</a:t>
            </a:r>
            <a:r>
              <a:rPr lang="en-US" sz="4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th-TH" sz="4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การพัฒนาสมรรถนะ</a:t>
            </a:r>
            <a:endParaRPr lang="en-US" sz="44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th-TH" sz="44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381000" y="1752600"/>
            <a:ext cx="83820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4000" b="1" dirty="0" smtClean="0">
                <a:latin typeface="Angsana New" pitchFamily="18" charset="-34"/>
                <a:ea typeface="Tahoma" pitchFamily="34" charset="0"/>
              </a:rPr>
              <a:t>หมายถึงการให้ความรู้ / เพิ่มความสามารถ/ เพิ่มศักยภาพด้วยวิธีต่างๆ เช่น</a:t>
            </a:r>
          </a:p>
          <a:p>
            <a:pPr>
              <a:buFont typeface="Arial" pitchFamily="34" charset="0"/>
              <a:buChar char="•"/>
            </a:pPr>
            <a:r>
              <a:rPr lang="th-TH" sz="4000" b="1" dirty="0" smtClean="0">
                <a:latin typeface="Angsana New" pitchFamily="18" charset="-34"/>
                <a:ea typeface="Tahoma" pitchFamily="34" charset="0"/>
              </a:rPr>
              <a:t>อบรม</a:t>
            </a:r>
            <a:endParaRPr lang="th-TH" sz="4000" b="1" dirty="0">
              <a:latin typeface="Angsana New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th-TH" sz="4000" b="1" dirty="0" smtClean="0">
                <a:latin typeface="Angsana New" pitchFamily="18" charset="-34"/>
              </a:rPr>
              <a:t>ประชุม</a:t>
            </a:r>
          </a:p>
          <a:p>
            <a:pPr>
              <a:buFont typeface="Arial" pitchFamily="34" charset="0"/>
              <a:buChar char="•"/>
            </a:pPr>
            <a:r>
              <a:rPr lang="th-TH" sz="4000" b="1" dirty="0" smtClean="0">
                <a:latin typeface="Angsana New" pitchFamily="18" charset="-34"/>
              </a:rPr>
              <a:t>ดูงาน</a:t>
            </a:r>
          </a:p>
          <a:p>
            <a:pPr>
              <a:buFont typeface="Arial" pitchFamily="34" charset="0"/>
              <a:buChar char="•"/>
            </a:pPr>
            <a:r>
              <a:rPr lang="th-TH" sz="4000" b="1" dirty="0" smtClean="0">
                <a:latin typeface="Angsana New" pitchFamily="18" charset="-34"/>
              </a:rPr>
              <a:t>แลกเปลี่ยนเรียนรู้</a:t>
            </a:r>
          </a:p>
          <a:p>
            <a:pPr>
              <a:buFont typeface="Arial" pitchFamily="34" charset="0"/>
              <a:buChar char="•"/>
            </a:pPr>
            <a:r>
              <a:rPr lang="th-TH" sz="4000" b="1" dirty="0" smtClean="0">
                <a:latin typeface="Angsana New" pitchFamily="18" charset="-34"/>
              </a:rPr>
              <a:t>ฝึกปฏิบัติ</a:t>
            </a:r>
          </a:p>
          <a:p>
            <a:pPr>
              <a:buFont typeface="Arial" pitchFamily="34" charset="0"/>
              <a:buChar char="•"/>
            </a:pPr>
            <a:r>
              <a:rPr lang="th-TH" sz="4000" b="1" dirty="0" smtClean="0">
                <a:latin typeface="Angsana New" pitchFamily="18" charset="-34"/>
              </a:rPr>
              <a:t>สอนงาน</a:t>
            </a:r>
            <a:endParaRPr lang="th-TH" sz="3600" b="1" dirty="0">
              <a:latin typeface="Angsana New" pitchFamily="18" charset="-34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Line 3"/>
          <p:cNvSpPr>
            <a:spLocks noChangeShapeType="1"/>
          </p:cNvSpPr>
          <p:nvPr/>
        </p:nvSpPr>
        <p:spPr bwMode="auto">
          <a:xfrm>
            <a:off x="0" y="5410200"/>
            <a:ext cx="8569325" cy="0"/>
          </a:xfrm>
          <a:prstGeom prst="line">
            <a:avLst/>
          </a:prstGeom>
          <a:noFill/>
          <a:ln w="1016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6915" name="Line1"/>
          <p:cNvSpPr>
            <a:spLocks noChangeShapeType="1"/>
          </p:cNvSpPr>
          <p:nvPr/>
        </p:nvSpPr>
        <p:spPr bwMode="auto">
          <a:xfrm>
            <a:off x="0" y="4143375"/>
            <a:ext cx="9001125" cy="28575"/>
          </a:xfrm>
          <a:prstGeom prst="line">
            <a:avLst/>
          </a:prstGeom>
          <a:noFill/>
          <a:ln w="1016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6916" name="Text Box 26"/>
          <p:cNvSpPr txBox="1">
            <a:spLocks noChangeArrowheads="1"/>
          </p:cNvSpPr>
          <p:nvPr/>
        </p:nvSpPr>
        <p:spPr bwMode="auto">
          <a:xfrm rot="-5400000">
            <a:off x="-862012" y="1708149"/>
            <a:ext cx="2000250" cy="298451"/>
          </a:xfrm>
          <a:prstGeom prst="rect">
            <a:avLst/>
          </a:prstGeom>
          <a:solidFill>
            <a:srgbClr val="FFFF66"/>
          </a:solidFill>
          <a:ln w="1016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pPr algn="ctr"/>
            <a:r>
              <a:rPr lang="en-US" sz="1400" b="1">
                <a:solidFill>
                  <a:srgbClr val="161616"/>
                </a:solidFill>
                <a:latin typeface="Tahoma" pitchFamily="34" charset="0"/>
              </a:rPr>
              <a:t>ประชาชน   </a:t>
            </a:r>
          </a:p>
        </p:txBody>
      </p:sp>
      <p:sp>
        <p:nvSpPr>
          <p:cNvPr id="166917" name="Text Box 27"/>
          <p:cNvSpPr txBox="1">
            <a:spLocks noChangeArrowheads="1"/>
          </p:cNvSpPr>
          <p:nvPr/>
        </p:nvSpPr>
        <p:spPr bwMode="auto">
          <a:xfrm rot="-5400000">
            <a:off x="-498475" y="3321050"/>
            <a:ext cx="1257300" cy="330200"/>
          </a:xfrm>
          <a:prstGeom prst="rect">
            <a:avLst/>
          </a:prstGeom>
          <a:solidFill>
            <a:srgbClr val="FF9999"/>
          </a:solidFill>
          <a:ln w="1016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pPr algn="ctr"/>
            <a:r>
              <a:rPr lang="en-US" sz="1600" b="1">
                <a:solidFill>
                  <a:srgbClr val="161616"/>
                </a:solidFill>
                <a:latin typeface="Arial" charset="0"/>
              </a:rPr>
              <a:t>ภาคี</a:t>
            </a:r>
          </a:p>
        </p:txBody>
      </p:sp>
      <p:sp>
        <p:nvSpPr>
          <p:cNvPr id="166918" name="Text Box 28"/>
          <p:cNvSpPr txBox="1">
            <a:spLocks noChangeArrowheads="1"/>
          </p:cNvSpPr>
          <p:nvPr/>
        </p:nvSpPr>
        <p:spPr bwMode="auto">
          <a:xfrm rot="-5400000">
            <a:off x="-507206" y="4593431"/>
            <a:ext cx="1295400" cy="338138"/>
          </a:xfrm>
          <a:prstGeom prst="rect">
            <a:avLst/>
          </a:prstGeom>
          <a:solidFill>
            <a:srgbClr val="CCFF99"/>
          </a:solidFill>
          <a:ln w="1016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pPr algn="ctr"/>
            <a:r>
              <a:rPr lang="en-US" sz="1600" b="1">
                <a:solidFill>
                  <a:srgbClr val="161616"/>
                </a:solidFill>
                <a:latin typeface="Arial" charset="0"/>
              </a:rPr>
              <a:t>กระบวนการ</a:t>
            </a:r>
          </a:p>
        </p:txBody>
      </p:sp>
      <p:sp>
        <p:nvSpPr>
          <p:cNvPr id="166919" name="Text Box 29"/>
          <p:cNvSpPr txBox="1">
            <a:spLocks noChangeArrowheads="1"/>
          </p:cNvSpPr>
          <p:nvPr/>
        </p:nvSpPr>
        <p:spPr bwMode="auto">
          <a:xfrm rot="-5400000">
            <a:off x="-583406" y="5965031"/>
            <a:ext cx="1447800" cy="338138"/>
          </a:xfrm>
          <a:prstGeom prst="rect">
            <a:avLst/>
          </a:prstGeom>
          <a:solidFill>
            <a:srgbClr val="FFCC66"/>
          </a:solidFill>
          <a:ln w="1016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pPr algn="ctr"/>
            <a:r>
              <a:rPr lang="en-US" sz="1600" b="1">
                <a:solidFill>
                  <a:srgbClr val="161616"/>
                </a:solidFill>
                <a:latin typeface="Tahoma" pitchFamily="34" charset="0"/>
              </a:rPr>
              <a:t>พื้นฐาน</a:t>
            </a:r>
          </a:p>
        </p:txBody>
      </p:sp>
      <p:sp>
        <p:nvSpPr>
          <p:cNvPr id="166920" name="Line 4"/>
          <p:cNvSpPr>
            <a:spLocks noChangeShapeType="1"/>
          </p:cNvSpPr>
          <p:nvPr/>
        </p:nvSpPr>
        <p:spPr bwMode="auto">
          <a:xfrm>
            <a:off x="0" y="2857500"/>
            <a:ext cx="9144000" cy="0"/>
          </a:xfrm>
          <a:prstGeom prst="line">
            <a:avLst/>
          </a:prstGeom>
          <a:noFill/>
          <a:ln w="1016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6921" name="Curve3"/>
          <p:cNvSpPr>
            <a:spLocks noChangeArrowheads="1"/>
          </p:cNvSpPr>
          <p:nvPr/>
        </p:nvSpPr>
        <p:spPr bwMode="auto">
          <a:xfrm>
            <a:off x="3352800" y="4495800"/>
            <a:ext cx="1143000" cy="228600"/>
          </a:xfrm>
          <a:custGeom>
            <a:avLst/>
            <a:gdLst>
              <a:gd name="T0" fmla="*/ 2147483647 w 20000"/>
              <a:gd name="T1" fmla="*/ 2147483647 h 20000"/>
              <a:gd name="T2" fmla="*/ 2147483647 w 20000"/>
              <a:gd name="T3" fmla="*/ 2147483647 h 20000"/>
              <a:gd name="T4" fmla="*/ 0 60000 65536"/>
              <a:gd name="T5" fmla="*/ 0 60000 65536"/>
              <a:gd name="T6" fmla="*/ 0 w 20000"/>
              <a:gd name="T7" fmla="*/ 0 h 20000"/>
              <a:gd name="T8" fmla="*/ 20000 w 20000"/>
              <a:gd name="T9" fmla="*/ 20000 h 200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0000" h="20000">
                <a:moveTo>
                  <a:pt x="10000" y="10000"/>
                </a:moveTo>
                <a:cubicBezTo>
                  <a:pt x="10000" y="10000"/>
                  <a:pt x="10000" y="10000"/>
                  <a:pt x="10000" y="10000"/>
                </a:cubicBezTo>
              </a:path>
            </a:pathLst>
          </a:custGeom>
          <a:noFill/>
          <a:ln w="2921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6922" name="Curve1"/>
          <p:cNvSpPr>
            <a:spLocks noChangeArrowheads="1"/>
          </p:cNvSpPr>
          <p:nvPr/>
        </p:nvSpPr>
        <p:spPr bwMode="auto">
          <a:xfrm flipH="1">
            <a:off x="5286375" y="4500563"/>
            <a:ext cx="1371600" cy="228600"/>
          </a:xfrm>
          <a:custGeom>
            <a:avLst/>
            <a:gdLst>
              <a:gd name="T0" fmla="*/ 2147483647 w 20000"/>
              <a:gd name="T1" fmla="*/ 2147483647 h 20000"/>
              <a:gd name="T2" fmla="*/ 2147483647 w 20000"/>
              <a:gd name="T3" fmla="*/ 2147483647 h 20000"/>
              <a:gd name="T4" fmla="*/ 0 60000 65536"/>
              <a:gd name="T5" fmla="*/ 0 60000 65536"/>
              <a:gd name="T6" fmla="*/ 0 w 20000"/>
              <a:gd name="T7" fmla="*/ 0 h 20000"/>
              <a:gd name="T8" fmla="*/ 20000 w 20000"/>
              <a:gd name="T9" fmla="*/ 20000 h 200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0000" h="20000">
                <a:moveTo>
                  <a:pt x="10000" y="10000"/>
                </a:moveTo>
                <a:cubicBezTo>
                  <a:pt x="10000" y="10000"/>
                  <a:pt x="10000" y="10000"/>
                  <a:pt x="10000" y="10000"/>
                </a:cubicBezTo>
              </a:path>
            </a:pathLst>
          </a:custGeom>
          <a:noFill/>
          <a:ln w="2921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6923" name="Curve7"/>
          <p:cNvSpPr>
            <a:spLocks noChangeArrowheads="1"/>
          </p:cNvSpPr>
          <p:nvPr/>
        </p:nvSpPr>
        <p:spPr bwMode="auto">
          <a:xfrm>
            <a:off x="6072188" y="2357438"/>
            <a:ext cx="933450" cy="500062"/>
          </a:xfrm>
          <a:custGeom>
            <a:avLst/>
            <a:gdLst>
              <a:gd name="T0" fmla="*/ 2147483647 w 20000"/>
              <a:gd name="T1" fmla="*/ 2147483647 h 20000"/>
              <a:gd name="T2" fmla="*/ 2147483647 w 20000"/>
              <a:gd name="T3" fmla="*/ 2147483647 h 20000"/>
              <a:gd name="T4" fmla="*/ 0 60000 65536"/>
              <a:gd name="T5" fmla="*/ 0 60000 65536"/>
              <a:gd name="T6" fmla="*/ 0 w 20000"/>
              <a:gd name="T7" fmla="*/ 0 h 20000"/>
              <a:gd name="T8" fmla="*/ 20000 w 20000"/>
              <a:gd name="T9" fmla="*/ 20000 h 200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0000" h="20000">
                <a:moveTo>
                  <a:pt x="10000" y="10000"/>
                </a:moveTo>
                <a:cubicBezTo>
                  <a:pt x="10000" y="10000"/>
                  <a:pt x="10000" y="10000"/>
                  <a:pt x="10000" y="10000"/>
                </a:cubicBezTo>
              </a:path>
            </a:pathLst>
          </a:custGeom>
          <a:noFill/>
          <a:ln w="2921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6924" name="Arc 36"/>
          <p:cNvSpPr>
            <a:spLocks noChangeArrowheads="1"/>
          </p:cNvSpPr>
          <p:nvPr/>
        </p:nvSpPr>
        <p:spPr bwMode="auto">
          <a:xfrm flipH="1">
            <a:off x="5105400" y="2895600"/>
            <a:ext cx="1219200" cy="381000"/>
          </a:xfrm>
          <a:custGeom>
            <a:avLst/>
            <a:gdLst>
              <a:gd name="T0" fmla="*/ 2147483647 w 20000"/>
              <a:gd name="T1" fmla="*/ 2147483647 h 20000"/>
              <a:gd name="T2" fmla="*/ 2147483647 w 20000"/>
              <a:gd name="T3" fmla="*/ 2147483647 h 20000"/>
              <a:gd name="T4" fmla="*/ 0 60000 65536"/>
              <a:gd name="T5" fmla="*/ 0 60000 65536"/>
              <a:gd name="T6" fmla="*/ 0 w 20000"/>
              <a:gd name="T7" fmla="*/ 0 h 20000"/>
              <a:gd name="T8" fmla="*/ 20000 w 20000"/>
              <a:gd name="T9" fmla="*/ 20000 h 200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0000" h="20000">
                <a:moveTo>
                  <a:pt x="10000" y="10000"/>
                </a:moveTo>
                <a:cubicBezTo>
                  <a:pt x="10000" y="10000"/>
                  <a:pt x="10000" y="10000"/>
                  <a:pt x="10000" y="10000"/>
                </a:cubicBezTo>
              </a:path>
            </a:pathLst>
          </a:custGeom>
          <a:noFill/>
          <a:ln w="2921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6925" name="Curve2"/>
          <p:cNvSpPr>
            <a:spLocks noChangeArrowheads="1"/>
          </p:cNvSpPr>
          <p:nvPr/>
        </p:nvSpPr>
        <p:spPr bwMode="auto">
          <a:xfrm flipH="1">
            <a:off x="5105400" y="5715000"/>
            <a:ext cx="1066800" cy="381000"/>
          </a:xfrm>
          <a:custGeom>
            <a:avLst/>
            <a:gdLst>
              <a:gd name="T0" fmla="*/ 2147483647 w 20000"/>
              <a:gd name="T1" fmla="*/ 2147483647 h 20000"/>
              <a:gd name="T2" fmla="*/ 2147483647 w 20000"/>
              <a:gd name="T3" fmla="*/ 2147483647 h 20000"/>
              <a:gd name="T4" fmla="*/ 0 60000 65536"/>
              <a:gd name="T5" fmla="*/ 0 60000 65536"/>
              <a:gd name="T6" fmla="*/ 0 w 20000"/>
              <a:gd name="T7" fmla="*/ 0 h 20000"/>
              <a:gd name="T8" fmla="*/ 20000 w 20000"/>
              <a:gd name="T9" fmla="*/ 20000 h 200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0000" h="20000">
                <a:moveTo>
                  <a:pt x="10000" y="10000"/>
                </a:moveTo>
                <a:cubicBezTo>
                  <a:pt x="10000" y="10000"/>
                  <a:pt x="10000" y="10000"/>
                  <a:pt x="10000" y="10000"/>
                </a:cubicBezTo>
              </a:path>
            </a:pathLst>
          </a:custGeom>
          <a:noFill/>
          <a:ln w="2921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6926" name="Arc 37"/>
          <p:cNvSpPr>
            <a:spLocks noChangeArrowheads="1"/>
          </p:cNvSpPr>
          <p:nvPr/>
        </p:nvSpPr>
        <p:spPr bwMode="auto">
          <a:xfrm>
            <a:off x="2667000" y="5715000"/>
            <a:ext cx="1676400" cy="381000"/>
          </a:xfrm>
          <a:custGeom>
            <a:avLst/>
            <a:gdLst>
              <a:gd name="T0" fmla="*/ 2147483647 w 20000"/>
              <a:gd name="T1" fmla="*/ 2147483647 h 20000"/>
              <a:gd name="T2" fmla="*/ 2147483647 w 20000"/>
              <a:gd name="T3" fmla="*/ 2147483647 h 20000"/>
              <a:gd name="T4" fmla="*/ 0 60000 65536"/>
              <a:gd name="T5" fmla="*/ 0 60000 65536"/>
              <a:gd name="T6" fmla="*/ 0 w 20000"/>
              <a:gd name="T7" fmla="*/ 0 h 20000"/>
              <a:gd name="T8" fmla="*/ 20000 w 20000"/>
              <a:gd name="T9" fmla="*/ 20000 h 200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0000" h="20000">
                <a:moveTo>
                  <a:pt x="10000" y="10000"/>
                </a:moveTo>
                <a:cubicBezTo>
                  <a:pt x="10000" y="10000"/>
                  <a:pt x="10000" y="10000"/>
                  <a:pt x="10000" y="10000"/>
                </a:cubicBezTo>
              </a:path>
            </a:pathLst>
          </a:custGeom>
          <a:noFill/>
          <a:ln w="2921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6927" name="Curve9"/>
          <p:cNvSpPr>
            <a:spLocks noChangeArrowheads="1"/>
          </p:cNvSpPr>
          <p:nvPr/>
        </p:nvSpPr>
        <p:spPr bwMode="auto">
          <a:xfrm flipH="1">
            <a:off x="2428875" y="2428875"/>
            <a:ext cx="1233488" cy="357188"/>
          </a:xfrm>
          <a:custGeom>
            <a:avLst/>
            <a:gdLst>
              <a:gd name="T0" fmla="*/ 2147483647 w 20000"/>
              <a:gd name="T1" fmla="*/ 2147483647 h 20000"/>
              <a:gd name="T2" fmla="*/ 2147483647 w 20000"/>
              <a:gd name="T3" fmla="*/ 2147483647 h 20000"/>
              <a:gd name="T4" fmla="*/ 0 60000 65536"/>
              <a:gd name="T5" fmla="*/ 0 60000 65536"/>
              <a:gd name="T6" fmla="*/ 0 w 20000"/>
              <a:gd name="T7" fmla="*/ 0 h 20000"/>
              <a:gd name="T8" fmla="*/ 20000 w 20000"/>
              <a:gd name="T9" fmla="*/ 20000 h 200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0000" h="20000">
                <a:moveTo>
                  <a:pt x="10000" y="10000"/>
                </a:moveTo>
                <a:cubicBezTo>
                  <a:pt x="10000" y="10000"/>
                  <a:pt x="10000" y="10000"/>
                  <a:pt x="10000" y="1000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6928" name="Curve4"/>
          <p:cNvSpPr>
            <a:spLocks noChangeArrowheads="1"/>
          </p:cNvSpPr>
          <p:nvPr/>
        </p:nvSpPr>
        <p:spPr bwMode="auto">
          <a:xfrm>
            <a:off x="3048000" y="2895600"/>
            <a:ext cx="1447800" cy="381000"/>
          </a:xfrm>
          <a:custGeom>
            <a:avLst/>
            <a:gdLst>
              <a:gd name="T0" fmla="*/ 2147483647 w 20000"/>
              <a:gd name="T1" fmla="*/ 2147483647 h 20000"/>
              <a:gd name="T2" fmla="*/ 2147483647 w 20000"/>
              <a:gd name="T3" fmla="*/ 2147483647 h 20000"/>
              <a:gd name="T4" fmla="*/ 0 60000 65536"/>
              <a:gd name="T5" fmla="*/ 0 60000 65536"/>
              <a:gd name="T6" fmla="*/ 0 w 20000"/>
              <a:gd name="T7" fmla="*/ 0 h 20000"/>
              <a:gd name="T8" fmla="*/ 20000 w 20000"/>
              <a:gd name="T9" fmla="*/ 20000 h 200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0000" h="20000">
                <a:moveTo>
                  <a:pt x="10000" y="10000"/>
                </a:moveTo>
                <a:cubicBezTo>
                  <a:pt x="10000" y="10000"/>
                  <a:pt x="10000" y="10000"/>
                  <a:pt x="10000" y="1000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6929" name="Curve10"/>
          <p:cNvSpPr>
            <a:spLocks noChangeArrowheads="1"/>
          </p:cNvSpPr>
          <p:nvPr/>
        </p:nvSpPr>
        <p:spPr bwMode="auto">
          <a:xfrm>
            <a:off x="6072188" y="1357313"/>
            <a:ext cx="1166812" cy="319087"/>
          </a:xfrm>
          <a:custGeom>
            <a:avLst/>
            <a:gdLst>
              <a:gd name="T0" fmla="*/ 2147483647 w 20000"/>
              <a:gd name="T1" fmla="*/ 2147483647 h 20000"/>
              <a:gd name="T2" fmla="*/ 2147483647 w 20000"/>
              <a:gd name="T3" fmla="*/ 2147483647 h 20000"/>
              <a:gd name="T4" fmla="*/ 0 60000 65536"/>
              <a:gd name="T5" fmla="*/ 0 60000 65536"/>
              <a:gd name="T6" fmla="*/ 0 w 20000"/>
              <a:gd name="T7" fmla="*/ 0 h 20000"/>
              <a:gd name="T8" fmla="*/ 20000 w 20000"/>
              <a:gd name="T9" fmla="*/ 20000 h 200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0000" h="20000">
                <a:moveTo>
                  <a:pt x="10000" y="10000"/>
                </a:moveTo>
                <a:cubicBezTo>
                  <a:pt x="10000" y="10000"/>
                  <a:pt x="10000" y="10000"/>
                  <a:pt x="10000" y="10000"/>
                </a:cubicBezTo>
              </a:path>
            </a:pathLst>
          </a:custGeom>
          <a:noFill/>
          <a:ln w="2921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6930" name="Curve6"/>
          <p:cNvSpPr>
            <a:spLocks noChangeArrowheads="1"/>
          </p:cNvSpPr>
          <p:nvPr/>
        </p:nvSpPr>
        <p:spPr bwMode="auto">
          <a:xfrm flipH="1">
            <a:off x="2214563" y="1285875"/>
            <a:ext cx="1304925" cy="271463"/>
          </a:xfrm>
          <a:custGeom>
            <a:avLst/>
            <a:gdLst>
              <a:gd name="T0" fmla="*/ 2147483647 w 20000"/>
              <a:gd name="T1" fmla="*/ 2147483647 h 20000"/>
              <a:gd name="T2" fmla="*/ 2147483647 w 20000"/>
              <a:gd name="T3" fmla="*/ 2147483647 h 20000"/>
              <a:gd name="T4" fmla="*/ 0 60000 65536"/>
              <a:gd name="T5" fmla="*/ 0 60000 65536"/>
              <a:gd name="T6" fmla="*/ 0 w 20000"/>
              <a:gd name="T7" fmla="*/ 0 h 20000"/>
              <a:gd name="T8" fmla="*/ 20000 w 20000"/>
              <a:gd name="T9" fmla="*/ 20000 h 200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0000" h="20000">
                <a:moveTo>
                  <a:pt x="10000" y="10000"/>
                </a:moveTo>
                <a:cubicBezTo>
                  <a:pt x="10000" y="10000"/>
                  <a:pt x="10000" y="10000"/>
                  <a:pt x="10000" y="1000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6931" name="Arc 34"/>
          <p:cNvSpPr>
            <a:spLocks noChangeArrowheads="1"/>
          </p:cNvSpPr>
          <p:nvPr/>
        </p:nvSpPr>
        <p:spPr bwMode="auto">
          <a:xfrm flipH="1">
            <a:off x="1643063" y="2500313"/>
            <a:ext cx="142875" cy="357187"/>
          </a:xfrm>
          <a:custGeom>
            <a:avLst/>
            <a:gdLst>
              <a:gd name="T0" fmla="*/ 2147483647 w 20000"/>
              <a:gd name="T1" fmla="*/ 2147483647 h 20000"/>
              <a:gd name="T2" fmla="*/ 2147483647 w 20000"/>
              <a:gd name="T3" fmla="*/ 2147483647 h 20000"/>
              <a:gd name="T4" fmla="*/ 0 60000 65536"/>
              <a:gd name="T5" fmla="*/ 0 60000 65536"/>
              <a:gd name="T6" fmla="*/ 0 w 20000"/>
              <a:gd name="T7" fmla="*/ 0 h 20000"/>
              <a:gd name="T8" fmla="*/ 20000 w 20000"/>
              <a:gd name="T9" fmla="*/ 20000 h 200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0000" h="20000">
                <a:moveTo>
                  <a:pt x="10000" y="10000"/>
                </a:moveTo>
                <a:cubicBezTo>
                  <a:pt x="10000" y="10000"/>
                  <a:pt x="10000" y="10000"/>
                  <a:pt x="10000" y="1000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6932" name="Arc 35"/>
          <p:cNvSpPr>
            <a:spLocks noChangeArrowheads="1"/>
          </p:cNvSpPr>
          <p:nvPr/>
        </p:nvSpPr>
        <p:spPr bwMode="auto">
          <a:xfrm>
            <a:off x="7572375" y="2571750"/>
            <a:ext cx="142875" cy="247650"/>
          </a:xfrm>
          <a:custGeom>
            <a:avLst/>
            <a:gdLst>
              <a:gd name="T0" fmla="*/ 2147483647 w 20000"/>
              <a:gd name="T1" fmla="*/ 2147483647 h 20000"/>
              <a:gd name="T2" fmla="*/ 2147483647 w 20000"/>
              <a:gd name="T3" fmla="*/ 2147483647 h 20000"/>
              <a:gd name="T4" fmla="*/ 0 60000 65536"/>
              <a:gd name="T5" fmla="*/ 0 60000 65536"/>
              <a:gd name="T6" fmla="*/ 0 w 20000"/>
              <a:gd name="T7" fmla="*/ 0 h 20000"/>
              <a:gd name="T8" fmla="*/ 20000 w 20000"/>
              <a:gd name="T9" fmla="*/ 20000 h 200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0000" h="20000">
                <a:moveTo>
                  <a:pt x="10000" y="10000"/>
                </a:moveTo>
                <a:cubicBezTo>
                  <a:pt x="10000" y="10000"/>
                  <a:pt x="10000" y="10000"/>
                  <a:pt x="10000" y="10000"/>
                </a:cubicBezTo>
              </a:path>
            </a:pathLst>
          </a:custGeom>
          <a:noFill/>
          <a:ln w="2921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6933" name="Rectangle 14"/>
          <p:cNvSpPr>
            <a:spLocks noChangeArrowheads="1"/>
          </p:cNvSpPr>
          <p:nvPr/>
        </p:nvSpPr>
        <p:spPr bwMode="auto">
          <a:xfrm>
            <a:off x="1405456" y="134658"/>
            <a:ext cx="62849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th-TH" sz="3200" dirty="0" smtClean="0">
                <a:solidFill>
                  <a:srgbClr val="FFFF00"/>
                </a:solidFill>
                <a:latin typeface="LilyUPC" pitchFamily="34" charset="-34"/>
                <a:cs typeface="LilyUPC" pitchFamily="34" charset="-34"/>
              </a:rPr>
              <a:t>แผน</a:t>
            </a:r>
            <a:r>
              <a:rPr lang="th-TH" sz="3200" dirty="0">
                <a:solidFill>
                  <a:srgbClr val="FFFF00"/>
                </a:solidFill>
                <a:latin typeface="LilyUPC" pitchFamily="34" charset="-34"/>
                <a:cs typeface="LilyUPC" pitchFamily="34" charset="-34"/>
              </a:rPr>
              <a:t>ที่ทางเดินยุทธศาสตร์</a:t>
            </a:r>
            <a:r>
              <a:rPr lang="th-TH" sz="3200" dirty="0" smtClean="0">
                <a:solidFill>
                  <a:srgbClr val="FFFF00"/>
                </a:solidFill>
                <a:latin typeface="LilyUPC" pitchFamily="34" charset="-34"/>
                <a:cs typeface="LilyUPC" pitchFamily="34" charset="-34"/>
              </a:rPr>
              <a:t>ปฏิบัติการ พ.ศ. 2552</a:t>
            </a:r>
            <a:endParaRPr lang="th-TH" sz="3200" dirty="0">
              <a:solidFill>
                <a:srgbClr val="FFFF00"/>
              </a:solidFill>
              <a:latin typeface="LilyUPC" pitchFamily="34" charset="-34"/>
              <a:cs typeface="LilyUPC" pitchFamily="34" charset="-34"/>
            </a:endParaRPr>
          </a:p>
        </p:txBody>
      </p:sp>
      <p:pic>
        <p:nvPicPr>
          <p:cNvPr id="166934" name="Perspector Image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57" y="621506"/>
            <a:ext cx="9426576" cy="615156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6935" name="TextBox 1"/>
          <p:cNvSpPr txBox="1">
            <a:spLocks noChangeArrowheads="1"/>
          </p:cNvSpPr>
          <p:nvPr/>
        </p:nvSpPr>
        <p:spPr bwMode="auto">
          <a:xfrm>
            <a:off x="2214563" y="6465888"/>
            <a:ext cx="44434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b="1">
                <a:latin typeface="Trebuchet MS" pitchFamily="34" charset="0"/>
              </a:rPr>
              <a:t>S                L                M</a:t>
            </a:r>
            <a:endParaRPr lang="th-TH" b="1">
              <a:latin typeface="Trebuchet MS" pitchFamily="34" charset="0"/>
            </a:endParaRPr>
          </a:p>
        </p:txBody>
      </p:sp>
      <p:sp>
        <p:nvSpPr>
          <p:cNvPr id="166936" name="Arc 36"/>
          <p:cNvSpPr>
            <a:spLocks/>
          </p:cNvSpPr>
          <p:nvPr/>
        </p:nvSpPr>
        <p:spPr bwMode="auto">
          <a:xfrm flipH="1">
            <a:off x="2295525" y="1285875"/>
            <a:ext cx="1006475" cy="17462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6937" name="Arc 37"/>
          <p:cNvSpPr>
            <a:spLocks/>
          </p:cNvSpPr>
          <p:nvPr/>
        </p:nvSpPr>
        <p:spPr bwMode="auto">
          <a:xfrm>
            <a:off x="5991225" y="1323975"/>
            <a:ext cx="1328738" cy="25717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6938" name="Arc 35"/>
          <p:cNvSpPr>
            <a:spLocks/>
          </p:cNvSpPr>
          <p:nvPr/>
        </p:nvSpPr>
        <p:spPr bwMode="auto">
          <a:xfrm>
            <a:off x="7613650" y="2314575"/>
            <a:ext cx="179388" cy="334963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6939" name="Arc 37"/>
          <p:cNvSpPr>
            <a:spLocks/>
          </p:cNvSpPr>
          <p:nvPr/>
        </p:nvSpPr>
        <p:spPr bwMode="auto">
          <a:xfrm>
            <a:off x="5788025" y="2357438"/>
            <a:ext cx="814388" cy="25082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6940" name="Arc 36"/>
          <p:cNvSpPr>
            <a:spLocks/>
          </p:cNvSpPr>
          <p:nvPr/>
        </p:nvSpPr>
        <p:spPr bwMode="auto">
          <a:xfrm flipH="1">
            <a:off x="2740025" y="2266950"/>
            <a:ext cx="858838" cy="341313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6941" name="Arc 34"/>
          <p:cNvSpPr>
            <a:spLocks/>
          </p:cNvSpPr>
          <p:nvPr/>
        </p:nvSpPr>
        <p:spPr bwMode="auto">
          <a:xfrm flipH="1">
            <a:off x="1628775" y="2228850"/>
            <a:ext cx="142875" cy="42862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" name="รูปแบบอิสระ 45"/>
          <p:cNvSpPr/>
          <p:nvPr/>
        </p:nvSpPr>
        <p:spPr>
          <a:xfrm>
            <a:off x="1616075" y="3668713"/>
            <a:ext cx="55563" cy="319087"/>
          </a:xfrm>
          <a:custGeom>
            <a:avLst/>
            <a:gdLst>
              <a:gd name="connsiteX0" fmla="*/ 0 w 0"/>
              <a:gd name="connsiteY0" fmla="*/ 619125 h 619125"/>
              <a:gd name="connsiteX1" fmla="*/ 0 w 0"/>
              <a:gd name="connsiteY1" fmla="*/ 0 h 619125"/>
              <a:gd name="connsiteX2" fmla="*/ 0 w 0"/>
              <a:gd name="connsiteY2" fmla="*/ 0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619125">
                <a:moveTo>
                  <a:pt x="0" y="619125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solidFill>
            <a:schemeClr val="tx1"/>
          </a:solidFill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solidFill>
                <a:srgbClr val="FFFFFF"/>
              </a:solidFill>
            </a:endParaRPr>
          </a:p>
        </p:txBody>
      </p:sp>
      <p:sp>
        <p:nvSpPr>
          <p:cNvPr id="166943" name="Arc 25"/>
          <p:cNvSpPr>
            <a:spLocks/>
          </p:cNvSpPr>
          <p:nvPr/>
        </p:nvSpPr>
        <p:spPr bwMode="auto">
          <a:xfrm flipH="1" flipV="1">
            <a:off x="1828800" y="4792663"/>
            <a:ext cx="1219200" cy="695325"/>
          </a:xfrm>
          <a:custGeom>
            <a:avLst/>
            <a:gdLst>
              <a:gd name="T0" fmla="*/ 2147483647 w 21329"/>
              <a:gd name="T1" fmla="*/ 0 h 14680"/>
              <a:gd name="T2" fmla="*/ 2147483647 w 21329"/>
              <a:gd name="T3" fmla="*/ 2147483647 h 14680"/>
              <a:gd name="T4" fmla="*/ 0 w 21329"/>
              <a:gd name="T5" fmla="*/ 2147483647 h 14680"/>
              <a:gd name="T6" fmla="*/ 0 60000 65536"/>
              <a:gd name="T7" fmla="*/ 0 60000 65536"/>
              <a:gd name="T8" fmla="*/ 0 60000 65536"/>
              <a:gd name="T9" fmla="*/ 0 w 21329"/>
              <a:gd name="T10" fmla="*/ 0 h 14680"/>
              <a:gd name="T11" fmla="*/ 21329 w 21329"/>
              <a:gd name="T12" fmla="*/ 14680 h 146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29" h="14680" fill="none" extrusionOk="0">
                <a:moveTo>
                  <a:pt x="15844" y="0"/>
                </a:moveTo>
                <a:cubicBezTo>
                  <a:pt x="18745" y="3131"/>
                  <a:pt x="20654" y="7052"/>
                  <a:pt x="21328" y="11267"/>
                </a:cubicBezTo>
              </a:path>
              <a:path w="21329" h="14680" stroke="0" extrusionOk="0">
                <a:moveTo>
                  <a:pt x="15844" y="0"/>
                </a:moveTo>
                <a:cubicBezTo>
                  <a:pt x="18745" y="3131"/>
                  <a:pt x="20654" y="7052"/>
                  <a:pt x="21328" y="11267"/>
                </a:cubicBezTo>
                <a:lnTo>
                  <a:pt x="0" y="14680"/>
                </a:lnTo>
                <a:lnTo>
                  <a:pt x="15844" y="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6944" name="Arc 37"/>
          <p:cNvSpPr>
            <a:spLocks/>
          </p:cNvSpPr>
          <p:nvPr/>
        </p:nvSpPr>
        <p:spPr bwMode="auto">
          <a:xfrm>
            <a:off x="3046413" y="3071813"/>
            <a:ext cx="454025" cy="20478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6945" name="Arc 36"/>
          <p:cNvSpPr>
            <a:spLocks/>
          </p:cNvSpPr>
          <p:nvPr/>
        </p:nvSpPr>
        <p:spPr bwMode="auto">
          <a:xfrm rot="21062045" flipH="1">
            <a:off x="5897563" y="3128963"/>
            <a:ext cx="549275" cy="106362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6946" name="Arc 17"/>
          <p:cNvSpPr>
            <a:spLocks/>
          </p:cNvSpPr>
          <p:nvPr/>
        </p:nvSpPr>
        <p:spPr bwMode="auto">
          <a:xfrm flipV="1">
            <a:off x="7724775" y="3697288"/>
            <a:ext cx="71438" cy="357187"/>
          </a:xfrm>
          <a:custGeom>
            <a:avLst/>
            <a:gdLst>
              <a:gd name="T0" fmla="*/ 2147483647 w 21596"/>
              <a:gd name="T1" fmla="*/ 0 h 20398"/>
              <a:gd name="T2" fmla="*/ 2147483647 w 21596"/>
              <a:gd name="T3" fmla="*/ 2147483647 h 20398"/>
              <a:gd name="T4" fmla="*/ 0 w 21596"/>
              <a:gd name="T5" fmla="*/ 2147483647 h 20398"/>
              <a:gd name="T6" fmla="*/ 0 60000 65536"/>
              <a:gd name="T7" fmla="*/ 0 60000 65536"/>
              <a:gd name="T8" fmla="*/ 0 60000 65536"/>
              <a:gd name="T9" fmla="*/ 0 w 21596"/>
              <a:gd name="T10" fmla="*/ 0 h 20398"/>
              <a:gd name="T11" fmla="*/ 21596 w 21596"/>
              <a:gd name="T12" fmla="*/ 20398 h 203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6" h="20398" fill="none" extrusionOk="0">
                <a:moveTo>
                  <a:pt x="7105" y="0"/>
                </a:moveTo>
                <a:cubicBezTo>
                  <a:pt x="15640" y="2973"/>
                  <a:pt x="21421" y="10945"/>
                  <a:pt x="21595" y="19981"/>
                </a:cubicBezTo>
              </a:path>
              <a:path w="21596" h="20398" stroke="0" extrusionOk="0">
                <a:moveTo>
                  <a:pt x="7105" y="0"/>
                </a:moveTo>
                <a:cubicBezTo>
                  <a:pt x="15640" y="2973"/>
                  <a:pt x="21421" y="10945"/>
                  <a:pt x="21595" y="19981"/>
                </a:cubicBezTo>
                <a:lnTo>
                  <a:pt x="0" y="20398"/>
                </a:lnTo>
                <a:lnTo>
                  <a:pt x="7105" y="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6947" name="Arc 24"/>
          <p:cNvSpPr>
            <a:spLocks/>
          </p:cNvSpPr>
          <p:nvPr/>
        </p:nvSpPr>
        <p:spPr bwMode="auto">
          <a:xfrm flipV="1">
            <a:off x="6577013" y="4830763"/>
            <a:ext cx="1066800" cy="561975"/>
          </a:xfrm>
          <a:custGeom>
            <a:avLst/>
            <a:gdLst>
              <a:gd name="T0" fmla="*/ 2147483647 w 20848"/>
              <a:gd name="T1" fmla="*/ 0 h 16807"/>
              <a:gd name="T2" fmla="*/ 2147483647 w 20848"/>
              <a:gd name="T3" fmla="*/ 2147483647 h 16807"/>
              <a:gd name="T4" fmla="*/ 0 w 20848"/>
              <a:gd name="T5" fmla="*/ 2147483647 h 16807"/>
              <a:gd name="T6" fmla="*/ 0 60000 65536"/>
              <a:gd name="T7" fmla="*/ 0 60000 65536"/>
              <a:gd name="T8" fmla="*/ 0 60000 65536"/>
              <a:gd name="T9" fmla="*/ 0 w 20848"/>
              <a:gd name="T10" fmla="*/ 0 h 16807"/>
              <a:gd name="T11" fmla="*/ 20848 w 20848"/>
              <a:gd name="T12" fmla="*/ 16807 h 1680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848" h="16807" fill="none" extrusionOk="0">
                <a:moveTo>
                  <a:pt x="13567" y="-1"/>
                </a:moveTo>
                <a:cubicBezTo>
                  <a:pt x="17109" y="2859"/>
                  <a:pt x="19658" y="6764"/>
                  <a:pt x="20848" y="11158"/>
                </a:cubicBezTo>
              </a:path>
              <a:path w="20848" h="16807" stroke="0" extrusionOk="0">
                <a:moveTo>
                  <a:pt x="13567" y="-1"/>
                </a:moveTo>
                <a:cubicBezTo>
                  <a:pt x="17109" y="2859"/>
                  <a:pt x="19658" y="6764"/>
                  <a:pt x="20848" y="11158"/>
                </a:cubicBezTo>
                <a:lnTo>
                  <a:pt x="0" y="16807"/>
                </a:lnTo>
                <a:lnTo>
                  <a:pt x="13567" y="-1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6948" name="Arc 25"/>
          <p:cNvSpPr>
            <a:spLocks/>
          </p:cNvSpPr>
          <p:nvPr/>
        </p:nvSpPr>
        <p:spPr bwMode="auto">
          <a:xfrm rot="-1691610" flipH="1" flipV="1">
            <a:off x="3008313" y="5588000"/>
            <a:ext cx="1166812" cy="465138"/>
          </a:xfrm>
          <a:custGeom>
            <a:avLst/>
            <a:gdLst>
              <a:gd name="T0" fmla="*/ 2147483647 w 21329"/>
              <a:gd name="T1" fmla="*/ 0 h 14680"/>
              <a:gd name="T2" fmla="*/ 2147483647 w 21329"/>
              <a:gd name="T3" fmla="*/ 2147483647 h 14680"/>
              <a:gd name="T4" fmla="*/ 0 w 21329"/>
              <a:gd name="T5" fmla="*/ 2147483647 h 14680"/>
              <a:gd name="T6" fmla="*/ 0 60000 65536"/>
              <a:gd name="T7" fmla="*/ 0 60000 65536"/>
              <a:gd name="T8" fmla="*/ 0 60000 65536"/>
              <a:gd name="T9" fmla="*/ 0 w 21329"/>
              <a:gd name="T10" fmla="*/ 0 h 14680"/>
              <a:gd name="T11" fmla="*/ 21329 w 21329"/>
              <a:gd name="T12" fmla="*/ 14680 h 146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29" h="14680" fill="none" extrusionOk="0">
                <a:moveTo>
                  <a:pt x="15844" y="0"/>
                </a:moveTo>
                <a:cubicBezTo>
                  <a:pt x="18745" y="3131"/>
                  <a:pt x="20654" y="7052"/>
                  <a:pt x="21328" y="11267"/>
                </a:cubicBezTo>
              </a:path>
              <a:path w="21329" h="14680" stroke="0" extrusionOk="0">
                <a:moveTo>
                  <a:pt x="15844" y="0"/>
                </a:moveTo>
                <a:cubicBezTo>
                  <a:pt x="18745" y="3131"/>
                  <a:pt x="20654" y="7052"/>
                  <a:pt x="21328" y="11267"/>
                </a:cubicBezTo>
                <a:lnTo>
                  <a:pt x="0" y="14680"/>
                </a:lnTo>
                <a:lnTo>
                  <a:pt x="15844" y="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6949" name="Arc 24"/>
          <p:cNvSpPr>
            <a:spLocks/>
          </p:cNvSpPr>
          <p:nvPr/>
        </p:nvSpPr>
        <p:spPr bwMode="auto">
          <a:xfrm rot="1009405" flipV="1">
            <a:off x="5181600" y="5545138"/>
            <a:ext cx="1001713" cy="458787"/>
          </a:xfrm>
          <a:custGeom>
            <a:avLst/>
            <a:gdLst>
              <a:gd name="T0" fmla="*/ 2147483647 w 20848"/>
              <a:gd name="T1" fmla="*/ 0 h 16807"/>
              <a:gd name="T2" fmla="*/ 2147483647 w 20848"/>
              <a:gd name="T3" fmla="*/ 2147483647 h 16807"/>
              <a:gd name="T4" fmla="*/ 0 w 20848"/>
              <a:gd name="T5" fmla="*/ 2147483647 h 16807"/>
              <a:gd name="T6" fmla="*/ 0 60000 65536"/>
              <a:gd name="T7" fmla="*/ 0 60000 65536"/>
              <a:gd name="T8" fmla="*/ 0 60000 65536"/>
              <a:gd name="T9" fmla="*/ 0 w 20848"/>
              <a:gd name="T10" fmla="*/ 0 h 16807"/>
              <a:gd name="T11" fmla="*/ 20848 w 20848"/>
              <a:gd name="T12" fmla="*/ 16807 h 1680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848" h="16807" fill="none" extrusionOk="0">
                <a:moveTo>
                  <a:pt x="13567" y="-1"/>
                </a:moveTo>
                <a:cubicBezTo>
                  <a:pt x="17109" y="2859"/>
                  <a:pt x="19658" y="6764"/>
                  <a:pt x="20848" y="11158"/>
                </a:cubicBezTo>
              </a:path>
              <a:path w="20848" h="16807" stroke="0" extrusionOk="0">
                <a:moveTo>
                  <a:pt x="13567" y="-1"/>
                </a:moveTo>
                <a:cubicBezTo>
                  <a:pt x="17109" y="2859"/>
                  <a:pt x="19658" y="6764"/>
                  <a:pt x="20848" y="11158"/>
                </a:cubicBezTo>
                <a:lnTo>
                  <a:pt x="0" y="16807"/>
                </a:lnTo>
                <a:lnTo>
                  <a:pt x="13567" y="-1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0" name="รูปแบบอิสระ 56"/>
          <p:cNvSpPr/>
          <p:nvPr/>
        </p:nvSpPr>
        <p:spPr>
          <a:xfrm flipH="1">
            <a:off x="4471988" y="5210175"/>
            <a:ext cx="138112" cy="385763"/>
          </a:xfrm>
          <a:custGeom>
            <a:avLst/>
            <a:gdLst>
              <a:gd name="connsiteX0" fmla="*/ 0 w 0"/>
              <a:gd name="connsiteY0" fmla="*/ 619125 h 619125"/>
              <a:gd name="connsiteX1" fmla="*/ 0 w 0"/>
              <a:gd name="connsiteY1" fmla="*/ 0 h 619125"/>
              <a:gd name="connsiteX2" fmla="*/ 0 w 0"/>
              <a:gd name="connsiteY2" fmla="*/ 0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619125">
                <a:moveTo>
                  <a:pt x="0" y="619125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solidFill>
            <a:schemeClr val="tx1"/>
          </a:solidFill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solidFill>
                <a:srgbClr val="FFFFFF"/>
              </a:solidFill>
            </a:endParaRPr>
          </a:p>
        </p:txBody>
      </p:sp>
      <p:sp>
        <p:nvSpPr>
          <p:cNvPr id="61" name="รูปแบบอิสระ 56"/>
          <p:cNvSpPr/>
          <p:nvPr/>
        </p:nvSpPr>
        <p:spPr>
          <a:xfrm flipH="1">
            <a:off x="4486275" y="3951288"/>
            <a:ext cx="138113" cy="384175"/>
          </a:xfrm>
          <a:custGeom>
            <a:avLst/>
            <a:gdLst>
              <a:gd name="connsiteX0" fmla="*/ 0 w 0"/>
              <a:gd name="connsiteY0" fmla="*/ 619125 h 619125"/>
              <a:gd name="connsiteX1" fmla="*/ 0 w 0"/>
              <a:gd name="connsiteY1" fmla="*/ 0 h 619125"/>
              <a:gd name="connsiteX2" fmla="*/ 0 w 0"/>
              <a:gd name="connsiteY2" fmla="*/ 0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619125">
                <a:moveTo>
                  <a:pt x="0" y="619125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solidFill>
            <a:schemeClr val="tx1"/>
          </a:solidFill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solidFill>
                <a:srgbClr val="FFFFFF"/>
              </a:solidFill>
            </a:endParaRPr>
          </a:p>
        </p:txBody>
      </p:sp>
      <p:sp>
        <p:nvSpPr>
          <p:cNvPr id="42" name="Folded Corner 41"/>
          <p:cNvSpPr/>
          <p:nvPr/>
        </p:nvSpPr>
        <p:spPr>
          <a:xfrm>
            <a:off x="7147397" y="-1"/>
            <a:ext cx="1980220" cy="1285875"/>
          </a:xfrm>
          <a:prstGeom prst="foldedCorner">
            <a:avLst>
              <a:gd name="adj" fmla="val 1233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2552</a:t>
            </a:r>
          </a:p>
          <a:p>
            <a:pPr algn="ctr"/>
            <a:r>
              <a:rPr lang="th-TH" sz="2000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1. กำหนด</a:t>
            </a:r>
            <a:r>
              <a:rPr lang="th-TH" sz="2000" dirty="0" smtClean="0">
                <a:solidFill>
                  <a:schemeClr val="bg2"/>
                </a:solidFill>
              </a:rPr>
              <a:t>แผนที่ทางเดินยุทธศาสตร์ปฏิบัติการ</a:t>
            </a:r>
          </a:p>
          <a:p>
            <a:pPr algn="ctr"/>
            <a:r>
              <a:rPr lang="th-TH" sz="1800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(</a:t>
            </a:r>
            <a:r>
              <a:rPr lang="en-US" sz="1800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SLM)</a:t>
            </a:r>
            <a:endParaRPr lang="th-TH" sz="1800" dirty="0">
              <a:solidFill>
                <a:schemeClr val="bg2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3" name="Arc 37"/>
          <p:cNvSpPr>
            <a:spLocks/>
          </p:cNvSpPr>
          <p:nvPr/>
        </p:nvSpPr>
        <p:spPr bwMode="auto">
          <a:xfrm>
            <a:off x="3037769" y="1857374"/>
            <a:ext cx="454025" cy="20478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4" name="Arc 36"/>
          <p:cNvSpPr>
            <a:spLocks/>
          </p:cNvSpPr>
          <p:nvPr/>
        </p:nvSpPr>
        <p:spPr bwMode="auto">
          <a:xfrm rot="21062045" flipH="1">
            <a:off x="5727293" y="1913648"/>
            <a:ext cx="549275" cy="106362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" name="รูปแบบอิสระ 56"/>
          <p:cNvSpPr/>
          <p:nvPr/>
        </p:nvSpPr>
        <p:spPr>
          <a:xfrm flipH="1">
            <a:off x="4475120" y="1679408"/>
            <a:ext cx="138113" cy="384175"/>
          </a:xfrm>
          <a:custGeom>
            <a:avLst/>
            <a:gdLst>
              <a:gd name="connsiteX0" fmla="*/ 0 w 0"/>
              <a:gd name="connsiteY0" fmla="*/ 619125 h 619125"/>
              <a:gd name="connsiteX1" fmla="*/ 0 w 0"/>
              <a:gd name="connsiteY1" fmla="*/ 0 h 619125"/>
              <a:gd name="connsiteX2" fmla="*/ 0 w 0"/>
              <a:gd name="connsiteY2" fmla="*/ 0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619125">
                <a:moveTo>
                  <a:pt x="0" y="619125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solidFill>
            <a:schemeClr val="tx1"/>
          </a:solidFill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5871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/>
          <p:cNvSpPr txBox="1">
            <a:spLocks noChangeArrowheads="1"/>
          </p:cNvSpPr>
          <p:nvPr/>
        </p:nvSpPr>
        <p:spPr bwMode="auto">
          <a:xfrm>
            <a:off x="0" y="0"/>
            <a:ext cx="9144000" cy="1446213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6 </a:t>
            </a:r>
            <a:r>
              <a:rPr lang="th-TH" sz="4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การประเมินผล เสนอนโยบาย</a:t>
            </a:r>
            <a:endParaRPr lang="en-US" sz="44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th-TH" sz="44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28600" y="1752600"/>
            <a:ext cx="85344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4000" dirty="0" smtClean="0">
                <a:latin typeface="Angsana New" pitchFamily="18" charset="-34"/>
                <a:ea typeface="Tahoma" pitchFamily="34" charset="0"/>
              </a:rPr>
              <a:t>หมายถึงการเก็บรวบรวมข้อมูล วิเคราะห์ข้อมูล เพื่อทราบผลการดำเนินงาน ความก้าวหน้า เปรียบเทียบกับมาตรฐาน แผน หรือเปรียบเทียบระหว่างหน่วยงาน พื้นที่ เพื่อทราบปัญหาอุปสรรค ช่องว่าง ปัจจัยความสำเร็จ ข้อจำกัด เพื่อให้ข้อเสนอแนะ ปรับปรุงพัฒนางาน หรือเสนอต่อผู้บริหารระดับสูงขึ้นไป เสนอเป็นนโยบาย</a:t>
            </a:r>
          </a:p>
          <a:p>
            <a:endParaRPr lang="th-TH" sz="3600" dirty="0">
              <a:latin typeface="Angsana New" pitchFamily="18" charset="-34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th-TH" sz="3800" kern="0" dirty="0">
                <a:latin typeface="+mn-lt"/>
                <a:cs typeface="Angsana New" pitchFamily="18" charset="-34"/>
              </a:rPr>
              <a:t>		</a:t>
            </a:r>
            <a:r>
              <a:rPr lang="th-TH" sz="4200" kern="0" dirty="0">
                <a:latin typeface="+mn-lt"/>
                <a:cs typeface="Angsana New" pitchFamily="18" charset="-34"/>
              </a:rPr>
              <a:t>คือ การนำการดูแลสุขภาพที่ร่วมกันคิดมาปรับกระบวนการตามหลักวิชาการให้เข้ากับบริบทชุมชน แล้วนำมาใช้ให้เกิดประโยชน์ต่อการสร้างเสริมสุขภาพและป้องกันโรค โดยใช้ </a:t>
            </a:r>
            <a:r>
              <a:rPr lang="en-US" sz="4200" kern="0" dirty="0" smtClean="0">
                <a:latin typeface="Angsana New" pitchFamily="18" charset="-34"/>
                <a:cs typeface="Angsana New" pitchFamily="18" charset="-34"/>
              </a:rPr>
              <a:t>SLM</a:t>
            </a:r>
            <a:r>
              <a:rPr lang="th-TH" sz="4200" kern="0" dirty="0" smtClean="0">
                <a:latin typeface="Angsana New" pitchFamily="18" charset="-34"/>
                <a:cs typeface="Angsana New" pitchFamily="18" charset="-34"/>
              </a:rPr>
              <a:t>/ค่ากลาง </a:t>
            </a:r>
            <a:r>
              <a:rPr lang="en-US" sz="4200" kern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4200" kern="0" dirty="0">
                <a:latin typeface="Angsana New" pitchFamily="18" charset="-34"/>
                <a:cs typeface="Angsana New" pitchFamily="18" charset="-34"/>
              </a:rPr>
              <a:t>เป็น</a:t>
            </a:r>
            <a:r>
              <a:rPr lang="th-TH" sz="4200" kern="0" dirty="0" smtClean="0">
                <a:latin typeface="+mn-lt"/>
                <a:cs typeface="Angsana New" pitchFamily="18" charset="-34"/>
              </a:rPr>
              <a:t>เครื่องมือ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th-TH" sz="4200" kern="0" dirty="0">
              <a:latin typeface="+mn-lt"/>
              <a:cs typeface="Angsana New" pitchFamily="18" charset="-34"/>
            </a:endParaRPr>
          </a:p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th-TH" sz="4600" kern="0" dirty="0" smtClean="0">
                <a:latin typeface="+mn-lt"/>
                <a:cs typeface="Angsana New" pitchFamily="18" charset="-34"/>
              </a:rPr>
              <a:t>“</a:t>
            </a:r>
            <a:r>
              <a:rPr lang="th-TH" sz="4600" u="sng" kern="0" dirty="0">
                <a:latin typeface="+mn-lt"/>
                <a:cs typeface="Angsana New" pitchFamily="18" charset="-34"/>
              </a:rPr>
              <a:t>การที่ประชาชนลุกขึ้นมาดูแลสุขภาพตนเอง</a:t>
            </a:r>
            <a:r>
              <a:rPr lang="th-TH" sz="4600" kern="0" dirty="0">
                <a:latin typeface="+mn-lt"/>
                <a:cs typeface="Angsana New" pitchFamily="18" charset="-34"/>
              </a:rPr>
              <a:t>”</a:t>
            </a: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0" y="1"/>
            <a:ext cx="9144000" cy="144655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7 </a:t>
            </a:r>
            <a:r>
              <a:rPr lang="th-TH" sz="4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การสร้างนวัตกรรมสุขภาพ</a:t>
            </a:r>
            <a:endParaRPr lang="en-US" sz="44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th-TH" sz="44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4"/>
            <a:ext cx="9144000" cy="1143000"/>
          </a:xfrm>
          <a:solidFill>
            <a:srgbClr val="003399"/>
          </a:solidFill>
        </p:spPr>
        <p:txBody>
          <a:bodyPr/>
          <a:lstStyle/>
          <a:p>
            <a:pPr algn="ctr" eaLnBrk="1" hangingPunct="1"/>
            <a:r>
              <a:rPr lang="en-US" altLang="th-TH" sz="4000" b="1" dirty="0" smtClean="0">
                <a:solidFill>
                  <a:schemeClr val="bg1"/>
                </a:solidFill>
                <a:cs typeface="Angsana New" pitchFamily="18" charset="-34"/>
              </a:rPr>
              <a:t>7</a:t>
            </a:r>
            <a:r>
              <a:rPr lang="th-TH" altLang="th-TH" sz="6200" b="1" dirty="0" smtClean="0">
                <a:solidFill>
                  <a:schemeClr val="bg1"/>
                </a:solidFill>
                <a:cs typeface="Angsana New" pitchFamily="18" charset="-34"/>
              </a:rPr>
              <a:t>นวัตกรรมสุขภาพชุมชน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42969" y="1142984"/>
            <a:ext cx="8501063" cy="57150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th-TH" sz="4400" kern="0" dirty="0">
                <a:latin typeface="Angsana New" pitchFamily="18" charset="-34"/>
                <a:cs typeface="Angsana New" pitchFamily="18" charset="-34"/>
              </a:rPr>
              <a:t>สิ่งใหม่ๆ ด้านสุขภาพที่ชุมชนเป็นผู้ปฏิบัติ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th-TH" sz="4400" kern="0" dirty="0">
                <a:latin typeface="Angsana New" pitchFamily="18" charset="-34"/>
                <a:cs typeface="Angsana New" pitchFamily="18" charset="-34"/>
              </a:rPr>
              <a:t>เป็นงานที่ทำได้มากกว่าค่ากลางฯ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th-TH" sz="4400" kern="0" dirty="0">
                <a:latin typeface="Angsana New" pitchFamily="18" charset="-34"/>
                <a:cs typeface="Angsana New" pitchFamily="18" charset="-34"/>
              </a:rPr>
              <a:t>อาจเลียนแบบพื้นที่อื่น แต่ในพื้นที่เรายังไม่มี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th-TH" sz="4400" kern="0" dirty="0">
                <a:latin typeface="Angsana New" pitchFamily="18" charset="-34"/>
                <a:cs typeface="Angsana New" pitchFamily="18" charset="-34"/>
              </a:rPr>
              <a:t>พัฒนาต่อเนื่องมาจากการดำเนินโครงการที่สร้างจาก แผนที่ทางเดินยุทธศาสตร์</a:t>
            </a:r>
            <a:endParaRPr lang="en-US" sz="4400" kern="0" dirty="0">
              <a:latin typeface="Angsana New" pitchFamily="18" charset="-34"/>
              <a:cs typeface="Angsana New" pitchFamily="18" charset="-34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th-TH" sz="4400" kern="0" dirty="0">
                <a:latin typeface="Angsana New" pitchFamily="18" charset="-34"/>
                <a:cs typeface="Angsana New" pitchFamily="18" charset="-34"/>
              </a:rPr>
              <a:t>เห็นการสนับสนุนจากภาครัฐหรือภาคท้องถิ่นชัดเจน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5"/>
          <p:cNvSpPr txBox="1">
            <a:spLocks noChangeArrowheads="1"/>
          </p:cNvSpPr>
          <p:nvPr/>
        </p:nvSpPr>
        <p:spPr bwMode="auto">
          <a:xfrm>
            <a:off x="323850" y="1760538"/>
            <a:ext cx="8351838" cy="1033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endParaRPr lang="th-TH" sz="800" b="1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spcBef>
                <a:spcPct val="50000"/>
              </a:spcBef>
            </a:pPr>
            <a:endParaRPr lang="th-TH" sz="3600" b="1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5363" name="Picture 2" descr="world cafe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71438"/>
            <a:ext cx="8358188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Box 5"/>
          <p:cNvSpPr txBox="1">
            <a:spLocks noChangeArrowheads="1"/>
          </p:cNvSpPr>
          <p:nvPr/>
        </p:nvSpPr>
        <p:spPr bwMode="auto">
          <a:xfrm>
            <a:off x="357188" y="3143250"/>
            <a:ext cx="8286750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indent="-742950" algn="ctr">
              <a:defRPr/>
            </a:pPr>
            <a:r>
              <a:rPr lang="en-US" sz="4400" b="1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3 </a:t>
            </a:r>
            <a:r>
              <a:rPr lang="th-TH" sz="4400" b="1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ชั่วโมง</a:t>
            </a:r>
            <a:r>
              <a:rPr lang="th-TH" sz="4400" b="1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ครึ่ง</a:t>
            </a:r>
            <a:endParaRPr lang="en-US" sz="4400" b="1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marL="742950" indent="-742950" algn="ctr">
              <a:defRPr/>
            </a:pPr>
            <a:r>
              <a:rPr lang="th-TH" b="1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สำรวจและกำหนดงานที่เป็นค่ากลาง</a:t>
            </a:r>
          </a:p>
          <a:p>
            <a:pPr marL="514350" indent="-514350" algn="ctr">
              <a:defRPr/>
            </a:pPr>
            <a:endParaRPr lang="th-TH" sz="1600" b="1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defRPr/>
            </a:pPr>
            <a:r>
              <a:rPr lang="th-TH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“วิเคราะห์ ทบทวนการพัฒนา...</a:t>
            </a:r>
            <a:r>
              <a:rPr lang="th-TH" kern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แลกเปลี่ยนและดึงศักยภาพสูงสุดจากการทำงานในพื้นที่ โดยอิสระ</a:t>
            </a:r>
          </a:p>
          <a:p>
            <a:pPr algn="ctr">
              <a:defRPr/>
            </a:pPr>
            <a:r>
              <a:rPr lang="th-TH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เพื่อสร้างทิศทางและโอกาสให้มีพลังร่วมมากขึ้น”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4953000" y="1982788"/>
            <a:ext cx="3886200" cy="33861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4163" lvl="4" indent="-284163" eaLnBrk="0" hangingPunct="0">
              <a:defRPr/>
            </a:pPr>
            <a:r>
              <a:rPr lang="th-TH" sz="2400" b="1" dirty="0" smtClean="0">
                <a:latin typeface="Tahoma" pitchFamily="34" charset="0"/>
                <a:cs typeface="Tahoma" pitchFamily="34" charset="0"/>
              </a:rPr>
              <a:t>          กลุ่มผู้</a:t>
            </a:r>
            <a:r>
              <a:rPr lang="th-TH" sz="2400" b="1" dirty="0">
                <a:latin typeface="Tahoma" pitchFamily="34" charset="0"/>
                <a:cs typeface="Tahoma" pitchFamily="34" charset="0"/>
              </a:rPr>
              <a:t>ปฏิบัติการ   </a:t>
            </a:r>
          </a:p>
          <a:p>
            <a:pPr marL="284163" lvl="4" indent="-284163" eaLnBrk="0" hangingPunct="0">
              <a:defRPr/>
            </a:pPr>
            <a:r>
              <a:rPr lang="th-TH" sz="2400" b="1" dirty="0">
                <a:latin typeface="Tahoma" pitchFamily="34" charset="0"/>
                <a:cs typeface="Tahoma" pitchFamily="34" charset="0"/>
              </a:rPr>
              <a:t>             (</a:t>
            </a:r>
            <a:r>
              <a:rPr lang="en-US" sz="2400" b="1" dirty="0">
                <a:latin typeface="Tahoma" pitchFamily="34" charset="0"/>
                <a:cs typeface="Tahoma" pitchFamily="34" charset="0"/>
              </a:rPr>
              <a:t>Practitioner)</a:t>
            </a:r>
            <a:endParaRPr lang="th-TH" sz="2400" b="1" dirty="0">
              <a:latin typeface="Tahoma" pitchFamily="34" charset="0"/>
              <a:cs typeface="Tahoma" pitchFamily="34" charset="0"/>
            </a:endParaRPr>
          </a:p>
          <a:p>
            <a:pPr marL="355600" indent="-355600" eaLnBrk="0" hangingPunct="0">
              <a:buFont typeface="Calibri" pitchFamily="34" charset="0"/>
              <a:buAutoNum type="arabicPeriod"/>
              <a:defRPr/>
            </a:pPr>
            <a:r>
              <a:rPr lang="th-TH" sz="2400" b="1" dirty="0" err="1">
                <a:latin typeface="Tahoma" pitchFamily="34" charset="0"/>
                <a:cs typeface="Tahoma" pitchFamily="34" charset="0"/>
              </a:rPr>
              <a:t>รพช.</a:t>
            </a:r>
            <a:endParaRPr lang="th-TH" sz="2400" b="1" dirty="0">
              <a:latin typeface="Tahoma" pitchFamily="34" charset="0"/>
              <a:cs typeface="Tahoma" pitchFamily="34" charset="0"/>
            </a:endParaRPr>
          </a:p>
          <a:p>
            <a:pPr marL="355600" indent="-355600" eaLnBrk="0" hangingPunct="0">
              <a:buFont typeface="Calibri" pitchFamily="34" charset="0"/>
              <a:buAutoNum type="arabicPeriod"/>
              <a:defRPr/>
            </a:pPr>
            <a:r>
              <a:rPr lang="th-TH" sz="2400" b="1" dirty="0">
                <a:latin typeface="Tahoma" pitchFamily="34" charset="0"/>
                <a:cs typeface="Tahoma" pitchFamily="34" charset="0"/>
              </a:rPr>
              <a:t>รพสต.</a:t>
            </a:r>
          </a:p>
          <a:p>
            <a:pPr marL="355600" indent="-355600" eaLnBrk="0" hangingPunct="0">
              <a:buFont typeface="Calibri" pitchFamily="34" charset="0"/>
              <a:buAutoNum type="arabicPeriod"/>
              <a:defRPr/>
            </a:pPr>
            <a:r>
              <a:rPr lang="th-TH" sz="2400" b="1" dirty="0">
                <a:latin typeface="Tahoma" pitchFamily="34" charset="0"/>
                <a:cs typeface="Tahoma" pitchFamily="34" charset="0"/>
              </a:rPr>
              <a:t>ประธาน/กรรมการกองทุนฯ</a:t>
            </a:r>
          </a:p>
          <a:p>
            <a:pPr marL="355600" indent="-355600" eaLnBrk="0" hangingPunct="0">
              <a:buFont typeface="Calibri" pitchFamily="34" charset="0"/>
              <a:buAutoNum type="arabicPeriod"/>
              <a:defRPr/>
            </a:pPr>
            <a:r>
              <a:rPr lang="th-TH" sz="2400" b="1" dirty="0" err="1">
                <a:latin typeface="Tahoma" pitchFamily="34" charset="0"/>
                <a:cs typeface="Tahoma" pitchFamily="34" charset="0"/>
              </a:rPr>
              <a:t>อส</a:t>
            </a:r>
            <a:r>
              <a:rPr lang="th-TH" sz="2400" b="1" dirty="0">
                <a:latin typeface="Tahoma" pitchFamily="34" charset="0"/>
                <a:cs typeface="Tahoma" pitchFamily="34" charset="0"/>
              </a:rPr>
              <a:t>ม.</a:t>
            </a:r>
          </a:p>
          <a:p>
            <a:pPr marL="355600" indent="-355600" eaLnBrk="0" hangingPunct="0">
              <a:buFont typeface="Calibri" pitchFamily="34" charset="0"/>
              <a:buAutoNum type="arabicPeriod"/>
              <a:defRPr/>
            </a:pPr>
            <a:r>
              <a:rPr lang="th-TH" sz="2400" b="1" dirty="0">
                <a:latin typeface="Tahoma" pitchFamily="34" charset="0"/>
                <a:cs typeface="Tahoma" pitchFamily="34" charset="0"/>
              </a:rPr>
              <a:t>บุคคลต้นแบบ/ผู้รู้เห็น</a:t>
            </a:r>
          </a:p>
          <a:p>
            <a:pPr marL="355600" indent="-355600" eaLnBrk="0" hangingPunct="0">
              <a:buFont typeface="Calibri" pitchFamily="34" charset="0"/>
              <a:buAutoNum type="arabicPeriod"/>
              <a:defRPr/>
            </a:pPr>
            <a:endParaRPr lang="th-TH" sz="22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3315" name="Text Box 16"/>
          <p:cNvSpPr txBox="1">
            <a:spLocks noChangeArrowheads="1"/>
          </p:cNvSpPr>
          <p:nvPr/>
        </p:nvSpPr>
        <p:spPr bwMode="auto">
          <a:xfrm>
            <a:off x="0" y="0"/>
            <a:ext cx="9144000" cy="144655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/>
            <a:r>
              <a:rPr lang="th-TH" sz="44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แบ่งเป็น </a:t>
            </a:r>
            <a:r>
              <a:rPr lang="en-US" sz="44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3 </a:t>
            </a:r>
            <a:r>
              <a:rPr lang="th-TH" sz="44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กลุ่มใหญ่</a:t>
            </a:r>
          </a:p>
          <a:p>
            <a:pPr marL="457200" indent="-457200" algn="ctr"/>
            <a:r>
              <a:rPr lang="th-TH" sz="44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</a:t>
            </a:r>
            <a:r>
              <a:rPr lang="th-TH" sz="4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แต่ละกลุ่ม แบ่งอีก </a:t>
            </a:r>
            <a:r>
              <a:rPr lang="en-US" sz="4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2 </a:t>
            </a:r>
            <a:r>
              <a:rPr lang="th-TH" sz="4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กลุ่มย่อย </a:t>
            </a:r>
            <a:endParaRPr lang="th-TH" sz="44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88900" y="1984375"/>
            <a:ext cx="4330700" cy="2862263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43150" lvl="4" indent="-2343150" algn="ctr" eaLnBrk="0" hangingPunct="0"/>
            <a:r>
              <a:rPr lang="th-TH" sz="2400" b="1" dirty="0" smtClean="0">
                <a:latin typeface="Tahoma" pitchFamily="34" charset="0"/>
                <a:cs typeface="Tahoma" pitchFamily="34" charset="0"/>
              </a:rPr>
              <a:t>กลุ่ม ผู้สนับสนุน</a:t>
            </a:r>
            <a:endParaRPr lang="th-TH" sz="2400" b="1" dirty="0">
              <a:latin typeface="Tahoma" pitchFamily="34" charset="0"/>
              <a:cs typeface="Tahoma" pitchFamily="34" charset="0"/>
            </a:endParaRPr>
          </a:p>
          <a:p>
            <a:pPr marL="2343150" lvl="4" indent="-2343150" algn="ctr" eaLnBrk="0" hangingPunct="0"/>
            <a:r>
              <a:rPr lang="th-TH" sz="2400" b="1" dirty="0">
                <a:latin typeface="Tahoma" pitchFamily="34" charset="0"/>
                <a:cs typeface="Tahoma" pitchFamily="34" charset="0"/>
              </a:rPr>
              <a:t>(</a:t>
            </a:r>
            <a:r>
              <a:rPr lang="en-US" sz="2400" b="1" dirty="0">
                <a:latin typeface="Tahoma" pitchFamily="34" charset="0"/>
                <a:cs typeface="Tahoma" pitchFamily="34" charset="0"/>
              </a:rPr>
              <a:t>Supporter)</a:t>
            </a:r>
            <a:r>
              <a:rPr lang="th-TH" sz="2400" dirty="0">
                <a:latin typeface="Tahoma" pitchFamily="34" charset="0"/>
                <a:cs typeface="Tahoma" pitchFamily="34" charset="0"/>
              </a:rPr>
              <a:t> </a:t>
            </a:r>
            <a:r>
              <a:rPr lang="th-TH" sz="1000" dirty="0">
                <a:latin typeface="Tahoma" pitchFamily="34" charset="0"/>
                <a:cs typeface="Tahoma" pitchFamily="34" charset="0"/>
              </a:rPr>
              <a:t> </a:t>
            </a:r>
            <a:endParaRPr lang="th-TH" sz="2400" dirty="0">
              <a:latin typeface="Tahoma" pitchFamily="34" charset="0"/>
              <a:cs typeface="Tahoma" pitchFamily="34" charset="0"/>
            </a:endParaRPr>
          </a:p>
          <a:p>
            <a:pPr marL="273050" indent="-273050" eaLnBrk="0" hangingPunct="0">
              <a:buFont typeface="Calibri" pitchFamily="34" charset="0"/>
              <a:buAutoNum type="arabicPeriod"/>
            </a:pPr>
            <a:r>
              <a:rPr lang="th-TH" sz="2200" b="1" dirty="0">
                <a:latin typeface="Tahoma" pitchFamily="34" charset="0"/>
                <a:cs typeface="Tahoma" pitchFamily="34" charset="0"/>
              </a:rPr>
              <a:t>ศูนย์วิชาการเขต</a:t>
            </a:r>
          </a:p>
          <a:p>
            <a:pPr marL="273050" indent="-273050" eaLnBrk="0" hangingPunct="0">
              <a:buFont typeface="Calibri" pitchFamily="34" charset="0"/>
              <a:buAutoNum type="arabicPeriod"/>
            </a:pPr>
            <a:r>
              <a:rPr lang="th-TH" sz="2200" b="1" dirty="0" err="1">
                <a:latin typeface="Tahoma" pitchFamily="34" charset="0"/>
                <a:cs typeface="Tahoma" pitchFamily="34" charset="0"/>
              </a:rPr>
              <a:t>สสจ.</a:t>
            </a:r>
            <a:endParaRPr lang="th-TH" sz="2200" b="1" dirty="0">
              <a:latin typeface="Tahoma" pitchFamily="34" charset="0"/>
              <a:cs typeface="Tahoma" pitchFamily="34" charset="0"/>
            </a:endParaRPr>
          </a:p>
          <a:p>
            <a:pPr marL="273050" indent="-273050" eaLnBrk="0" hangingPunct="0">
              <a:buFont typeface="Calibri" pitchFamily="34" charset="0"/>
              <a:buAutoNum type="arabicPeriod"/>
            </a:pPr>
            <a:r>
              <a:rPr lang="th-TH" sz="2200" b="1" dirty="0" err="1">
                <a:latin typeface="Tahoma" pitchFamily="34" charset="0"/>
                <a:cs typeface="Tahoma" pitchFamily="34" charset="0"/>
              </a:rPr>
              <a:t>รพช.</a:t>
            </a:r>
            <a:endParaRPr lang="th-TH" sz="2200" b="1" dirty="0">
              <a:latin typeface="Tahoma" pitchFamily="34" charset="0"/>
              <a:cs typeface="Tahoma" pitchFamily="34" charset="0"/>
            </a:endParaRPr>
          </a:p>
          <a:p>
            <a:pPr marL="273050" indent="-273050" eaLnBrk="0" hangingPunct="0">
              <a:buFont typeface="Calibri" pitchFamily="34" charset="0"/>
              <a:buAutoNum type="arabicPeriod"/>
            </a:pPr>
            <a:r>
              <a:rPr lang="th-TH" sz="2200" b="1" dirty="0" err="1">
                <a:latin typeface="Tahoma" pitchFamily="34" charset="0"/>
                <a:cs typeface="Tahoma" pitchFamily="34" charset="0"/>
              </a:rPr>
              <a:t>สสอ.</a:t>
            </a:r>
            <a:endParaRPr lang="th-TH" sz="2200" b="1" dirty="0">
              <a:latin typeface="Tahoma" pitchFamily="34" charset="0"/>
              <a:cs typeface="Tahoma" pitchFamily="34" charset="0"/>
            </a:endParaRPr>
          </a:p>
          <a:p>
            <a:pPr marL="273050" indent="-273050" eaLnBrk="0" hangingPunct="0">
              <a:buFont typeface="Calibri" pitchFamily="34" charset="0"/>
              <a:buAutoNum type="arabicPeriod"/>
            </a:pPr>
            <a:r>
              <a:rPr lang="th-TH" sz="2200" b="1" dirty="0">
                <a:latin typeface="Tahoma" pitchFamily="34" charset="0"/>
                <a:cs typeface="Tahoma" pitchFamily="34" charset="0"/>
              </a:rPr>
              <a:t>ประธานกรรมการกองทุนฯ</a:t>
            </a:r>
          </a:p>
          <a:p>
            <a:pPr marL="273050" indent="-273050" eaLnBrk="0" hangingPunct="0"/>
            <a:r>
              <a:rPr lang="th-TH" sz="2200" b="1" dirty="0">
                <a:latin typeface="Tahoma" pitchFamily="34" charset="0"/>
                <a:cs typeface="Tahoma" pitchFamily="34" charset="0"/>
              </a:rPr>
              <a:t>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4500562" y="1714488"/>
            <a:ext cx="4643438" cy="4286280"/>
          </a:xfrm>
          <a:prstGeom prst="rect">
            <a:avLst/>
          </a:prstGeom>
          <a:solidFill>
            <a:srgbClr val="99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>
              <a:buAutoNum type="arabicPeriod"/>
              <a:defRPr/>
            </a:pPr>
            <a:r>
              <a:rPr lang="th-TH" sz="2400" b="1" dirty="0" smtClean="0">
                <a:latin typeface="Tahoma" pitchFamily="34" charset="0"/>
                <a:cs typeface="Tahoma" pitchFamily="34" charset="0"/>
              </a:rPr>
              <a:t>สนับสนุนการเฝ้าระวังคัดกรอง</a:t>
            </a:r>
          </a:p>
          <a:p>
            <a:pPr marL="457200" indent="-457200" eaLnBrk="0" hangingPunct="0">
              <a:buAutoNum type="arabicPeriod"/>
              <a:defRPr/>
            </a:pPr>
            <a:r>
              <a:rPr lang="th-TH" sz="2400" b="1" dirty="0" smtClean="0">
                <a:latin typeface="Tahoma" pitchFamily="34" charset="0"/>
                <a:cs typeface="Tahoma" pitchFamily="34" charset="0"/>
              </a:rPr>
              <a:t>สนับสนุนการใช้มาตรการสังคม</a:t>
            </a:r>
          </a:p>
          <a:p>
            <a:pPr marL="457200" indent="-457200" eaLnBrk="0" hangingPunct="0">
              <a:buAutoNum type="arabicPeriod"/>
              <a:defRPr/>
            </a:pPr>
            <a:r>
              <a:rPr lang="th-TH" sz="2400" b="1" dirty="0" smtClean="0">
                <a:latin typeface="Tahoma" pitchFamily="34" charset="0"/>
                <a:cs typeface="Tahoma" pitchFamily="34" charset="0"/>
              </a:rPr>
              <a:t>สนับสนุนการสื่อสารเพื่อปรับเปลี่ยนพฤติกรรม</a:t>
            </a:r>
          </a:p>
          <a:p>
            <a:pPr marL="457200" indent="-457200" eaLnBrk="0" hangingPunct="0">
              <a:buAutoNum type="arabicPeriod"/>
              <a:defRPr/>
            </a:pPr>
            <a:r>
              <a:rPr lang="th-TH" sz="2400" b="1" dirty="0" smtClean="0">
                <a:latin typeface="Tahoma" pitchFamily="34" charset="0"/>
                <a:cs typeface="Tahoma" pitchFamily="34" charset="0"/>
              </a:rPr>
              <a:t>สนับสนุนการประเมินผล/เสนอนโยบาย</a:t>
            </a:r>
          </a:p>
          <a:p>
            <a:pPr marL="457200" indent="-457200" eaLnBrk="0" hangingPunct="0">
              <a:buAutoNum type="arabicPeriod"/>
              <a:defRPr/>
            </a:pPr>
            <a:r>
              <a:rPr lang="th-TH" sz="2400" b="1" dirty="0" smtClean="0">
                <a:latin typeface="Tahoma" pitchFamily="34" charset="0"/>
                <a:cs typeface="Tahoma" pitchFamily="34" charset="0"/>
              </a:rPr>
              <a:t>สนับสนุนการสร้างนวัตกรรมสังคม</a:t>
            </a:r>
          </a:p>
          <a:p>
            <a:pPr marL="457200" indent="-457200" eaLnBrk="0" hangingPunct="0">
              <a:buAutoNum type="arabicPeriod"/>
              <a:defRPr/>
            </a:pPr>
            <a:r>
              <a:rPr lang="th-TH" sz="2400" b="1" dirty="0" smtClean="0">
                <a:latin typeface="Tahoma" pitchFamily="34" charset="0"/>
                <a:cs typeface="Tahoma" pitchFamily="34" charset="0"/>
              </a:rPr>
              <a:t>สนับสนุนการสร้างสมรรถนะ</a:t>
            </a:r>
            <a:endParaRPr lang="th-TH" sz="24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3315" name="Text Box 16"/>
          <p:cNvSpPr txBox="1">
            <a:spLocks noChangeArrowheads="1"/>
          </p:cNvSpPr>
          <p:nvPr/>
        </p:nvSpPr>
        <p:spPr bwMode="auto">
          <a:xfrm>
            <a:off x="0" y="642918"/>
            <a:ext cx="4357686" cy="95410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/>
            <a:r>
              <a:rPr lang="th-TH" b="1" dirty="0" smtClean="0">
                <a:latin typeface="Tahoma" pitchFamily="34" charset="0"/>
                <a:cs typeface="Tahoma" pitchFamily="34" charset="0"/>
              </a:rPr>
              <a:t>ผู้ปฏิบัติเขียน </a:t>
            </a:r>
            <a:endParaRPr lang="en-US" b="1" dirty="0" smtClean="0">
              <a:latin typeface="Tahoma" pitchFamily="34" charset="0"/>
              <a:cs typeface="Tahoma" pitchFamily="34" charset="0"/>
            </a:endParaRPr>
          </a:p>
          <a:p>
            <a:pPr marL="457200" indent="-457200" algn="ctr"/>
            <a:r>
              <a:rPr lang="en-US" b="1" dirty="0" smtClean="0">
                <a:latin typeface="Tahoma" pitchFamily="34" charset="0"/>
                <a:cs typeface="Tahoma" pitchFamily="34" charset="0"/>
              </a:rPr>
              <a:t>4 </a:t>
            </a:r>
            <a:r>
              <a:rPr lang="th-TH" b="1" dirty="0" smtClean="0">
                <a:latin typeface="Tahoma" pitchFamily="34" charset="0"/>
                <a:cs typeface="Tahoma" pitchFamily="34" charset="0"/>
              </a:rPr>
              <a:t>กิจกรรมสำคัญ</a:t>
            </a:r>
            <a:endParaRPr lang="th-TH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0" y="1714488"/>
            <a:ext cx="4286248" cy="1938992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43150" lvl="4" indent="-2343150" eaLnBrk="0" hangingPunct="0"/>
            <a:r>
              <a:rPr lang="en-US" sz="2400" b="1" dirty="0" smtClean="0">
                <a:latin typeface="Tahoma" pitchFamily="34" charset="0"/>
                <a:cs typeface="Tahoma" pitchFamily="34" charset="0"/>
              </a:rPr>
              <a:t>1. </a:t>
            </a:r>
            <a:r>
              <a:rPr lang="th-TH" sz="2400" b="1" dirty="0" smtClean="0">
                <a:latin typeface="Tahoma" pitchFamily="34" charset="0"/>
                <a:cs typeface="Tahoma" pitchFamily="34" charset="0"/>
              </a:rPr>
              <a:t>การเฝ้าระวังคัดกรอง</a:t>
            </a:r>
          </a:p>
          <a:p>
            <a:pPr marL="2343150" lvl="4" indent="-2343150" eaLnBrk="0" hangingPunct="0"/>
            <a:r>
              <a:rPr lang="en-US" sz="2400" b="1" dirty="0" smtClean="0">
                <a:latin typeface="Tahoma" pitchFamily="34" charset="0"/>
                <a:cs typeface="Tahoma" pitchFamily="34" charset="0"/>
              </a:rPr>
              <a:t>2. </a:t>
            </a:r>
            <a:r>
              <a:rPr lang="th-TH" sz="2400" b="1" dirty="0" smtClean="0">
                <a:latin typeface="Tahoma" pitchFamily="34" charset="0"/>
                <a:cs typeface="Tahoma" pitchFamily="34" charset="0"/>
              </a:rPr>
              <a:t>การใช้มาตรการสังคม</a:t>
            </a:r>
          </a:p>
          <a:p>
            <a:pPr marL="0" lvl="4" eaLnBrk="0" hangingPunct="0"/>
            <a:r>
              <a:rPr lang="en-US" sz="2400" b="1" dirty="0" smtClean="0">
                <a:latin typeface="Tahoma" pitchFamily="34" charset="0"/>
                <a:cs typeface="Tahoma" pitchFamily="34" charset="0"/>
              </a:rPr>
              <a:t>3. </a:t>
            </a:r>
            <a:r>
              <a:rPr lang="th-TH" sz="2400" b="1" dirty="0" smtClean="0">
                <a:latin typeface="Tahoma" pitchFamily="34" charset="0"/>
                <a:cs typeface="Tahoma" pitchFamily="34" charset="0"/>
              </a:rPr>
              <a:t>การสื่อสารเพื่อปรับเปลี่ยน </a:t>
            </a:r>
          </a:p>
          <a:p>
            <a:pPr marL="0" lvl="4" eaLnBrk="0" hangingPunct="0"/>
            <a:r>
              <a:rPr lang="th-TH" sz="2400" b="1" dirty="0" smtClean="0">
                <a:latin typeface="Tahoma" pitchFamily="34" charset="0"/>
                <a:cs typeface="Tahoma" pitchFamily="34" charset="0"/>
              </a:rPr>
              <a:t>    พฤติกรรม</a:t>
            </a:r>
          </a:p>
          <a:p>
            <a:pPr marL="0" lvl="4" eaLnBrk="0" hangingPunct="0"/>
            <a:r>
              <a:rPr lang="en-US" sz="2400" b="1" dirty="0" smtClean="0">
                <a:latin typeface="Tahoma" pitchFamily="34" charset="0"/>
                <a:cs typeface="Tahoma" pitchFamily="34" charset="0"/>
              </a:rPr>
              <a:t>4. </a:t>
            </a:r>
            <a:r>
              <a:rPr lang="th-TH" sz="2400" b="1" dirty="0" smtClean="0">
                <a:latin typeface="Tahoma" pitchFamily="34" charset="0"/>
                <a:cs typeface="Tahoma" pitchFamily="34" charset="0"/>
              </a:rPr>
              <a:t>การปรับแผนงาน/โครงการ</a:t>
            </a: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4500562" y="642918"/>
            <a:ext cx="4643438" cy="954107"/>
          </a:xfrm>
          <a:prstGeom prst="rect">
            <a:avLst/>
          </a:prstGeom>
          <a:solidFill>
            <a:srgbClr val="99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/>
            <a:r>
              <a:rPr lang="th-TH" b="1" dirty="0" smtClean="0">
                <a:latin typeface="Tahoma" pitchFamily="34" charset="0"/>
                <a:cs typeface="Tahoma" pitchFamily="34" charset="0"/>
              </a:rPr>
              <a:t>ผู้สนับสนุน เขียน</a:t>
            </a:r>
            <a:endParaRPr lang="en-US" b="1" dirty="0" smtClean="0">
              <a:latin typeface="Tahoma" pitchFamily="34" charset="0"/>
              <a:cs typeface="Tahoma" pitchFamily="34" charset="0"/>
            </a:endParaRPr>
          </a:p>
          <a:p>
            <a:pPr marL="457200" indent="-457200" algn="ctr"/>
            <a:r>
              <a:rPr lang="en-US" b="1" dirty="0" smtClean="0">
                <a:latin typeface="Tahoma" pitchFamily="34" charset="0"/>
                <a:cs typeface="Tahoma" pitchFamily="34" charset="0"/>
              </a:rPr>
              <a:t>6 </a:t>
            </a:r>
            <a:r>
              <a:rPr lang="th-TH" b="1" dirty="0" smtClean="0">
                <a:latin typeface="Tahoma" pitchFamily="34" charset="0"/>
                <a:cs typeface="Tahoma" pitchFamily="34" charset="0"/>
              </a:rPr>
              <a:t>กิจกรรมสำคัญ</a:t>
            </a:r>
            <a:endParaRPr lang="th-TH" b="1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849438"/>
            <a:ext cx="2303463" cy="4552950"/>
          </a:xfrm>
          <a:solidFill>
            <a:srgbClr val="00FF00"/>
          </a:solidFill>
        </p:spPr>
        <p:txBody>
          <a:bodyPr/>
          <a:lstStyle/>
          <a:p>
            <a:pPr marL="0" indent="46038" algn="ctr" eaLnBrk="1" hangingPunct="1">
              <a:buFont typeface="Wingdings" pitchFamily="2" charset="2"/>
              <a:buNone/>
            </a:pPr>
            <a:r>
              <a:rPr lang="th-TH" sz="4000" b="1" dirty="0" smtClean="0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แผนงาน/โครงการ</a:t>
            </a:r>
          </a:p>
          <a:p>
            <a:pPr marL="0" indent="46038" algn="ctr" eaLnBrk="1" hangingPunct="1">
              <a:buFont typeface="Wingdings" pitchFamily="2" charset="2"/>
              <a:buNone/>
            </a:pPr>
            <a:r>
              <a:rPr lang="th-TH" sz="4000" b="1" dirty="0" smtClean="0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.........................................</a:t>
            </a:r>
          </a:p>
        </p:txBody>
      </p:sp>
      <p:sp>
        <p:nvSpPr>
          <p:cNvPr id="20483" name="AutoShape 4"/>
          <p:cNvSpPr>
            <a:spLocks noChangeArrowheads="1"/>
          </p:cNvSpPr>
          <p:nvPr/>
        </p:nvSpPr>
        <p:spPr bwMode="auto">
          <a:xfrm>
            <a:off x="2560638" y="2298700"/>
            <a:ext cx="431800" cy="431800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th-TH" sz="1800"/>
          </a:p>
        </p:txBody>
      </p:sp>
      <p:sp>
        <p:nvSpPr>
          <p:cNvPr id="20484" name="AutoShape 5"/>
          <p:cNvSpPr>
            <a:spLocks noChangeArrowheads="1"/>
          </p:cNvSpPr>
          <p:nvPr/>
        </p:nvSpPr>
        <p:spPr bwMode="auto">
          <a:xfrm>
            <a:off x="2554288" y="3997325"/>
            <a:ext cx="431800" cy="431800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th-TH" sz="1800"/>
          </a:p>
        </p:txBody>
      </p:sp>
      <p:sp>
        <p:nvSpPr>
          <p:cNvPr id="20485" name="AutoShape 6"/>
          <p:cNvSpPr>
            <a:spLocks noChangeArrowheads="1"/>
          </p:cNvSpPr>
          <p:nvPr/>
        </p:nvSpPr>
        <p:spPr bwMode="auto">
          <a:xfrm>
            <a:off x="2554288" y="5610225"/>
            <a:ext cx="431800" cy="431800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th-TH" sz="1800"/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/>
        </p:nvGraphicFramePr>
        <p:xfrm>
          <a:off x="3132138" y="1500174"/>
          <a:ext cx="3744912" cy="5299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912"/>
              </a:tblGrid>
              <a:tr h="511078">
                <a:tc>
                  <a:txBody>
                    <a:bodyPr/>
                    <a:lstStyle/>
                    <a:p>
                      <a:endParaRPr lang="th-TH" sz="3200" b="1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91452" marR="91452" marT="45696" marB="45696">
                    <a:solidFill>
                      <a:srgbClr val="FFFF00"/>
                    </a:solidFill>
                  </a:tcPr>
                </a:tc>
              </a:tr>
              <a:tr h="941495">
                <a:tc>
                  <a:txBody>
                    <a:bodyPr/>
                    <a:lstStyle/>
                    <a:p>
                      <a:r>
                        <a:rPr lang="th-TH" sz="32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การสร้างระบบเฝ้าระวัง/คัดกรองโดยประชาชน</a:t>
                      </a:r>
                      <a:endParaRPr lang="th-TH" sz="3200" b="1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91452" marR="91452" marT="45696" marB="45696">
                    <a:solidFill>
                      <a:srgbClr val="FF66FF"/>
                    </a:solidFill>
                  </a:tcPr>
                </a:tc>
              </a:tr>
              <a:tr h="5110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การสื่อสารเพื่อปรับเปลี่ยนพฤติกรรม</a:t>
                      </a:r>
                    </a:p>
                  </a:txBody>
                  <a:tcPr marL="91452" marR="91452" marT="45696" marB="45696"/>
                </a:tc>
              </a:tr>
              <a:tr h="9414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การดำเนินมาตรการทางสังคม</a:t>
                      </a:r>
                    </a:p>
                  </a:txBody>
                  <a:tcPr marL="91452" marR="91452" marT="45696" marB="45696">
                    <a:solidFill>
                      <a:srgbClr val="FFC000"/>
                    </a:solidFill>
                  </a:tcPr>
                </a:tc>
              </a:tr>
              <a:tr h="941495">
                <a:tc>
                  <a:txBody>
                    <a:bodyPr/>
                    <a:lstStyle/>
                    <a:p>
                      <a:r>
                        <a:rPr lang="th-TH" sz="32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การปรับปรุงแผนงาน/โครงการท้องถิ่น/ตำบล</a:t>
                      </a:r>
                      <a:endParaRPr lang="th-TH" sz="3200" b="1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91452" marR="91452" marT="45696" marB="45696">
                    <a:solidFill>
                      <a:srgbClr val="92D050"/>
                    </a:solidFill>
                  </a:tcPr>
                </a:tc>
              </a:tr>
              <a:tr h="511078">
                <a:tc>
                  <a:txBody>
                    <a:bodyPr/>
                    <a:lstStyle/>
                    <a:p>
                      <a:endParaRPr lang="th-TH" sz="3200" b="1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91452" marR="91452" marT="45696" marB="45696">
                    <a:solidFill>
                      <a:srgbClr val="FF5050"/>
                    </a:solidFill>
                  </a:tcPr>
                </a:tc>
              </a:tr>
            </a:tbl>
          </a:graphicData>
        </a:graphic>
      </p:graphicFrame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7402513" y="3475038"/>
            <a:ext cx="1500187" cy="52387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th-TH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งาน </a:t>
            </a:r>
            <a:r>
              <a:rPr lang="en-US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3-5</a:t>
            </a:r>
            <a:r>
              <a:rPr lang="th-TH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งาน</a:t>
            </a:r>
          </a:p>
        </p:txBody>
      </p:sp>
      <p:sp>
        <p:nvSpPr>
          <p:cNvPr id="20504" name="TextBox 11"/>
          <p:cNvSpPr txBox="1">
            <a:spLocks noChangeArrowheads="1"/>
          </p:cNvSpPr>
          <p:nvPr/>
        </p:nvSpPr>
        <p:spPr bwMode="auto">
          <a:xfrm>
            <a:off x="7386638" y="5314950"/>
            <a:ext cx="1500187" cy="52387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th-TH" b="1">
                <a:latin typeface="Angsana New" pitchFamily="18" charset="-34"/>
                <a:cs typeface="Angsana New" pitchFamily="18" charset="-34"/>
              </a:rPr>
              <a:t>งาน </a:t>
            </a:r>
            <a:r>
              <a:rPr lang="en-US" b="1">
                <a:latin typeface="Angsana New" pitchFamily="18" charset="-34"/>
                <a:cs typeface="Angsana New" pitchFamily="18" charset="-34"/>
              </a:rPr>
              <a:t>3-5</a:t>
            </a:r>
            <a:r>
              <a:rPr lang="th-TH" b="1">
                <a:latin typeface="Angsana New" pitchFamily="18" charset="-34"/>
                <a:cs typeface="Angsana New" pitchFamily="18" charset="-34"/>
              </a:rPr>
              <a:t> งาน</a:t>
            </a:r>
          </a:p>
        </p:txBody>
      </p:sp>
      <p:sp>
        <p:nvSpPr>
          <p:cNvPr id="20505" name="TextBox 13"/>
          <p:cNvSpPr txBox="1">
            <a:spLocks noChangeArrowheads="1"/>
          </p:cNvSpPr>
          <p:nvPr/>
        </p:nvSpPr>
        <p:spPr bwMode="auto">
          <a:xfrm>
            <a:off x="7386638" y="2357430"/>
            <a:ext cx="1500187" cy="523875"/>
          </a:xfrm>
          <a:prstGeom prst="rect">
            <a:avLst/>
          </a:prstGeom>
          <a:solidFill>
            <a:srgbClr val="FF66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th-TH" b="1">
                <a:latin typeface="Angsana New" pitchFamily="18" charset="-34"/>
                <a:cs typeface="Angsana New" pitchFamily="18" charset="-34"/>
              </a:rPr>
              <a:t>งาน </a:t>
            </a:r>
            <a:r>
              <a:rPr lang="en-US" b="1">
                <a:latin typeface="Angsana New" pitchFamily="18" charset="-34"/>
                <a:cs typeface="Angsana New" pitchFamily="18" charset="-34"/>
              </a:rPr>
              <a:t>3-5</a:t>
            </a:r>
            <a:r>
              <a:rPr lang="th-TH" b="1">
                <a:latin typeface="Angsana New" pitchFamily="18" charset="-34"/>
                <a:cs typeface="Angsana New" pitchFamily="18" charset="-34"/>
              </a:rPr>
              <a:t> งาน</a:t>
            </a:r>
          </a:p>
        </p:txBody>
      </p:sp>
      <p:sp>
        <p:nvSpPr>
          <p:cNvPr id="20506" name="TextBox 15"/>
          <p:cNvSpPr txBox="1">
            <a:spLocks noChangeArrowheads="1"/>
          </p:cNvSpPr>
          <p:nvPr/>
        </p:nvSpPr>
        <p:spPr bwMode="auto">
          <a:xfrm>
            <a:off x="7386638" y="4405323"/>
            <a:ext cx="1500187" cy="52387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th-TH" b="1" dirty="0">
                <a:latin typeface="Angsana New" pitchFamily="18" charset="-34"/>
                <a:cs typeface="Angsana New" pitchFamily="18" charset="-34"/>
              </a:rPr>
              <a:t>งาน 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3-5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 งาน</a:t>
            </a:r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6904038" y="2449505"/>
            <a:ext cx="431800" cy="431800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th-TH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angal" pitchFamily="2"/>
            </a:endParaRPr>
          </a:p>
        </p:txBody>
      </p:sp>
      <p:sp>
        <p:nvSpPr>
          <p:cNvPr id="16" name="AutoShape 4"/>
          <p:cNvSpPr>
            <a:spLocks noChangeArrowheads="1"/>
          </p:cNvSpPr>
          <p:nvPr/>
        </p:nvSpPr>
        <p:spPr bwMode="auto">
          <a:xfrm>
            <a:off x="6873875" y="3482975"/>
            <a:ext cx="431800" cy="431800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th-TH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angal" pitchFamily="2"/>
            </a:endParaRPr>
          </a:p>
        </p:txBody>
      </p:sp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6904038" y="4427548"/>
            <a:ext cx="431800" cy="431800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rgbClr val="99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th-TH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angal" pitchFamily="2"/>
            </a:endParaRPr>
          </a:p>
        </p:txBody>
      </p:sp>
      <p:sp>
        <p:nvSpPr>
          <p:cNvPr id="18" name="AutoShape 4"/>
          <p:cNvSpPr>
            <a:spLocks noChangeArrowheads="1"/>
          </p:cNvSpPr>
          <p:nvPr/>
        </p:nvSpPr>
        <p:spPr bwMode="auto">
          <a:xfrm>
            <a:off x="6904038" y="5354638"/>
            <a:ext cx="431800" cy="431800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th-TH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angal" pitchFamily="2"/>
            </a:endParaRPr>
          </a:p>
        </p:txBody>
      </p:sp>
      <p:sp>
        <p:nvSpPr>
          <p:cNvPr id="20515" name="สี่เหลี่ยมผืนผ้า 19"/>
          <p:cNvSpPr>
            <a:spLocks noChangeArrowheads="1"/>
          </p:cNvSpPr>
          <p:nvPr/>
        </p:nvSpPr>
        <p:spPr bwMode="auto">
          <a:xfrm>
            <a:off x="3851275" y="785794"/>
            <a:ext cx="1798638" cy="584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th-TH" sz="3200" b="1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กิจกรรมสำคัญ</a:t>
            </a:r>
            <a:endParaRPr lang="th-TH" sz="3200">
              <a:solidFill>
                <a:srgbClr val="C00000"/>
              </a:solidFill>
              <a:cs typeface="Angsana New" pitchFamily="18" charset="-34"/>
            </a:endParaRPr>
          </a:p>
        </p:txBody>
      </p:sp>
      <p:sp>
        <p:nvSpPr>
          <p:cNvPr id="20516" name="สี่เหลี่ยมผืนผ้า 20"/>
          <p:cNvSpPr>
            <a:spLocks noChangeArrowheads="1"/>
          </p:cNvSpPr>
          <p:nvPr/>
        </p:nvSpPr>
        <p:spPr bwMode="auto">
          <a:xfrm>
            <a:off x="7740650" y="930275"/>
            <a:ext cx="623888" cy="584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th-TH" sz="3200" b="1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งาน</a:t>
            </a:r>
            <a:endParaRPr lang="th-TH" sz="3200">
              <a:solidFill>
                <a:srgbClr val="C00000"/>
              </a:solidFill>
              <a:cs typeface="Angsana New" pitchFamily="18" charset="-34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 idx="4294967295"/>
          </p:nvPr>
        </p:nvSpPr>
        <p:spPr>
          <a:xfrm>
            <a:off x="1331913" y="142875"/>
            <a:ext cx="6911975" cy="71913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th-TH" b="1" dirty="0" smtClean="0">
                <a:solidFill>
                  <a:schemeClr val="tx1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ค่ากลางที่คาดหวังของแผนงานและโครงการเรื่อง......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erspector Spider Diagram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92313" y="1484313"/>
            <a:ext cx="5745162" cy="5138737"/>
          </a:xfrm>
          <a:prstGeom prst="rect">
            <a:avLst/>
          </a:prstGeom>
          <a:solidFill>
            <a:srgbClr val="000000">
              <a:alpha val="0"/>
            </a:srgbClr>
          </a:solidFill>
          <a:ln w="9525" algn="ctr">
            <a:noFill/>
            <a:round/>
            <a:headEnd/>
            <a:tailEnd/>
          </a:ln>
        </p:spPr>
      </p:pic>
      <p:sp>
        <p:nvSpPr>
          <p:cNvPr id="23555" name="TextBox 12"/>
          <p:cNvSpPr txBox="1">
            <a:spLocks noChangeArrowheads="1"/>
          </p:cNvSpPr>
          <p:nvPr/>
        </p:nvSpPr>
        <p:spPr bwMode="auto">
          <a:xfrm>
            <a:off x="1476375" y="404813"/>
            <a:ext cx="655161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th-TH" sz="3600">
                <a:solidFill>
                  <a:srgbClr val="FFFF00"/>
                </a:solidFill>
                <a:latin typeface="LilyUPC" pitchFamily="34" charset="-34"/>
                <a:cs typeface="LilyUPC" pitchFamily="34" charset="-34"/>
              </a:rPr>
              <a:t> </a:t>
            </a:r>
            <a:r>
              <a:rPr lang="th-TH" sz="4800" b="1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การพัฒนาหลังจากมีการกำหนด</a:t>
            </a:r>
          </a:p>
          <a:p>
            <a:pPr algn="ctr" eaLnBrk="1" hangingPunct="1"/>
            <a:r>
              <a:rPr lang="th-TH" sz="4800" b="1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ค่ากลางของจังหวัด</a:t>
            </a:r>
            <a:endParaRPr lang="th-TH" sz="3600" b="1">
              <a:solidFill>
                <a:srgbClr val="0000FF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3556" name="Picture 1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2090738"/>
            <a:ext cx="1152525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ติดตามในช่วงต่อไป..............</a:t>
            </a:r>
            <a:endParaRPr lang="th-TH" dirty="0"/>
          </a:p>
        </p:txBody>
      </p:sp>
      <p:pic>
        <p:nvPicPr>
          <p:cNvPr id="4" name="ตัวยึดเนื้อหา 3" descr="CameraZOOM-201401190918413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447800"/>
            <a:ext cx="7242199" cy="5410200"/>
          </a:xfrm>
        </p:spPr>
      </p:pic>
    </p:spTree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รูปภาพ 4" descr="20140326_08462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36838"/>
            <a:ext cx="414020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Chart 5"/>
          <p:cNvGraphicFramePr/>
          <p:nvPr/>
        </p:nvGraphicFramePr>
        <p:xfrm>
          <a:off x="4860032" y="4005064"/>
          <a:ext cx="4283968" cy="2852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สี่เหลี่ยมผืนผ้า 6"/>
          <p:cNvSpPr/>
          <p:nvPr/>
        </p:nvSpPr>
        <p:spPr>
          <a:xfrm>
            <a:off x="539552" y="1772816"/>
            <a:ext cx="2952328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400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ค่ากลาง 12 เรื่อง</a:t>
            </a:r>
          </a:p>
        </p:txBody>
      </p:sp>
      <p:pic>
        <p:nvPicPr>
          <p:cNvPr id="24581" name="Picture 14" descr="F:\DCIM\110_PANA\P11003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1217613"/>
            <a:ext cx="3995737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ลูกศรขวาท้ายบาก 9"/>
          <p:cNvSpPr>
            <a:spLocks noChangeArrowheads="1"/>
          </p:cNvSpPr>
          <p:nvPr/>
        </p:nvSpPr>
        <p:spPr bwMode="auto">
          <a:xfrm rot="-1104142">
            <a:off x="4225925" y="2968625"/>
            <a:ext cx="865188" cy="431800"/>
          </a:xfrm>
          <a:prstGeom prst="notchedRightArrow">
            <a:avLst>
              <a:gd name="adj1" fmla="val 50000"/>
              <a:gd name="adj2" fmla="val 49990"/>
            </a:avLst>
          </a:prstGeom>
          <a:solidFill>
            <a:srgbClr val="FF66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kumimoji="1" lang="th-TH" altLang="th-TH" sz="1800" b="1">
              <a:ea typeface="PMingLiU" pitchFamily="18" charset="-120"/>
              <a:cs typeface="Mangal" pitchFamily="18" charset="0"/>
            </a:endParaRPr>
          </a:p>
        </p:txBody>
      </p:sp>
      <p:sp>
        <p:nvSpPr>
          <p:cNvPr id="24583" name="ลูกศรขวาท้ายบาก 10"/>
          <p:cNvSpPr>
            <a:spLocks noChangeArrowheads="1"/>
          </p:cNvSpPr>
          <p:nvPr/>
        </p:nvSpPr>
        <p:spPr bwMode="auto">
          <a:xfrm rot="735208">
            <a:off x="4216400" y="4259263"/>
            <a:ext cx="873125" cy="431800"/>
          </a:xfrm>
          <a:prstGeom prst="notchedRightArrow">
            <a:avLst>
              <a:gd name="adj1" fmla="val 50000"/>
              <a:gd name="adj2" fmla="val 50102"/>
            </a:avLst>
          </a:prstGeom>
          <a:solidFill>
            <a:srgbClr val="00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kumimoji="1" lang="th-TH" altLang="th-TH" sz="1800" b="1">
              <a:ea typeface="PMingLiU" pitchFamily="18" charset="-120"/>
              <a:cs typeface="Mangal" pitchFamily="18" charset="0"/>
            </a:endParaRPr>
          </a:p>
        </p:txBody>
      </p:sp>
      <p:sp>
        <p:nvSpPr>
          <p:cNvPr id="24584" name="TextBox 8"/>
          <p:cNvSpPr txBox="1">
            <a:spLocks noChangeArrowheads="1"/>
          </p:cNvSpPr>
          <p:nvPr/>
        </p:nvSpPr>
        <p:spPr bwMode="auto">
          <a:xfrm rot="-1318985">
            <a:off x="3933825" y="2454275"/>
            <a:ext cx="14192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2400" b="1">
                <a:latin typeface="Angsana New" pitchFamily="18" charset="-34"/>
                <a:cs typeface="Angsana New" pitchFamily="18" charset="-34"/>
              </a:rPr>
              <a:t>รายกิจกรรม</a:t>
            </a:r>
          </a:p>
        </p:txBody>
      </p:sp>
      <p:sp>
        <p:nvSpPr>
          <p:cNvPr id="24585" name="TextBox 9"/>
          <p:cNvSpPr txBox="1">
            <a:spLocks noChangeArrowheads="1"/>
          </p:cNvSpPr>
          <p:nvPr/>
        </p:nvSpPr>
        <p:spPr bwMode="auto">
          <a:xfrm rot="961076">
            <a:off x="3960813" y="4767263"/>
            <a:ext cx="14176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2400" b="1">
                <a:latin typeface="Angsana New" pitchFamily="18" charset="-34"/>
                <a:cs typeface="Angsana New" pitchFamily="18" charset="-34"/>
              </a:rPr>
              <a:t>ระดับรวม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674938" y="198438"/>
            <a:ext cx="3781425" cy="646112"/>
          </a:xfrm>
          <a:prstGeom prst="rect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th-TH" altLang="th-TH" sz="3600" b="1" dirty="0" smtClean="0">
                <a:solidFill>
                  <a:schemeClr val="tx1"/>
                </a:solidFill>
                <a:latin typeface="Angsana New" pitchFamily="18" charset="-34"/>
                <a:ea typeface="PMingLiU" pitchFamily="18" charset="-120"/>
                <a:cs typeface="+mj-cs"/>
              </a:rPr>
              <a:t>ยกระดับแผนงาน/โครงการ</a:t>
            </a:r>
            <a:endParaRPr kumimoji="1" lang="th-TH" altLang="th-TH" sz="3600" b="1" dirty="0">
              <a:solidFill>
                <a:schemeClr val="tx1"/>
              </a:solidFill>
              <a:latin typeface="Angsana New" pitchFamily="18" charset="-34"/>
              <a:ea typeface="PMingLiU" pitchFamily="18" charset="-120"/>
              <a:cs typeface="+mj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1" name="Object 2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142875" y="71438"/>
          <a:ext cx="8859838" cy="664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งานนำเสนอ" r:id="rId4" imgW="4570378" imgH="3427533" progId="PowerPoint.Show.12">
                  <p:embed/>
                </p:oleObj>
              </mc:Choice>
              <mc:Fallback>
                <p:oleObj name="งานนำเสนอ" r:id="rId4" imgW="4570378" imgH="3427533" progId="PowerPoint.Show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" y="71438"/>
                        <a:ext cx="8859838" cy="6643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714348" y="-24"/>
            <a:ext cx="7467600" cy="78581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ก่อนจะมาเป็นค่ากลาง</a:t>
            </a:r>
            <a:endParaRPr kumimoji="0" lang="th-TH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ชื่อเรื่อง 1"/>
          <p:cNvSpPr>
            <a:spLocks noGrp="1"/>
          </p:cNvSpPr>
          <p:nvPr>
            <p:ph type="title"/>
          </p:nvPr>
        </p:nvSpPr>
        <p:spPr>
          <a:xfrm>
            <a:off x="617538" y="206375"/>
            <a:ext cx="7859712" cy="927100"/>
          </a:xfrm>
          <a:solidFill>
            <a:srgbClr val="FFC000"/>
          </a:solidFill>
        </p:spPr>
        <p:txBody>
          <a:bodyPr/>
          <a:lstStyle/>
          <a:p>
            <a:pPr eaLnBrk="1" hangingPunct="1"/>
            <a:r>
              <a:rPr lang="th-TH" sz="5400" b="1" smtClean="0">
                <a:latin typeface="Angsana New" pitchFamily="18" charset="-34"/>
                <a:cs typeface="Angsana New" pitchFamily="18" charset="-34"/>
              </a:rPr>
              <a:t>การประเมินศักยภาพชุมชนด้วยค่ากลาง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25563"/>
            <a:ext cx="9144000" cy="553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4229" t="11363" r="24380" b="7954"/>
          <a:stretch>
            <a:fillRect/>
          </a:stretch>
        </p:blipFill>
        <p:spPr>
          <a:xfrm>
            <a:off x="3419475" y="4763"/>
            <a:ext cx="5729288" cy="6853237"/>
          </a:xfrm>
        </p:spPr>
      </p:pic>
      <p:sp>
        <p:nvSpPr>
          <p:cNvPr id="26627" name="TextBox 5"/>
          <p:cNvSpPr txBox="1">
            <a:spLocks noChangeArrowheads="1"/>
          </p:cNvSpPr>
          <p:nvPr/>
        </p:nvSpPr>
        <p:spPr bwMode="auto">
          <a:xfrm>
            <a:off x="1258888" y="6350"/>
            <a:ext cx="2017712" cy="6894513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th-TH" sz="3600" b="1">
              <a:solidFill>
                <a:srgbClr val="0000FF"/>
              </a:solidFill>
              <a:latin typeface="AngsanaUPC" pitchFamily="18" charset="-34"/>
              <a:cs typeface="AngsanaUPC" pitchFamily="18" charset="-34"/>
            </a:endParaRPr>
          </a:p>
          <a:p>
            <a:pPr algn="ctr" eaLnBrk="1" hangingPunct="1"/>
            <a:r>
              <a:rPr lang="th-TH" sz="5400" b="1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เกณฑ์</a:t>
            </a:r>
          </a:p>
          <a:p>
            <a:pPr algn="ctr" eaLnBrk="1" hangingPunct="1"/>
            <a:r>
              <a:rPr lang="th-TH" sz="5400" b="1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การ</a:t>
            </a:r>
          </a:p>
          <a:p>
            <a:pPr algn="ctr" eaLnBrk="1" hangingPunct="1"/>
            <a:r>
              <a:rPr lang="th-TH" sz="5400" b="1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ประเมิน</a:t>
            </a:r>
          </a:p>
          <a:p>
            <a:pPr algn="ctr" eaLnBrk="1" hangingPunct="1"/>
            <a:r>
              <a:rPr lang="th-TH" sz="5400" b="1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ศักยภาพ</a:t>
            </a:r>
          </a:p>
          <a:p>
            <a:pPr algn="ctr" eaLnBrk="1" hangingPunct="1"/>
            <a:r>
              <a:rPr lang="th-TH" sz="5400" b="1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ชุมชน</a:t>
            </a:r>
          </a:p>
          <a:p>
            <a:pPr algn="ctr" eaLnBrk="1" hangingPunct="1"/>
            <a:r>
              <a:rPr lang="th-TH" sz="5400" b="1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ด้วย</a:t>
            </a:r>
          </a:p>
          <a:p>
            <a:pPr algn="ctr" eaLnBrk="1" hangingPunct="1"/>
            <a:r>
              <a:rPr lang="th-TH" sz="5400" b="1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ค่ากลาง</a:t>
            </a:r>
          </a:p>
          <a:p>
            <a:pPr algn="ctr" eaLnBrk="1" hangingPunct="1"/>
            <a:endParaRPr lang="th-TH" b="1">
              <a:solidFill>
                <a:srgbClr val="0000FF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26628" name="ตัวยึดท้ายกระดาษ 4"/>
          <p:cNvSpPr txBox="1">
            <a:spLocks/>
          </p:cNvSpPr>
          <p:nvPr/>
        </p:nvSpPr>
        <p:spPr bwMode="auto">
          <a:xfrm>
            <a:off x="-628650" y="6237288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th-TH" altLang="th-TH" sz="1600" b="1" dirty="0">
                <a:cs typeface="Angsana New" pitchFamily="18" charset="-34"/>
              </a:rPr>
              <a:t>ดร.ทรงยศ คำชัย</a:t>
            </a:r>
          </a:p>
          <a:p>
            <a:pPr algn="ctr" eaLnBrk="1" hangingPunct="1"/>
            <a:r>
              <a:rPr lang="th-TH" altLang="th-TH" sz="1600" b="1" dirty="0" err="1">
                <a:cs typeface="Angsana New" pitchFamily="18" charset="-34"/>
              </a:rPr>
              <a:t>สสจ.</a:t>
            </a:r>
            <a:r>
              <a:rPr lang="th-TH" altLang="th-TH" sz="1600" b="1" dirty="0">
                <a:cs typeface="Angsana New" pitchFamily="18" charset="-34"/>
              </a:rPr>
              <a:t> เชียงใหม่</a:t>
            </a:r>
            <a:endParaRPr lang="en-US" altLang="th-TH" sz="1600" b="1" dirty="0">
              <a:cs typeface="Angsana New" pitchFamily="18" charset="-34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1331913" y="107950"/>
            <a:ext cx="7426325" cy="1354138"/>
          </a:xfrm>
        </p:spPr>
        <p:txBody>
          <a:bodyPr>
            <a:normAutofit fontScale="90000"/>
          </a:bodyPr>
          <a:lstStyle/>
          <a:p>
            <a:r>
              <a:rPr lang="th-TH" sz="4400" b="1" smtClean="0">
                <a:solidFill>
                  <a:srgbClr val="0000FF"/>
                </a:solidFill>
              </a:rPr>
              <a:t>ผลการประเมินศักยภาพการดำเนินงาน</a:t>
            </a:r>
            <a:br>
              <a:rPr lang="th-TH" sz="4400" b="1" smtClean="0">
                <a:solidFill>
                  <a:srgbClr val="0000FF"/>
                </a:solidFill>
              </a:rPr>
            </a:br>
            <a:r>
              <a:rPr lang="th-TH" sz="4400" b="1" smtClean="0">
                <a:solidFill>
                  <a:srgbClr val="0000FF"/>
                </a:solidFill>
              </a:rPr>
              <a:t>โครงการป้องกันเบาหวานและความดันฯ</a:t>
            </a:r>
            <a:endParaRPr lang="en-US" sz="4400" b="1" smtClean="0">
              <a:solidFill>
                <a:srgbClr val="0000FF"/>
              </a:solidFill>
            </a:endParaRPr>
          </a:p>
        </p:txBody>
      </p:sp>
      <p:graphicFrame>
        <p:nvGraphicFramePr>
          <p:cNvPr id="27651" name="Content Placeholder 5"/>
          <p:cNvGraphicFramePr>
            <a:graphicFrameLocks noGrp="1"/>
          </p:cNvGraphicFramePr>
          <p:nvPr>
            <p:ph idx="1"/>
          </p:nvPr>
        </p:nvGraphicFramePr>
        <p:xfrm>
          <a:off x="1168400" y="2060575"/>
          <a:ext cx="7521575" cy="462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79" name="Chart" r:id="rId4" imgW="7524713" imgH="4629348" progId="Excel.Sheet.8">
                  <p:embed/>
                </p:oleObj>
              </mc:Choice>
              <mc:Fallback>
                <p:oleObj name="Chart" r:id="rId4" imgW="7524713" imgH="4629348" progId="Excel.Sheet.8">
                  <p:embed/>
                  <p:pic>
                    <p:nvPicPr>
                      <p:cNvPr id="0" name="Content Placeholder 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8400" y="2060575"/>
                        <a:ext cx="7521575" cy="462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2268538" y="1628775"/>
            <a:ext cx="2016125" cy="863600"/>
          </a:xfrm>
          <a:prstGeom prst="wedgeRoundRectCallout">
            <a:avLst>
              <a:gd name="adj1" fmla="val -46397"/>
              <a:gd name="adj2" fmla="val 134133"/>
              <a:gd name="adj3" fmla="val 16667"/>
            </a:avLst>
          </a:prstGeom>
          <a:solidFill>
            <a:srgbClr val="0000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2400" b="1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เป็นตำบลจัดการฯ ต้นแบบ</a:t>
            </a:r>
            <a:endParaRPr lang="en-US" sz="2400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6659563" y="1628775"/>
            <a:ext cx="2016125" cy="863600"/>
          </a:xfrm>
          <a:prstGeom prst="wedgeRoundRectCallout">
            <a:avLst>
              <a:gd name="adj1" fmla="val -40416"/>
              <a:gd name="adj2" fmla="val 242280"/>
              <a:gd name="adj3" fmla="val 16667"/>
            </a:avLst>
          </a:prstGeom>
          <a:solidFill>
            <a:srgbClr val="00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2400" b="1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ดำเนินงานครบตามค่ากลาง</a:t>
            </a:r>
            <a:endParaRPr lang="en-US" sz="2400" b="1" dirty="0">
              <a:solidFill>
                <a:schemeClr val="tx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27654" name="ตัวยึดท้ายกระดาษ 4"/>
          <p:cNvSpPr txBox="1">
            <a:spLocks/>
          </p:cNvSpPr>
          <p:nvPr/>
        </p:nvSpPr>
        <p:spPr bwMode="auto">
          <a:xfrm>
            <a:off x="6248400" y="6389688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th-TH" altLang="th-TH" sz="1600" b="1">
                <a:cs typeface="Angsana New" pitchFamily="18" charset="-34"/>
              </a:rPr>
              <a:t>ดร.ทรงยศ คำชัย</a:t>
            </a:r>
          </a:p>
          <a:p>
            <a:pPr algn="ctr" eaLnBrk="1" hangingPunct="1"/>
            <a:r>
              <a:rPr lang="th-TH" altLang="th-TH" sz="1600" b="1">
                <a:cs typeface="Angsana New" pitchFamily="18" charset="-34"/>
              </a:rPr>
              <a:t>สสจ. เชียงใหม่</a:t>
            </a:r>
            <a:endParaRPr lang="en-US" altLang="th-TH" sz="1600" b="1">
              <a:cs typeface="Angsana New" pitchFamily="18" charset="-34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74613"/>
            <a:ext cx="8229600" cy="704850"/>
          </a:xfrm>
        </p:spPr>
        <p:txBody>
          <a:bodyPr>
            <a:normAutofit fontScale="90000"/>
          </a:bodyPr>
          <a:lstStyle/>
          <a:p>
            <a:r>
              <a:rPr lang="th-TH" b="1" smtClean="0"/>
              <a:t>ตารางฝึกประเมินค่ากลาง</a:t>
            </a:r>
          </a:p>
        </p:txBody>
      </p:sp>
      <p:graphicFrame>
        <p:nvGraphicFramePr>
          <p:cNvPr id="4" name="ตัวยึดเนื้อหา 3"/>
          <p:cNvGraphicFramePr>
            <a:graphicFrameLocks noGrp="1"/>
          </p:cNvGraphicFramePr>
          <p:nvPr>
            <p:ph idx="1"/>
          </p:nvPr>
        </p:nvGraphicFramePr>
        <p:xfrm>
          <a:off x="0" y="981075"/>
          <a:ext cx="9144000" cy="533558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43808"/>
                <a:gridCol w="1008112"/>
                <a:gridCol w="936104"/>
                <a:gridCol w="864096"/>
                <a:gridCol w="864096"/>
                <a:gridCol w="864096"/>
                <a:gridCol w="864096"/>
                <a:gridCol w="899592"/>
              </a:tblGrid>
              <a:tr h="607953">
                <a:tc rowSpan="2">
                  <a:txBody>
                    <a:bodyPr/>
                    <a:lstStyle/>
                    <a:p>
                      <a:pPr algn="ctr"/>
                      <a:endParaRPr lang="th-TH" sz="1400" b="1" dirty="0" smtClean="0"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/>
                      <a:r>
                        <a:rPr lang="th-TH" sz="2800" b="1" dirty="0" smtClean="0">
                          <a:latin typeface="Angsana New" pitchFamily="18" charset="-34"/>
                          <a:cs typeface="Angsana New" pitchFamily="18" charset="-34"/>
                        </a:rPr>
                        <a:t>รพ.สต.</a:t>
                      </a:r>
                      <a:endParaRPr lang="th-TH" sz="28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Angsana New" pitchFamily="18" charset="-34"/>
                          <a:cs typeface="Angsana New" pitchFamily="18" charset="-34"/>
                        </a:rPr>
                        <a:t>การดูแลผู้สูงอายุ</a:t>
                      </a:r>
                      <a:endParaRPr lang="th-TH" sz="28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 hMerge="1">
                  <a:txBody>
                    <a:bodyPr/>
                    <a:lstStyle/>
                    <a:p>
                      <a:pPr algn="ctr"/>
                      <a:endParaRPr lang="th-TH" dirty="0">
                        <a:cs typeface="+mj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dirty="0">
                        <a:cs typeface="+mj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dirty="0">
                        <a:cs typeface="+mj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dirty="0">
                        <a:cs typeface="+mj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dirty="0">
                        <a:cs typeface="+mj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dirty="0">
                        <a:cs typeface="+mj-cs"/>
                      </a:endParaRPr>
                    </a:p>
                  </a:txBody>
                  <a:tcPr/>
                </a:tc>
              </a:tr>
              <a:tr h="471963"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Angsana New" pitchFamily="18" charset="-34"/>
                          <a:cs typeface="Angsana New" pitchFamily="18" charset="-34"/>
                        </a:rPr>
                        <a:t>ก. 1</a:t>
                      </a:r>
                      <a:endParaRPr lang="th-TH" sz="24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Angsana New" pitchFamily="18" charset="-34"/>
                          <a:cs typeface="Angsana New" pitchFamily="18" charset="-34"/>
                        </a:rPr>
                        <a:t>ก. 2</a:t>
                      </a:r>
                      <a:endParaRPr lang="th-TH" sz="24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Angsana New" pitchFamily="18" charset="-34"/>
                          <a:cs typeface="Angsana New" pitchFamily="18" charset="-34"/>
                        </a:rPr>
                        <a:t>ก. 3</a:t>
                      </a:r>
                      <a:endParaRPr lang="th-TH" sz="24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Angsana New" pitchFamily="18" charset="-34"/>
                          <a:cs typeface="Angsana New" pitchFamily="18" charset="-34"/>
                        </a:rPr>
                        <a:t>ก. 4</a:t>
                      </a:r>
                      <a:endParaRPr lang="th-TH" sz="24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Angsana New" pitchFamily="18" charset="-34"/>
                          <a:cs typeface="Angsana New" pitchFamily="18" charset="-34"/>
                        </a:rPr>
                        <a:t>ก. 5</a:t>
                      </a:r>
                      <a:endParaRPr lang="th-TH" sz="24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Angsana New" pitchFamily="18" charset="-34"/>
                          <a:cs typeface="Angsana New" pitchFamily="18" charset="-34"/>
                        </a:rPr>
                        <a:t>ก. 6</a:t>
                      </a:r>
                      <a:endParaRPr lang="th-TH" sz="24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Angsana New" pitchFamily="18" charset="-34"/>
                          <a:cs typeface="Angsana New" pitchFamily="18" charset="-34"/>
                        </a:rPr>
                        <a:t>ระดับรวม</a:t>
                      </a:r>
                      <a:endParaRPr lang="th-TH" sz="20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</a:tr>
              <a:tr h="607953">
                <a:tc>
                  <a:txBody>
                    <a:bodyPr/>
                    <a:lstStyle/>
                    <a:p>
                      <a:r>
                        <a:rPr lang="th-TH" sz="2800" b="1" dirty="0" smtClean="0">
                          <a:latin typeface="Angsana New" pitchFamily="18" charset="-34"/>
                          <a:cs typeface="Angsana New" pitchFamily="18" charset="-34"/>
                        </a:rPr>
                        <a:t>รพ.สต. ........ก.......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</a:tr>
              <a:tr h="607953">
                <a:tc>
                  <a:txBody>
                    <a:bodyPr/>
                    <a:lstStyle/>
                    <a:p>
                      <a:r>
                        <a:rPr lang="th-TH" sz="2800" b="1" dirty="0" smtClean="0">
                          <a:latin typeface="Angsana New" pitchFamily="18" charset="-34"/>
                          <a:cs typeface="Angsana New" pitchFamily="18" charset="-34"/>
                        </a:rPr>
                        <a:t>รพ.สต.</a:t>
                      </a:r>
                      <a:r>
                        <a:rPr lang="th-TH" sz="2800" b="1" baseline="0" dirty="0" smtClean="0">
                          <a:latin typeface="Angsana New" pitchFamily="18" charset="-34"/>
                          <a:cs typeface="Angsana New" pitchFamily="18" charset="-34"/>
                        </a:rPr>
                        <a:t> ........ข.......</a:t>
                      </a:r>
                      <a:endParaRPr lang="th-TH" sz="28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</a:tr>
              <a:tr h="607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kern="1200" dirty="0" smtClean="0">
                          <a:latin typeface="Angsana New" pitchFamily="18" charset="-34"/>
                          <a:cs typeface="Angsana New" pitchFamily="18" charset="-34"/>
                        </a:rPr>
                        <a:t>รพ.สต.</a:t>
                      </a:r>
                      <a:r>
                        <a:rPr lang="th-TH" sz="2800" b="1" kern="1200" baseline="0" dirty="0" smtClean="0">
                          <a:latin typeface="Angsana New" pitchFamily="18" charset="-34"/>
                          <a:cs typeface="Angsana New" pitchFamily="18" charset="-34"/>
                        </a:rPr>
                        <a:t> ........ค.......</a:t>
                      </a:r>
                      <a:endParaRPr lang="th-TH" sz="2800" b="1" kern="1200" dirty="0" smtClean="0">
                        <a:solidFill>
                          <a:schemeClr val="dk1"/>
                        </a:solidFill>
                        <a:latin typeface="Angsana New" pitchFamily="18" charset="-34"/>
                        <a:ea typeface="+mn-ea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</a:tr>
              <a:tr h="607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kern="1200" dirty="0" smtClean="0">
                          <a:latin typeface="Angsana New" pitchFamily="18" charset="-34"/>
                          <a:cs typeface="Angsana New" pitchFamily="18" charset="-34"/>
                        </a:rPr>
                        <a:t>รพ.สต.</a:t>
                      </a:r>
                      <a:r>
                        <a:rPr lang="th-TH" sz="2800" b="1" kern="1200" baseline="0" dirty="0" smtClean="0">
                          <a:latin typeface="Angsana New" pitchFamily="18" charset="-34"/>
                          <a:cs typeface="Angsana New" pitchFamily="18" charset="-34"/>
                        </a:rPr>
                        <a:t> ........ง.......</a:t>
                      </a:r>
                      <a:endParaRPr lang="th-TH" sz="2800" b="1" kern="1200" dirty="0" smtClean="0">
                        <a:solidFill>
                          <a:schemeClr val="dk1"/>
                        </a:solidFill>
                        <a:latin typeface="Angsana New" pitchFamily="18" charset="-34"/>
                        <a:ea typeface="+mn-ea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</a:tr>
              <a:tr h="607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kern="1200" dirty="0" smtClean="0">
                          <a:latin typeface="Angsana New" pitchFamily="18" charset="-34"/>
                          <a:cs typeface="Angsana New" pitchFamily="18" charset="-34"/>
                        </a:rPr>
                        <a:t>รพ.สต.</a:t>
                      </a:r>
                      <a:r>
                        <a:rPr lang="th-TH" sz="2800" b="1" kern="1200" baseline="0" dirty="0" smtClean="0">
                          <a:latin typeface="Angsana New" pitchFamily="18" charset="-34"/>
                          <a:cs typeface="Angsana New" pitchFamily="18" charset="-34"/>
                        </a:rPr>
                        <a:t> ........จ.......</a:t>
                      </a:r>
                      <a:endParaRPr lang="th-TH" sz="2800" b="1" kern="1200" dirty="0" smtClean="0">
                        <a:solidFill>
                          <a:schemeClr val="dk1"/>
                        </a:solidFill>
                        <a:latin typeface="Angsana New" pitchFamily="18" charset="-34"/>
                        <a:ea typeface="+mn-ea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</a:tr>
              <a:tr h="607953">
                <a:tc>
                  <a:txBody>
                    <a:bodyPr/>
                    <a:lstStyle/>
                    <a:p>
                      <a:endParaRPr lang="th-TH" sz="2800" b="1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</a:tr>
              <a:tr h="607953">
                <a:tc>
                  <a:txBody>
                    <a:bodyPr/>
                    <a:lstStyle/>
                    <a:p>
                      <a:endParaRPr lang="th-TH" sz="2800" b="1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11" marB="45711"/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74613"/>
            <a:ext cx="8229600" cy="704850"/>
          </a:xfrm>
        </p:spPr>
        <p:txBody>
          <a:bodyPr>
            <a:normAutofit fontScale="90000"/>
          </a:bodyPr>
          <a:lstStyle/>
          <a:p>
            <a:r>
              <a:rPr lang="th-TH" b="1" smtClean="0"/>
              <a:t>ตารางฝึกประเมินค่ากลาง</a:t>
            </a:r>
          </a:p>
        </p:txBody>
      </p:sp>
      <p:graphicFrame>
        <p:nvGraphicFramePr>
          <p:cNvPr id="4" name="ตัวยึดเนื้อหา 3"/>
          <p:cNvGraphicFramePr>
            <a:graphicFrameLocks noGrp="1"/>
          </p:cNvGraphicFramePr>
          <p:nvPr>
            <p:ph idx="1"/>
          </p:nvPr>
        </p:nvGraphicFramePr>
        <p:xfrm>
          <a:off x="0" y="981075"/>
          <a:ext cx="9144000" cy="5335587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843808"/>
                <a:gridCol w="1008112"/>
                <a:gridCol w="936104"/>
                <a:gridCol w="864096"/>
                <a:gridCol w="864096"/>
                <a:gridCol w="864096"/>
                <a:gridCol w="864096"/>
                <a:gridCol w="899592"/>
              </a:tblGrid>
              <a:tr h="607953">
                <a:tc rowSpan="2">
                  <a:txBody>
                    <a:bodyPr/>
                    <a:lstStyle/>
                    <a:p>
                      <a:pPr algn="ctr"/>
                      <a:endParaRPr lang="th-TH" sz="1600" b="1" dirty="0" smtClean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  <a:p>
                      <a:pPr algn="ctr"/>
                      <a:r>
                        <a:rPr lang="th-TH" sz="2800" b="1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รพ.สต.</a:t>
                      </a:r>
                      <a:endParaRPr lang="th-TH" sz="28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การป้องกันโรคเบาหวานและความดันโลหิตสูง</a:t>
                      </a:r>
                      <a:endParaRPr lang="th-TH" sz="28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 hMerge="1">
                  <a:txBody>
                    <a:bodyPr/>
                    <a:lstStyle/>
                    <a:p>
                      <a:pPr algn="ctr"/>
                      <a:endParaRPr lang="th-TH" dirty="0">
                        <a:cs typeface="+mj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dirty="0">
                        <a:cs typeface="+mj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dirty="0">
                        <a:cs typeface="+mj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dirty="0">
                        <a:cs typeface="+mj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dirty="0">
                        <a:cs typeface="+mj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dirty="0">
                        <a:cs typeface="+mj-cs"/>
                      </a:endParaRPr>
                    </a:p>
                  </a:txBody>
                  <a:tcPr/>
                </a:tc>
              </a:tr>
              <a:tr h="471963"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ก. 1</a:t>
                      </a:r>
                      <a:endParaRPr lang="th-TH" sz="24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ก. 2</a:t>
                      </a:r>
                      <a:endParaRPr lang="th-TH" sz="24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ก. 3</a:t>
                      </a:r>
                      <a:endParaRPr lang="th-TH" sz="24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ก. 4</a:t>
                      </a:r>
                      <a:endParaRPr lang="th-TH" sz="24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ก. 5</a:t>
                      </a:r>
                      <a:endParaRPr lang="th-TH" sz="24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ก. 6</a:t>
                      </a:r>
                      <a:endParaRPr lang="th-TH" sz="24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ระดับรวม</a:t>
                      </a:r>
                      <a:endParaRPr lang="th-TH" sz="20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</a:tr>
              <a:tr h="607953">
                <a:tc>
                  <a:txBody>
                    <a:bodyPr/>
                    <a:lstStyle/>
                    <a:p>
                      <a:r>
                        <a:rPr lang="th-TH" sz="2800" b="1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รพ.สต. ........ก.......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</a:tr>
              <a:tr h="607953">
                <a:tc>
                  <a:txBody>
                    <a:bodyPr/>
                    <a:lstStyle/>
                    <a:p>
                      <a:r>
                        <a:rPr lang="th-TH" sz="2800" b="1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รพ.สต.</a:t>
                      </a:r>
                      <a:r>
                        <a:rPr lang="th-TH" sz="2800" b="1" baseline="0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........ข.......</a:t>
                      </a:r>
                      <a:endParaRPr lang="th-TH" sz="28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</a:tr>
              <a:tr h="607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kern="1200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รพ.สต.</a:t>
                      </a:r>
                      <a:r>
                        <a:rPr lang="th-TH" sz="2800" b="1" kern="1200" baseline="0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........ค.......</a:t>
                      </a:r>
                      <a:endParaRPr lang="th-TH" sz="2800" b="1" kern="1200" dirty="0" smtClean="0">
                        <a:solidFill>
                          <a:schemeClr val="dk1"/>
                        </a:solidFill>
                        <a:latin typeface="AngsanaUPC" panose="02020603050405020304" pitchFamily="18" charset="-34"/>
                        <a:ea typeface="+mn-ea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</a:tr>
              <a:tr h="607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kern="1200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รพ.สต.</a:t>
                      </a:r>
                      <a:r>
                        <a:rPr lang="th-TH" sz="2800" b="1" kern="1200" baseline="0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........ง.......</a:t>
                      </a:r>
                      <a:endParaRPr lang="th-TH" sz="2800" b="1" kern="1200" dirty="0" smtClean="0">
                        <a:solidFill>
                          <a:schemeClr val="dk1"/>
                        </a:solidFill>
                        <a:latin typeface="AngsanaUPC" panose="02020603050405020304" pitchFamily="18" charset="-34"/>
                        <a:ea typeface="+mn-ea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</a:tr>
              <a:tr h="607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kern="1200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รพ.สต.</a:t>
                      </a:r>
                      <a:r>
                        <a:rPr lang="th-TH" sz="2800" b="1" kern="1200" baseline="0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........จ.......</a:t>
                      </a:r>
                      <a:endParaRPr lang="th-TH" sz="2800" b="1" kern="1200" dirty="0" smtClean="0">
                        <a:solidFill>
                          <a:schemeClr val="dk1"/>
                        </a:solidFill>
                        <a:latin typeface="AngsanaUPC" panose="02020603050405020304" pitchFamily="18" charset="-34"/>
                        <a:ea typeface="+mn-ea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</a:tr>
              <a:tr h="607953">
                <a:tc>
                  <a:txBody>
                    <a:bodyPr/>
                    <a:lstStyle/>
                    <a:p>
                      <a:endParaRPr lang="th-TH" sz="2800" b="1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</a:tr>
              <a:tr h="607953">
                <a:tc>
                  <a:txBody>
                    <a:bodyPr/>
                    <a:lstStyle/>
                    <a:p>
                      <a:endParaRPr lang="th-TH" sz="2800" b="1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1" marB="45711"/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sz="7200" b="1" smtClean="0">
                <a:solidFill>
                  <a:srgbClr val="00CC00"/>
                </a:solidFill>
              </a:rPr>
              <a:t>เกณฑ์การประเมิน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1042988" y="1600200"/>
            <a:ext cx="7643812" cy="4525963"/>
          </a:xfrm>
        </p:spPr>
        <p:txBody>
          <a:bodyPr>
            <a:normAutofit fontScale="92500"/>
          </a:bodyPr>
          <a:lstStyle/>
          <a:p>
            <a:pPr>
              <a:buFontTx/>
              <a:buNone/>
              <a:defRPr/>
            </a:pPr>
            <a:r>
              <a:rPr lang="th-TH" sz="4400" b="1" u="sng" dirty="0" smtClean="0">
                <a:solidFill>
                  <a:srgbClr val="C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เกณฑ์การประเมินรายกิจกรรม</a:t>
            </a:r>
            <a:endParaRPr lang="en-US" sz="4400" b="1" dirty="0" smtClean="0">
              <a:solidFill>
                <a:srgbClr val="C0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>
              <a:defRPr/>
            </a:pPr>
            <a:r>
              <a:rPr lang="th-TH" sz="3600" b="1" u="sng" dirty="0" smtClean="0">
                <a:solidFill>
                  <a:srgbClr val="0000FF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ระดับ</a:t>
            </a:r>
            <a:r>
              <a:rPr lang="en-US" sz="3600" b="1" u="sng" dirty="0" smtClean="0">
                <a:solidFill>
                  <a:srgbClr val="0000FF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 </a:t>
            </a:r>
            <a:r>
              <a:rPr lang="th-TH" sz="3600" b="1" u="sng" dirty="0" smtClean="0">
                <a:solidFill>
                  <a:srgbClr val="0000FF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</a:t>
            </a:r>
            <a:r>
              <a:rPr lang="en-US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 </a:t>
            </a:r>
            <a:r>
              <a:rPr lang="th-TH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    พื้นที่ทำงานที่เป็นค่ากลางฯ ตามประกาศ</a:t>
            </a:r>
            <a:r>
              <a:rPr lang="en-US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 </a:t>
            </a:r>
            <a:r>
              <a:rPr lang="th-TH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1</a:t>
            </a:r>
            <a:r>
              <a:rPr lang="en-US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 </a:t>
            </a:r>
            <a:r>
              <a:rPr lang="th-TH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งาน</a:t>
            </a:r>
          </a:p>
          <a:p>
            <a:pPr>
              <a:buFontTx/>
              <a:buNone/>
              <a:defRPr/>
            </a:pPr>
            <a:r>
              <a:rPr lang="th-TH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                      หรือไม่ได้ทำ</a:t>
            </a:r>
            <a:endParaRPr lang="en-US" sz="3600" b="1" dirty="0" smtClean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>
              <a:defRPr/>
            </a:pPr>
            <a:r>
              <a:rPr lang="th-TH" sz="3600" b="1" u="sng" dirty="0" smtClean="0">
                <a:solidFill>
                  <a:srgbClr val="0000FF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ระดับ</a:t>
            </a:r>
            <a:r>
              <a:rPr lang="en-US" sz="3600" b="1" u="sng" dirty="0" smtClean="0">
                <a:solidFill>
                  <a:srgbClr val="0000FF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 </a:t>
            </a:r>
            <a:r>
              <a:rPr lang="th-TH" sz="3600" b="1" u="sng" dirty="0" smtClean="0">
                <a:solidFill>
                  <a:srgbClr val="0000FF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</a:t>
            </a:r>
            <a:r>
              <a:rPr lang="en-US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 </a:t>
            </a:r>
            <a:r>
              <a:rPr lang="th-TH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    พื้นที่งานที่เป็นค่ากลางฯ ตามประกาศระหว่าง</a:t>
            </a:r>
          </a:p>
          <a:p>
            <a:pPr>
              <a:buFontTx/>
              <a:buNone/>
              <a:defRPr/>
            </a:pPr>
            <a:r>
              <a:rPr lang="th-TH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                   </a:t>
            </a:r>
            <a:r>
              <a:rPr lang="en-US" sz="3600" b="1" dirty="0" smtClean="0">
                <a:latin typeface="AngsanaUPC" pitchFamily="18" charset="-34"/>
                <a:cs typeface="AngsanaUPC" pitchFamily="18" charset="-34"/>
              </a:rPr>
              <a:t>  2 </a:t>
            </a:r>
            <a:r>
              <a:rPr lang="th-TH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ถึง</a:t>
            </a:r>
            <a:r>
              <a:rPr lang="en-US" sz="3600" b="1" dirty="0" smtClean="0">
                <a:latin typeface="AngsanaUPC" pitchFamily="18" charset="-34"/>
                <a:cs typeface="AngsanaUPC" pitchFamily="18" charset="-34"/>
              </a:rPr>
              <a:t> 3 </a:t>
            </a:r>
            <a:r>
              <a:rPr lang="th-TH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งาน</a:t>
            </a:r>
            <a:endParaRPr lang="en-US" sz="3600" b="1" dirty="0" smtClean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>
              <a:defRPr/>
            </a:pPr>
            <a:r>
              <a:rPr lang="th-TH" sz="3600" b="1" u="sng" dirty="0" smtClean="0">
                <a:solidFill>
                  <a:srgbClr val="0000FF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ระดับ</a:t>
            </a:r>
            <a:r>
              <a:rPr lang="en-US" sz="3600" b="1" u="sng" dirty="0" smtClean="0">
                <a:solidFill>
                  <a:srgbClr val="0000FF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 </a:t>
            </a:r>
            <a:r>
              <a:rPr lang="th-TH" sz="3600" b="1" u="sng" dirty="0" smtClean="0">
                <a:solidFill>
                  <a:srgbClr val="0000FF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3</a:t>
            </a:r>
            <a:r>
              <a:rPr lang="en-US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 </a:t>
            </a:r>
            <a:r>
              <a:rPr lang="th-TH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   พื้นที่งานที่เป็นค่ากลางฯ ตามประกาศ</a:t>
            </a:r>
            <a:r>
              <a:rPr lang="en-US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 </a:t>
            </a:r>
            <a:r>
              <a:rPr lang="th-TH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4 งานขึ้นไป </a:t>
            </a:r>
          </a:p>
          <a:p>
            <a:pPr>
              <a:buFontTx/>
              <a:buNone/>
              <a:defRPr/>
            </a:pPr>
            <a:r>
              <a:rPr lang="th-TH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                     หรือทุกงาน</a:t>
            </a:r>
            <a:endParaRPr lang="en-US" sz="3600" b="1" dirty="0" smtClean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>
              <a:buFontTx/>
              <a:buNone/>
              <a:defRPr/>
            </a:pPr>
            <a:endParaRPr lang="th-TH" sz="3600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sz="7200" b="1" smtClean="0">
                <a:solidFill>
                  <a:srgbClr val="00CC00"/>
                </a:solidFill>
              </a:rPr>
              <a:t>เกณฑ์การประเมิน (ต่อ)</a:t>
            </a:r>
          </a:p>
        </p:txBody>
      </p:sp>
      <p:sp>
        <p:nvSpPr>
          <p:cNvPr id="31747" name="ตัวยึดเนื้อหา 2"/>
          <p:cNvSpPr>
            <a:spLocks noGrp="1"/>
          </p:cNvSpPr>
          <p:nvPr>
            <p:ph idx="1"/>
          </p:nvPr>
        </p:nvSpPr>
        <p:spPr>
          <a:xfrm>
            <a:off x="468313" y="1557338"/>
            <a:ext cx="8229600" cy="4924425"/>
          </a:xfrm>
        </p:spPr>
        <p:txBody>
          <a:bodyPr/>
          <a:lstStyle/>
          <a:p>
            <a:pPr>
              <a:buFontTx/>
              <a:buNone/>
            </a:pPr>
            <a:r>
              <a:rPr lang="th-TH" sz="4400" b="1" u="sng" smtClean="0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เกณฑ์การประเมินภาพรวม</a:t>
            </a:r>
            <a:endParaRPr lang="en-US" sz="4400" smtClean="0">
              <a:solidFill>
                <a:srgbClr val="0000FF"/>
              </a:solidFill>
              <a:latin typeface="AngsanaUPC" pitchFamily="18" charset="-34"/>
              <a:cs typeface="AngsanaUPC" pitchFamily="18" charset="-34"/>
            </a:endParaRPr>
          </a:p>
          <a:p>
            <a:r>
              <a:rPr lang="th-TH" sz="3600" b="1" u="sng" smtClean="0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ระดับ 1</a:t>
            </a:r>
            <a:r>
              <a:rPr lang="th-TH" sz="3600" b="1" smtClean="0">
                <a:latin typeface="AngsanaUPC" pitchFamily="18" charset="-34"/>
                <a:cs typeface="AngsanaUPC" pitchFamily="18" charset="-34"/>
              </a:rPr>
              <a:t>	   เป็นพื้นที่ที่ประเมินรายกิจกรรม แล้วมีอย่างน้อย 1 กิจกรรมที่ได้รับการประเมินเป็นระดับ 1</a:t>
            </a:r>
            <a:endParaRPr lang="en-US" sz="3600" b="1" smtClean="0">
              <a:latin typeface="AngsanaUPC" pitchFamily="18" charset="-34"/>
              <a:cs typeface="AngsanaUPC" pitchFamily="18" charset="-34"/>
            </a:endParaRPr>
          </a:p>
          <a:p>
            <a:r>
              <a:rPr lang="th-TH" sz="3600" b="1" u="sng" smtClean="0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ระดับ 2</a:t>
            </a:r>
            <a:r>
              <a:rPr lang="th-TH" sz="3600" b="1" smtClean="0">
                <a:latin typeface="AngsanaUPC" pitchFamily="18" charset="-34"/>
                <a:cs typeface="AngsanaUPC" pitchFamily="18" charset="-34"/>
              </a:rPr>
              <a:t>	   เป็นพื้นที่ที่ประเมินรายกิจกรรม แล้วมีอย่างน้อย 1 กิจกรรมที่ได้รับการประเมินเป็นระดับ 2 และไม่มีกิจกรรมที่ได้รับการประเมินเป็นระดับ 1</a:t>
            </a:r>
            <a:endParaRPr lang="en-US" sz="3600" b="1" smtClean="0">
              <a:latin typeface="AngsanaUPC" pitchFamily="18" charset="-34"/>
              <a:cs typeface="AngsanaUPC" pitchFamily="18" charset="-34"/>
            </a:endParaRPr>
          </a:p>
          <a:p>
            <a:r>
              <a:rPr lang="th-TH" sz="3600" b="1" u="sng" smtClean="0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ระดับ 3</a:t>
            </a:r>
            <a:r>
              <a:rPr lang="th-TH" sz="3600" b="1" smtClean="0">
                <a:latin typeface="AngsanaUPC" pitchFamily="18" charset="-34"/>
                <a:cs typeface="AngsanaUPC" pitchFamily="18" charset="-34"/>
              </a:rPr>
              <a:t>	   เป็นพื้นที่ที่ประเมินรายกิจกรรม แล้วทั้ง 7 กิจกรรมได้รับการประเมินเป็นระดับ 3</a:t>
            </a:r>
            <a:r>
              <a:rPr lang="th-TH" sz="3600" b="1" u="sng" smtClean="0">
                <a:latin typeface="AngsanaUPC" pitchFamily="18" charset="-34"/>
                <a:cs typeface="AngsanaUPC" pitchFamily="18" charset="-34"/>
              </a:rPr>
              <a:t> </a:t>
            </a:r>
            <a:endParaRPr lang="en-US" sz="3600" b="1" smtClean="0">
              <a:latin typeface="AngsanaUPC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179388" y="333375"/>
            <a:ext cx="8713787" cy="6335713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th-TH" sz="5100" b="1" u="sng" dirty="0" smtClean="0">
                <a:solidFill>
                  <a:srgbClr val="C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ระดับ</a:t>
            </a:r>
            <a:r>
              <a:rPr lang="en-US" sz="5100" b="1" u="sng" dirty="0" smtClean="0">
                <a:solidFill>
                  <a:srgbClr val="C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 </a:t>
            </a:r>
            <a:r>
              <a:rPr lang="th-TH" sz="5100" b="1" u="sng" dirty="0" smtClean="0">
                <a:solidFill>
                  <a:srgbClr val="C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4</a:t>
            </a:r>
            <a:r>
              <a:rPr lang="en-US" sz="5100" b="1" dirty="0" smtClean="0">
                <a:solidFill>
                  <a:srgbClr val="C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 </a:t>
            </a:r>
            <a:r>
              <a:rPr lang="th-TH" sz="51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    เป็นพื้นที่ที่ได้รับการประเมินภาพรวมเป็นระดับ 3 รวมทั้งมีงานที่เป็น</a:t>
            </a:r>
            <a:r>
              <a:rPr lang="th-TH" sz="5100" b="1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นวัตกรรม</a:t>
            </a:r>
            <a:r>
              <a:rPr lang="th-TH" sz="51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สุขภาพชุมชน </a:t>
            </a:r>
            <a:r>
              <a:rPr lang="th-TH" sz="5100" b="1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ประเมิน</a:t>
            </a:r>
            <a:r>
              <a:rPr lang="th-TH" sz="51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ตนเองส่ง </a:t>
            </a:r>
            <a:r>
              <a:rPr lang="th-TH" sz="5100" b="1" dirty="0" err="1" smtClean="0">
                <a:latin typeface="AngsanaUPC" panose="02020603050405020304" pitchFamily="18" charset="-34"/>
                <a:cs typeface="AngsanaUPC" panose="02020603050405020304" pitchFamily="18" charset="-34"/>
              </a:rPr>
              <a:t>สสจ.</a:t>
            </a:r>
            <a:r>
              <a:rPr lang="th-TH" sz="51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เชียงใหม่ และ</a:t>
            </a:r>
            <a:r>
              <a:rPr lang="th-TH" sz="5100" b="1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เตรียมจัดตั้งเป็น </a:t>
            </a:r>
            <a:r>
              <a:rPr lang="th-TH" sz="5100" b="1" dirty="0" err="1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รน.สช.</a:t>
            </a:r>
            <a:endParaRPr lang="th-TH" sz="5100" b="1" dirty="0" smtClean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>
              <a:buFontTx/>
              <a:buNone/>
              <a:defRPr/>
            </a:pPr>
            <a:endParaRPr lang="en-US" sz="5100" b="1" dirty="0" smtClean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>
              <a:defRPr/>
            </a:pPr>
            <a:r>
              <a:rPr lang="th-TH" sz="5100" b="1" u="sng" dirty="0" smtClean="0">
                <a:solidFill>
                  <a:srgbClr val="C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ระดับ</a:t>
            </a:r>
            <a:r>
              <a:rPr lang="en-US" sz="5100" b="1" u="sng" dirty="0" smtClean="0">
                <a:solidFill>
                  <a:srgbClr val="C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 </a:t>
            </a:r>
            <a:r>
              <a:rPr lang="th-TH" sz="5100" b="1" u="sng" dirty="0" smtClean="0">
                <a:solidFill>
                  <a:srgbClr val="C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5</a:t>
            </a:r>
            <a:r>
              <a:rPr lang="en-US" sz="5100" b="1" dirty="0" smtClean="0">
                <a:solidFill>
                  <a:srgbClr val="C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 </a:t>
            </a:r>
            <a:r>
              <a:rPr lang="th-TH" sz="5100" b="1" dirty="0" smtClean="0">
                <a:solidFill>
                  <a:srgbClr val="C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51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 เป็นพื้นที่ที่ได้รับการประเมินภาพรวมเป็นระดับ 4 แล้ว</a:t>
            </a:r>
            <a:r>
              <a:rPr lang="th-TH" sz="5100" b="1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เปิดเป็น </a:t>
            </a:r>
            <a:r>
              <a:rPr lang="th-TH" sz="5100" b="1" dirty="0" err="1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รน.สช.</a:t>
            </a:r>
            <a:r>
              <a:rPr lang="th-TH" sz="5100" b="1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51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รวมทั้งมีหลักฐานเชิงประจักษ์ที่พิสูจน์ได้ว่ากลุ่มเป้าหมายของแผนงาน/โครงการดังกล่าวมีการปรับเปลี่ยนพฤติกรรมได้</a:t>
            </a:r>
            <a:r>
              <a:rPr lang="en-US" sz="51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 </a:t>
            </a:r>
            <a:r>
              <a:rPr lang="th-TH" sz="51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(เกิดกล่องสุดท้ายของ</a:t>
            </a:r>
            <a:r>
              <a:rPr lang="en-US" sz="51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 SLM </a:t>
            </a:r>
            <a:r>
              <a:rPr lang="th-TH" sz="51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ของแผนงาน/โครงการนั้น) อย่างน้อยร้อยละ</a:t>
            </a:r>
            <a:r>
              <a:rPr lang="en-US" sz="51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 </a:t>
            </a:r>
            <a:r>
              <a:rPr lang="th-TH" sz="51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10</a:t>
            </a:r>
            <a:r>
              <a:rPr lang="en-US" sz="51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 </a:t>
            </a:r>
            <a:r>
              <a:rPr lang="th-TH" sz="51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ของกลุ่มเป้าหมายทั้งหมด</a:t>
            </a:r>
          </a:p>
          <a:p>
            <a:pPr>
              <a:buFontTx/>
              <a:buNone/>
              <a:defRPr/>
            </a:pPr>
            <a:r>
              <a:rPr lang="th-TH" sz="51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		       หรือเป็นพื้นที่ที่สามารถนำค่ากลางไป</a:t>
            </a:r>
            <a:r>
              <a:rPr lang="th-TH" sz="5100" b="1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สร้างแผนงาน/โครงการที่</a:t>
            </a:r>
            <a:r>
              <a:rPr lang="th-TH" sz="5100" b="1" dirty="0" err="1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บูรณา</a:t>
            </a:r>
            <a:r>
              <a:rPr lang="th-TH" sz="5100" b="1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การร่วมกัน </a:t>
            </a:r>
            <a:r>
              <a:rPr lang="th-TH" sz="51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เช่น โครงการคัดกรองโรคที่</a:t>
            </a:r>
            <a:r>
              <a:rPr lang="th-TH" sz="5100" b="1" dirty="0" err="1" smtClean="0">
                <a:latin typeface="AngsanaUPC" panose="02020603050405020304" pitchFamily="18" charset="-34"/>
                <a:cs typeface="AngsanaUPC" panose="02020603050405020304" pitchFamily="18" charset="-34"/>
              </a:rPr>
              <a:t>บูรณา</a:t>
            </a:r>
            <a:r>
              <a:rPr lang="th-TH" sz="51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การร่วมกันทั้งการคัดกรองเบาหวาน ความดันโลหิตสูง ไข้เลือดออก</a:t>
            </a:r>
            <a:r>
              <a:rPr lang="en-US" sz="51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 </a:t>
            </a:r>
            <a:r>
              <a:rPr lang="th-TH" sz="51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อาหารปลอดภัย ฯลฯ</a:t>
            </a:r>
            <a:endParaRPr lang="en-US" sz="5100" b="1" dirty="0" smtClean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>
              <a:buFontTx/>
              <a:buNone/>
              <a:defRPr/>
            </a:pPr>
            <a:endParaRPr lang="th-TH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212725"/>
            <a:ext cx="9144000" cy="1008063"/>
          </a:xfrm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th-TH" sz="5400" b="1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ตารางช่วยประเมินศักยภาพแผนงาน/โครงการ</a:t>
            </a: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/>
        </p:nvGraphicFramePr>
        <p:xfrm>
          <a:off x="0" y="1341438"/>
          <a:ext cx="9118600" cy="4907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7183"/>
                <a:gridCol w="452165"/>
                <a:gridCol w="527526"/>
                <a:gridCol w="527526"/>
                <a:gridCol w="527526"/>
                <a:gridCol w="527526"/>
                <a:gridCol w="527526"/>
                <a:gridCol w="1205774"/>
                <a:gridCol w="1074038"/>
                <a:gridCol w="1008191"/>
                <a:gridCol w="1233619"/>
              </a:tblGrid>
              <a:tr h="518121">
                <a:tc rowSpan="2"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พื้นที่</a:t>
                      </a:r>
                      <a:endParaRPr lang="th-TH" sz="28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 anchor="ctr">
                    <a:solidFill>
                      <a:srgbClr val="FFFF0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กิจกรรมสำคัญ</a:t>
                      </a:r>
                      <a:endParaRPr lang="th-TH" sz="28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ระดับรายกิจกรรม</a:t>
                      </a:r>
                      <a:endParaRPr lang="th-TH" sz="28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 anchor="ctr"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3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มีนวัต กรรม</a:t>
                      </a:r>
                      <a:endParaRPr lang="th-TH" sz="32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 anchor="ctr"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3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เปิด รน.สช.</a:t>
                      </a:r>
                      <a:endParaRPr lang="th-TH" sz="32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 anchor="ctr"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3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ระดับภาพรวม</a:t>
                      </a:r>
                      <a:endParaRPr lang="th-TH" sz="32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 anchor="ctr">
                    <a:solidFill>
                      <a:srgbClr val="FFFF00"/>
                    </a:solidFill>
                  </a:tcPr>
                </a:tc>
              </a:tr>
              <a:tr h="548620"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</a:t>
                      </a:r>
                      <a:endParaRPr lang="th-TH" sz="28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</a:t>
                      </a:r>
                      <a:endParaRPr lang="th-TH" sz="28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  <a:endParaRPr lang="th-TH" sz="28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4</a:t>
                      </a:r>
                      <a:endParaRPr lang="th-TH" sz="28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5</a:t>
                      </a:r>
                      <a:endParaRPr lang="th-TH" sz="28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6</a:t>
                      </a:r>
                      <a:endParaRPr lang="th-TH" sz="28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b="1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 b="1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 b="1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 b="1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/>
                </a:tc>
              </a:tr>
              <a:tr h="640037">
                <a:tc>
                  <a:txBody>
                    <a:bodyPr/>
                    <a:lstStyle/>
                    <a:p>
                      <a:r>
                        <a:rPr lang="th-TH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พื้นที่ ก.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</a:t>
                      </a:r>
                    </a:p>
                  </a:txBody>
                  <a:tcPr marL="91447" marR="9144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  <a:sym typeface="Wingdings 2"/>
                        </a:rPr>
                        <a:t>-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-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/>
                </a:tc>
              </a:tr>
              <a:tr h="640037">
                <a:tc>
                  <a:txBody>
                    <a:bodyPr/>
                    <a:lstStyle/>
                    <a:p>
                      <a:r>
                        <a:rPr lang="th-TH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พื้นที่ ข.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-</a:t>
                      </a: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-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</a:tr>
              <a:tr h="640037">
                <a:tc>
                  <a:txBody>
                    <a:bodyPr/>
                    <a:lstStyle/>
                    <a:p>
                      <a:r>
                        <a:rPr lang="th-TH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พื้นที่ ค.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  <a:sym typeface="Wingdings 2"/>
                        </a:rPr>
                        <a:t></a:t>
                      </a:r>
                      <a:endParaRPr lang="th-TH" sz="3600" b="1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-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/>
                </a:tc>
              </a:tr>
              <a:tr h="640037">
                <a:tc>
                  <a:txBody>
                    <a:bodyPr/>
                    <a:lstStyle/>
                    <a:p>
                      <a:r>
                        <a:rPr lang="th-TH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พื้นที่ ง.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-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-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</a:tr>
              <a:tr h="640037">
                <a:tc>
                  <a:txBody>
                    <a:bodyPr/>
                    <a:lstStyle/>
                    <a:p>
                      <a:r>
                        <a:rPr lang="th-TH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พื้นที่ จ.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  <a:sym typeface="Wingdings 2"/>
                        </a:rPr>
                        <a:t>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-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4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/>
                </a:tc>
              </a:tr>
              <a:tr h="640037">
                <a:tc>
                  <a:txBody>
                    <a:bodyPr/>
                    <a:lstStyle/>
                    <a:p>
                      <a:r>
                        <a:rPr lang="th-TH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พื้นที่ ฉ.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  <a:sym typeface="Wingdings 2"/>
                        </a:rPr>
                        <a:t></a:t>
                      </a:r>
                      <a:endParaRPr lang="th-TH" sz="3600" b="1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  <a:sym typeface="Wingdings 2"/>
                        </a:rPr>
                        <a:t></a:t>
                      </a:r>
                      <a:endParaRPr lang="th-TH" sz="3600" b="1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5</a:t>
                      </a:r>
                      <a:endParaRPr lang="th-TH" sz="3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47" marR="91447" marT="45708" marB="45708"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แผนภูมิ 4"/>
          <p:cNvGraphicFramePr/>
          <p:nvPr/>
        </p:nvGraphicFramePr>
        <p:xfrm>
          <a:off x="4572000" y="439850"/>
          <a:ext cx="4572000" cy="3212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แผนภูมิ 5"/>
          <p:cNvGraphicFramePr/>
          <p:nvPr/>
        </p:nvGraphicFramePr>
        <p:xfrm>
          <a:off x="1" y="439850"/>
          <a:ext cx="4572000" cy="3212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แผนภูมิ 6"/>
          <p:cNvGraphicFramePr/>
          <p:nvPr/>
        </p:nvGraphicFramePr>
        <p:xfrm>
          <a:off x="0" y="3645024"/>
          <a:ext cx="4572000" cy="3212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แผนภูมิ 7"/>
          <p:cNvGraphicFramePr/>
          <p:nvPr/>
        </p:nvGraphicFramePr>
        <p:xfrm>
          <a:off x="4572000" y="3645024"/>
          <a:ext cx="4572000" cy="3212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สี่เหลี่ยมผืนผ้า 8"/>
          <p:cNvSpPr/>
          <p:nvPr/>
        </p:nvSpPr>
        <p:spPr>
          <a:xfrm>
            <a:off x="1461523" y="494706"/>
            <a:ext cx="1787669" cy="646331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Mangal" pitchFamily="2"/>
              </a:rPr>
              <a:t>DM+HT</a:t>
            </a:r>
            <a:endParaRPr lang="th-TH" sz="36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Mangal" pitchFamily="2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6660232" y="3645024"/>
            <a:ext cx="774571" cy="646331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36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FS</a:t>
            </a:r>
            <a:endParaRPr lang="th-TH" sz="3600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4824" name="Title 1"/>
          <p:cNvSpPr txBox="1">
            <a:spLocks/>
          </p:cNvSpPr>
          <p:nvPr/>
        </p:nvSpPr>
        <p:spPr bwMode="auto">
          <a:xfrm>
            <a:off x="539750" y="-31750"/>
            <a:ext cx="7413625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th-TH" sz="4000" b="1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การประเมินภาพรวม นำไปหาความสำเร็จของงาน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0" y="0"/>
          <a:ext cx="9144000" cy="7226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งานนำเสนอ" r:id="rId4" imgW="4570378" imgH="3427533" progId="PowerPoint.Show.12">
                  <p:embed/>
                </p:oleObj>
              </mc:Choice>
              <mc:Fallback>
                <p:oleObj name="งานนำเสนอ" r:id="rId4" imgW="4570378" imgH="3427533" progId="PowerPoint.Show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72263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erspector Dumbbell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57475" y="2755900"/>
            <a:ext cx="3225800" cy="1373188"/>
          </a:xfrm>
          <a:prstGeom prst="rect">
            <a:avLst/>
          </a:prstGeom>
          <a:solidFill>
            <a:srgbClr val="000000">
              <a:alpha val="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56323" name="Perspector Blue Metal Ball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27425" y="927100"/>
            <a:ext cx="1543050" cy="1590675"/>
          </a:xfrm>
          <a:prstGeom prst="rect">
            <a:avLst/>
          </a:prstGeom>
          <a:solidFill>
            <a:srgbClr val="000000">
              <a:alpha val="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56324" name="Perspector Chain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70050" y="4098925"/>
            <a:ext cx="5426075" cy="117792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</p:pic>
      <p:sp>
        <p:nvSpPr>
          <p:cNvPr id="56325" name="TextBox 27"/>
          <p:cNvSpPr txBox="1">
            <a:spLocks noChangeArrowheads="1"/>
          </p:cNvSpPr>
          <p:nvPr/>
        </p:nvSpPr>
        <p:spPr bwMode="auto">
          <a:xfrm>
            <a:off x="2124075" y="3898900"/>
            <a:ext cx="9604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th-TH" sz="2400" b="1">
                <a:latin typeface="Angsana New" pitchFamily="18" charset="-34"/>
                <a:cs typeface="Angsana New" pitchFamily="18" charset="-34"/>
              </a:rPr>
              <a:t>ท้องถิ่น</a:t>
            </a:r>
          </a:p>
        </p:txBody>
      </p:sp>
      <p:sp>
        <p:nvSpPr>
          <p:cNvPr id="56326" name="TextBox 28"/>
          <p:cNvSpPr txBox="1">
            <a:spLocks noChangeArrowheads="1"/>
          </p:cNvSpPr>
          <p:nvPr/>
        </p:nvSpPr>
        <p:spPr bwMode="auto">
          <a:xfrm>
            <a:off x="3859213" y="3905250"/>
            <a:ext cx="879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th-TH" sz="2400" b="1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sz="2400" b="1">
                <a:latin typeface="Angsana New" pitchFamily="18" charset="-34"/>
                <a:cs typeface="Angsana New" pitchFamily="18" charset="-34"/>
              </a:rPr>
              <a:t>รพสต</a:t>
            </a:r>
          </a:p>
        </p:txBody>
      </p:sp>
      <p:sp>
        <p:nvSpPr>
          <p:cNvPr id="56327" name="TextBox 29"/>
          <p:cNvSpPr txBox="1">
            <a:spLocks noChangeArrowheads="1"/>
          </p:cNvSpPr>
          <p:nvPr/>
        </p:nvSpPr>
        <p:spPr bwMode="auto">
          <a:xfrm>
            <a:off x="2916238" y="3900488"/>
            <a:ext cx="11064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th-TH" sz="2400" b="1">
                <a:latin typeface="Angsana New" pitchFamily="18" charset="-34"/>
                <a:cs typeface="Angsana New" pitchFamily="18" charset="-34"/>
              </a:rPr>
              <a:t>ผู้นำชุมชน</a:t>
            </a:r>
          </a:p>
        </p:txBody>
      </p:sp>
      <p:sp>
        <p:nvSpPr>
          <p:cNvPr id="56328" name="TextBox 30"/>
          <p:cNvSpPr txBox="1">
            <a:spLocks noChangeArrowheads="1"/>
          </p:cNvSpPr>
          <p:nvPr/>
        </p:nvSpPr>
        <p:spPr bwMode="auto">
          <a:xfrm>
            <a:off x="4738688" y="3905250"/>
            <a:ext cx="815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th-TH" sz="2400" b="1">
                <a:latin typeface="Angsana New" pitchFamily="18" charset="-34"/>
                <a:cs typeface="Angsana New" pitchFamily="18" charset="-34"/>
              </a:rPr>
              <a:t>อสม</a:t>
            </a:r>
          </a:p>
        </p:txBody>
      </p:sp>
      <p:sp>
        <p:nvSpPr>
          <p:cNvPr id="56329" name="TextBox 31"/>
          <p:cNvSpPr txBox="1">
            <a:spLocks noChangeArrowheads="1"/>
          </p:cNvSpPr>
          <p:nvPr/>
        </p:nvSpPr>
        <p:spPr bwMode="auto">
          <a:xfrm>
            <a:off x="5594350" y="3895725"/>
            <a:ext cx="12430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th-TH" sz="2400" b="1">
                <a:latin typeface="Angsana New" pitchFamily="18" charset="-34"/>
                <a:cs typeface="Angsana New" pitchFamily="18" charset="-34"/>
              </a:rPr>
              <a:t>  กองทุนฯ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96888" y="1223963"/>
            <a:ext cx="1366837" cy="5016500"/>
          </a:xfrm>
          <a:prstGeom prst="rect">
            <a:avLst/>
          </a:prstGeom>
          <a:solidFill>
            <a:schemeClr val="accent1">
              <a:tint val="66000"/>
              <a:satMod val="1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sz="1800" dirty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r>
              <a:rPr lang="th-TH" sz="1800" dirty="0">
                <a:solidFill>
                  <a:srgbClr val="FFFFFF"/>
                </a:solidFill>
              </a:rPr>
              <a:t> </a:t>
            </a:r>
          </a:p>
          <a:p>
            <a:pPr algn="ctr" eaLnBrk="1" hangingPunct="1">
              <a:defRPr/>
            </a:pPr>
            <a:endParaRPr lang="th-TH" sz="2000" b="1" dirty="0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endParaRPr lang="th-TH" sz="2000" b="1" dirty="0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endParaRPr lang="th-TH" sz="2000" b="1" dirty="0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r>
              <a:rPr lang="th-TH" sz="2000" b="1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ประกาศค่ากลาง </a:t>
            </a:r>
          </a:p>
          <a:p>
            <a:pPr algn="ctr" eaLnBrk="1" hangingPunct="1">
              <a:defRPr/>
            </a:pPr>
            <a:endParaRPr lang="th-TH" sz="2000" b="1" dirty="0">
              <a:solidFill>
                <a:srgbClr val="0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 eaLnBrk="1" hangingPunct="1">
              <a:defRPr/>
            </a:pPr>
            <a:endParaRPr lang="th-TH" sz="2000" b="1" dirty="0">
              <a:solidFill>
                <a:srgbClr val="0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 eaLnBrk="1" hangingPunct="1">
              <a:defRPr/>
            </a:pPr>
            <a:r>
              <a:rPr lang="th-TH" sz="2000" b="1" dirty="0">
                <a:solidFill>
                  <a:srgbClr val="0066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บูรณาการงาน </a:t>
            </a:r>
          </a:p>
          <a:p>
            <a:pPr algn="ctr" eaLnBrk="1" hangingPunct="1">
              <a:defRPr/>
            </a:pPr>
            <a:r>
              <a:rPr lang="th-TH" sz="2000" b="1" dirty="0">
                <a:solidFill>
                  <a:srgbClr val="0066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ติดตาม </a:t>
            </a:r>
            <a:r>
              <a:rPr lang="en-US" sz="2000" b="1" dirty="0">
                <a:solidFill>
                  <a:srgbClr val="0066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  <a:p>
            <a:pPr algn="ctr" eaLnBrk="1" hangingPunct="1">
              <a:defRPr/>
            </a:pPr>
            <a:r>
              <a:rPr lang="th-TH" sz="2000" b="1" dirty="0">
                <a:solidFill>
                  <a:srgbClr val="0066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สนับสนุน</a:t>
            </a:r>
          </a:p>
          <a:p>
            <a:pPr algn="ctr" eaLnBrk="1" hangingPunct="1">
              <a:defRPr/>
            </a:pPr>
            <a:r>
              <a:rPr lang="th-TH" sz="2000" b="1" dirty="0">
                <a:solidFill>
                  <a:srgbClr val="0066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ประเมินผล</a:t>
            </a:r>
          </a:p>
          <a:p>
            <a:pPr algn="ctr" eaLnBrk="1" hangingPunct="1">
              <a:defRPr/>
            </a:pPr>
            <a:endParaRPr lang="th-TH" sz="2000" b="1" dirty="0">
              <a:solidFill>
                <a:srgbClr val="0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 eaLnBrk="1" hangingPunct="1">
              <a:defRPr/>
            </a:pPr>
            <a:endParaRPr lang="th-TH" sz="2000" b="1" dirty="0">
              <a:solidFill>
                <a:srgbClr val="0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 eaLnBrk="1" hangingPunct="1">
              <a:defRPr/>
            </a:pPr>
            <a:endParaRPr lang="th-TH" sz="2000" b="1" dirty="0">
              <a:solidFill>
                <a:srgbClr val="0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 eaLnBrk="1" hangingPunct="1">
              <a:defRPr/>
            </a:pPr>
            <a:r>
              <a:rPr lang="th-TH" sz="20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สร้างโครงการ</a:t>
            </a:r>
          </a:p>
          <a:p>
            <a:pPr algn="ctr" eaLnBrk="1" hangingPunct="1">
              <a:defRPr/>
            </a:pPr>
            <a:endParaRPr lang="th-TH" sz="2000" b="1" dirty="0">
              <a:solidFill>
                <a:srgbClr val="0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 eaLnBrk="1" hangingPunct="1">
              <a:defRPr/>
            </a:pPr>
            <a:endParaRPr lang="th-TH" sz="2000" b="1" dirty="0">
              <a:solidFill>
                <a:srgbClr val="0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 eaLnBrk="1" hangingPunct="1">
              <a:defRPr/>
            </a:pPr>
            <a:r>
              <a:rPr lang="th-TH" sz="20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เปิดงาน</a:t>
            </a:r>
          </a:p>
          <a:p>
            <a:pPr algn="ctr" eaLnBrk="1" hangingPunct="1">
              <a:defRPr/>
            </a:pPr>
            <a:endParaRPr lang="th-TH" sz="2000" b="1" dirty="0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endParaRPr lang="th-TH" sz="1800" b="1" dirty="0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endParaRPr lang="th-TH" sz="1800" b="1" dirty="0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endParaRPr lang="th-TH" sz="1800" b="1" dirty="0">
              <a:solidFill>
                <a:srgbClr val="000000"/>
              </a:solidFill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482600" y="2498725"/>
            <a:ext cx="135255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349" name="TextBox 62"/>
          <p:cNvSpPr txBox="1">
            <a:spLocks noChangeArrowheads="1"/>
          </p:cNvSpPr>
          <p:nvPr/>
        </p:nvSpPr>
        <p:spPr bwMode="auto">
          <a:xfrm>
            <a:off x="1116013" y="188913"/>
            <a:ext cx="7561262" cy="7699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pPr eaLnBrk="1" hangingPunct="1">
              <a:defRPr/>
            </a:pPr>
            <a:r>
              <a:rPr lang="th-TH" sz="4400" b="1" dirty="0">
                <a:latin typeface="Angsana New" panose="02020603050405020304" pitchFamily="18" charset="-34"/>
              </a:rPr>
              <a:t> </a:t>
            </a:r>
            <a:r>
              <a:rPr lang="th-TH" sz="4400" b="1" dirty="0" smtClean="0">
                <a:latin typeface="Angsana New" panose="02020603050405020304" pitchFamily="18" charset="-34"/>
              </a:rPr>
              <a:t>   </a:t>
            </a:r>
            <a:r>
              <a:rPr lang="th-TH" sz="4000" b="1" dirty="0" smtClean="0">
                <a:solidFill>
                  <a:schemeClr val="tx1">
                    <a:lumMod val="50000"/>
                  </a:schemeClr>
                </a:solidFill>
                <a:latin typeface="Angsana New" panose="02020603050405020304" pitchFamily="18" charset="-34"/>
              </a:rPr>
              <a:t>การเปลี่ยนผ่านการจัดการสุขภาพสู่ภาคประชาชน</a:t>
            </a:r>
            <a:endParaRPr lang="th-TH" sz="4000" b="1" dirty="0">
              <a:solidFill>
                <a:schemeClr val="tx1">
                  <a:lumMod val="50000"/>
                </a:schemeClr>
              </a:solidFill>
              <a:latin typeface="Angsana New" panose="02020603050405020304" pitchFamily="18" charset="-34"/>
            </a:endParaRPr>
          </a:p>
        </p:txBody>
      </p:sp>
      <p:sp>
        <p:nvSpPr>
          <p:cNvPr id="6" name="Left Arrow Callout 5"/>
          <p:cNvSpPr/>
          <p:nvPr/>
        </p:nvSpPr>
        <p:spPr>
          <a:xfrm>
            <a:off x="6896100" y="3941763"/>
            <a:ext cx="2139950" cy="1676400"/>
          </a:xfrm>
          <a:prstGeom prst="leftArrowCallout">
            <a:avLst>
              <a:gd name="adj1" fmla="val 5005"/>
              <a:gd name="adj2" fmla="val 15944"/>
              <a:gd name="adj3" fmla="val 19176"/>
              <a:gd name="adj4" fmla="val 75404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เพิ่มทักษะการบริหารจัดการแบบ</a:t>
            </a:r>
            <a:r>
              <a:rPr lang="th-TH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บูรณา</a:t>
            </a:r>
            <a:r>
              <a:rPr lang="th-TH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</a:t>
            </a:r>
          </a:p>
        </p:txBody>
      </p:sp>
      <p:pic>
        <p:nvPicPr>
          <p:cNvPr id="56334" name="Perspector Tags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32025" y="5292725"/>
            <a:ext cx="4078288" cy="1427163"/>
          </a:xfrm>
          <a:prstGeom prst="rect">
            <a:avLst/>
          </a:prstGeom>
          <a:solidFill>
            <a:srgbClr val="000000">
              <a:alpha val="0"/>
            </a:srgbClr>
          </a:solidFill>
          <a:ln w="9525">
            <a:noFill/>
            <a:miter lim="800000"/>
            <a:headEnd/>
            <a:tailEnd/>
          </a:ln>
        </p:spPr>
      </p:pic>
      <p:cxnSp>
        <p:nvCxnSpPr>
          <p:cNvPr id="51" name="Straight Connector 50"/>
          <p:cNvCxnSpPr/>
          <p:nvPr/>
        </p:nvCxnSpPr>
        <p:spPr>
          <a:xfrm>
            <a:off x="511175" y="4048125"/>
            <a:ext cx="135255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03238" y="5618163"/>
            <a:ext cx="135255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37" name="TextBox 24"/>
          <p:cNvSpPr txBox="1">
            <a:spLocks noChangeArrowheads="1"/>
          </p:cNvSpPr>
          <p:nvPr/>
        </p:nvSpPr>
        <p:spPr bwMode="auto">
          <a:xfrm>
            <a:off x="2581275" y="5105400"/>
            <a:ext cx="16811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th-TH" sz="1800" b="1">
                <a:latin typeface="Angsana New" pitchFamily="18" charset="-34"/>
                <a:cs typeface="Angsana New" pitchFamily="18" charset="-34"/>
              </a:rPr>
              <a:t>โ ค ร ง ก า ร</a:t>
            </a:r>
          </a:p>
        </p:txBody>
      </p:sp>
      <p:sp>
        <p:nvSpPr>
          <p:cNvPr id="21" name="ลูกศรลง 20"/>
          <p:cNvSpPr/>
          <p:nvPr/>
        </p:nvSpPr>
        <p:spPr>
          <a:xfrm>
            <a:off x="4140200" y="2492375"/>
            <a:ext cx="215900" cy="57626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sz="1800"/>
          </a:p>
        </p:txBody>
      </p:sp>
      <p:sp>
        <p:nvSpPr>
          <p:cNvPr id="22" name="ลูกศรลง 21"/>
          <p:cNvSpPr/>
          <p:nvPr/>
        </p:nvSpPr>
        <p:spPr>
          <a:xfrm>
            <a:off x="4140200" y="3598863"/>
            <a:ext cx="215900" cy="4318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sz="1800"/>
          </a:p>
        </p:txBody>
      </p:sp>
      <p:sp>
        <p:nvSpPr>
          <p:cNvPr id="23" name="ลูกศรลง 22"/>
          <p:cNvSpPr/>
          <p:nvPr/>
        </p:nvSpPr>
        <p:spPr>
          <a:xfrm>
            <a:off x="4129088" y="4964113"/>
            <a:ext cx="215900" cy="4318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sz="180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 descr="ทุ่งบัวตอง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2163" name="ชื่อเรื่อง 1"/>
          <p:cNvSpPr txBox="1">
            <a:spLocks/>
          </p:cNvSpPr>
          <p:nvPr/>
        </p:nvSpPr>
        <p:spPr bwMode="auto">
          <a:xfrm>
            <a:off x="785786" y="785794"/>
            <a:ext cx="757555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6600" b="1" dirty="0" smtClean="0">
                <a:solidFill>
                  <a:srgbClr val="FFFF00"/>
                </a:solidFill>
                <a:latin typeface="AngsanaUPC" pitchFamily="18" charset="-34"/>
                <a:cs typeface="AngsanaUPC" pitchFamily="18" charset="-34"/>
              </a:rPr>
              <a:t>สุขภาพดี อยู่ที่ชุมชน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6600" b="1" dirty="0" smtClean="0">
                <a:solidFill>
                  <a:srgbClr val="FFFF00"/>
                </a:solidFill>
                <a:latin typeface="AngsanaUPC" pitchFamily="18" charset="-34"/>
                <a:cs typeface="AngsanaUPC" pitchFamily="18" charset="-34"/>
              </a:rPr>
              <a:t>เชื่อมั่นและทำให้เป็นจริง</a:t>
            </a:r>
          </a:p>
        </p:txBody>
      </p:sp>
      <p:sp>
        <p:nvSpPr>
          <p:cNvPr id="92164" name="ชื่อเรื่อง 1"/>
          <p:cNvSpPr txBox="1">
            <a:spLocks/>
          </p:cNvSpPr>
          <p:nvPr/>
        </p:nvSpPr>
        <p:spPr bwMode="auto">
          <a:xfrm>
            <a:off x="3524250" y="4000504"/>
            <a:ext cx="561975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11500" b="1" dirty="0" smtClean="0">
                <a:solidFill>
                  <a:srgbClr val="CC0099"/>
                </a:solidFill>
                <a:latin typeface="AngsanaUPC" pitchFamily="18" charset="-34"/>
                <a:cs typeface="AngsanaUPC" pitchFamily="18" charset="-34"/>
              </a:rPr>
              <a:t>สวัสดี</a:t>
            </a:r>
            <a:endParaRPr lang="th-TH" altLang="th-TH" sz="11500" b="1" dirty="0">
              <a:solidFill>
                <a:srgbClr val="CC0099"/>
              </a:solidFill>
              <a:cs typeface="Kodchiang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116268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/>
      <p:bldP spid="9216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erspector Triple-Lit Bullets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9" y="1473832"/>
            <a:ext cx="3743326" cy="4294453"/>
          </a:xfrm>
          <a:prstGeom prst="rect">
            <a:avLst/>
          </a:prstGeom>
          <a:solidFill>
            <a:scrgbClr r="0" g="0" b="0">
              <a:alpha val="0"/>
            </a:scrgbClr>
          </a:solidFill>
          <a:ln cmpd="sng"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6" name="Perspector Triple-Lit Bullets 2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240" y="1584666"/>
            <a:ext cx="3974988" cy="4072770"/>
          </a:xfrm>
          <a:prstGeom prst="rect">
            <a:avLst/>
          </a:prstGeom>
          <a:solidFill>
            <a:scrgbClr r="0" g="0" b="0">
              <a:alpha val="0"/>
            </a:scrgbClr>
          </a:solidFill>
          <a:ln cmpd="sng"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7" name="Perspector Image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177" y="2636912"/>
            <a:ext cx="605668" cy="285750"/>
          </a:xfrm>
          <a:prstGeom prst="rect">
            <a:avLst/>
          </a:prstGeom>
          <a:solidFill>
            <a:srgbClr val="FFFF00">
              <a:alpha val="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pic>
        <p:nvPicPr>
          <p:cNvPr id="8" name="Perspector Image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244" y="3621052"/>
            <a:ext cx="605668" cy="285750"/>
          </a:xfrm>
          <a:prstGeom prst="rect">
            <a:avLst/>
          </a:prstGeom>
          <a:solidFill>
            <a:srgbClr val="FFFF00">
              <a:alpha val="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pic>
        <p:nvPicPr>
          <p:cNvPr id="9" name="Perspector Image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177" y="4509120"/>
            <a:ext cx="605668" cy="285750"/>
          </a:xfrm>
          <a:prstGeom prst="rect">
            <a:avLst/>
          </a:prstGeom>
          <a:solidFill>
            <a:srgbClr val="FFFF00">
              <a:alpha val="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3935244" y="1276642"/>
            <a:ext cx="47412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dirty="0">
                <a:solidFill>
                  <a:srgbClr val="FFFF00"/>
                </a:solidFill>
                <a:latin typeface="EucrosiaUPC" pitchFamily="18" charset="-34"/>
                <a:cs typeface="EucrosiaUPC" pitchFamily="18" charset="-34"/>
              </a:rPr>
              <a:t>    </a:t>
            </a:r>
            <a:r>
              <a:rPr lang="th-TH" dirty="0" smtClean="0">
                <a:solidFill>
                  <a:srgbClr val="FFFF00"/>
                </a:solidFill>
                <a:latin typeface="EucrosiaUPC" pitchFamily="18" charset="-34"/>
                <a:cs typeface="EucrosiaUPC" pitchFamily="18" charset="-34"/>
              </a:rPr>
              <a:t>    </a:t>
            </a: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กรอบกิจกรรมที่ อำเภอ/จังหวัด/เขต/สนับสนุน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64" y="1276642"/>
            <a:ext cx="3743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dirty="0">
                <a:latin typeface="LilyUPC" pitchFamily="34" charset="-34"/>
                <a:cs typeface="LilyUPC" pitchFamily="34" charset="-34"/>
              </a:rPr>
              <a:t> </a:t>
            </a:r>
            <a:r>
              <a:rPr lang="th-TH" dirty="0" smtClean="0">
                <a:latin typeface="LilyUPC" pitchFamily="34" charset="-34"/>
                <a:cs typeface="LilyUPC" pitchFamily="34" charset="-34"/>
              </a:rPr>
              <a:t>  </a:t>
            </a: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กรอบกิจกรรมในโครงการของฝ่ายปฏิบัติ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436732" y="457241"/>
            <a:ext cx="76982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3200" dirty="0" smtClean="0">
                <a:latin typeface="TH Charm of AU" pitchFamily="34" charset="-34"/>
                <a:cs typeface="TH Charm of AU" pitchFamily="34" charset="-34"/>
              </a:rPr>
              <a:t>      </a:t>
            </a:r>
            <a:r>
              <a:rPr lang="th-TH" sz="3600" dirty="0" smtClean="0">
                <a:latin typeface="TH Charm of AU" pitchFamily="34" charset="-34"/>
                <a:cs typeface="TH Charm of AU" pitchFamily="34" charset="-34"/>
              </a:rPr>
              <a:t>         </a:t>
            </a:r>
            <a:r>
              <a:rPr lang="th-TH" sz="3200" dirty="0" smtClean="0">
                <a:solidFill>
                  <a:srgbClr val="FFFF00"/>
                </a:solidFill>
                <a:latin typeface="LilyUPC" pitchFamily="34" charset="-34"/>
                <a:cs typeface="LilyUPC" pitchFamily="34" charset="-34"/>
              </a:rPr>
              <a:t>กรอบกิจกรรมของฝ่ายปฏิบัติและฝ่ายสนับสนุน   </a:t>
            </a:r>
            <a:r>
              <a:rPr lang="th-TH" sz="3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LilyUPC" pitchFamily="34" charset="-34"/>
                <a:cs typeface="LilyUPC" pitchFamily="34" charset="-34"/>
              </a:rPr>
              <a:t>(ระยะแรก) </a:t>
            </a:r>
            <a:endParaRPr lang="th-TH" sz="3200" dirty="0">
              <a:solidFill>
                <a:schemeClr val="accent2">
                  <a:lumMod val="60000"/>
                  <a:lumOff val="40000"/>
                </a:schemeClr>
              </a:solidFill>
              <a:latin typeface="LilyUPC" pitchFamily="34" charset="-34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8491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erspector Image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703" y="2636912"/>
            <a:ext cx="605668" cy="285750"/>
          </a:xfrm>
          <a:prstGeom prst="rect">
            <a:avLst/>
          </a:prstGeom>
          <a:solidFill>
            <a:srgbClr val="FFFF00">
              <a:alpha val="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pic>
        <p:nvPicPr>
          <p:cNvPr id="8" name="Perspector Image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770" y="3621052"/>
            <a:ext cx="605668" cy="285750"/>
          </a:xfrm>
          <a:prstGeom prst="rect">
            <a:avLst/>
          </a:prstGeom>
          <a:solidFill>
            <a:srgbClr val="FFFF00">
              <a:alpha val="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pic>
        <p:nvPicPr>
          <p:cNvPr id="9" name="Perspector Image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703" y="4509120"/>
            <a:ext cx="605668" cy="285750"/>
          </a:xfrm>
          <a:prstGeom prst="rect">
            <a:avLst/>
          </a:prstGeom>
          <a:solidFill>
            <a:srgbClr val="FFFF00">
              <a:alpha val="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3935244" y="1276642"/>
            <a:ext cx="54945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3600" b="1" dirty="0">
                <a:solidFill>
                  <a:srgbClr val="FFFF00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กรอบกิจกรรมที่ อำเภอ/จังหวัด/เขต/สนับสนุน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1276642"/>
            <a:ext cx="41004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3200" dirty="0">
                <a:latin typeface="LilyUPC" pitchFamily="34" charset="-34"/>
                <a:cs typeface="LilyUPC" pitchFamily="34" charset="-34"/>
              </a:rPr>
              <a:t> </a:t>
            </a:r>
            <a:r>
              <a:rPr lang="th-TH" sz="3200" dirty="0" smtClean="0">
                <a:latin typeface="LilyUPC" pitchFamily="34" charset="-34"/>
                <a:cs typeface="LilyUPC" pitchFamily="34" charset="-34"/>
              </a:rPr>
              <a:t>  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กรอบกิจกรรมในโครงการของฝ่ายปฏิบัติ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285720" y="457241"/>
            <a:ext cx="83582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3200" dirty="0" smtClean="0">
                <a:latin typeface="TH Charm of AU" pitchFamily="34" charset="-34"/>
                <a:cs typeface="TH Charm of AU" pitchFamily="34" charset="-34"/>
              </a:rPr>
              <a:t>      </a:t>
            </a:r>
            <a:r>
              <a:rPr lang="th-TH" sz="3600" dirty="0" smtClean="0">
                <a:latin typeface="TH Charm of AU" pitchFamily="34" charset="-34"/>
                <a:cs typeface="TH Charm of AU" pitchFamily="34" charset="-34"/>
              </a:rPr>
              <a:t>   </a:t>
            </a:r>
            <a:r>
              <a:rPr lang="th-TH" sz="3200" dirty="0" smtClean="0">
                <a:solidFill>
                  <a:srgbClr val="FFFF00"/>
                </a:solidFill>
                <a:latin typeface="LilyUPC" pitchFamily="34" charset="-34"/>
                <a:cs typeface="LilyUPC" pitchFamily="34" charset="-34"/>
              </a:rPr>
              <a:t>กรอบกิจกรรมของฝ่ายปฏิบัติและฝ่ายสนับสนุน   </a:t>
            </a:r>
            <a:r>
              <a:rPr lang="th-TH" sz="3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LilyUPC" pitchFamily="34" charset="-34"/>
                <a:cs typeface="LilyUPC" pitchFamily="34" charset="-34"/>
              </a:rPr>
              <a:t>(ปัจจุบัน พ.ศ. </a:t>
            </a:r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LilyUPC" pitchFamily="34" charset="-34"/>
                <a:cs typeface="LilyUPC" pitchFamily="34" charset="-34"/>
              </a:rPr>
              <a:t> 2559 </a:t>
            </a:r>
            <a:r>
              <a:rPr lang="th-TH" sz="3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LilyUPC" pitchFamily="34" charset="-34"/>
                <a:cs typeface="LilyUPC" pitchFamily="34" charset="-34"/>
              </a:rPr>
              <a:t>) </a:t>
            </a:r>
            <a:endParaRPr lang="th-TH" sz="3200" dirty="0">
              <a:solidFill>
                <a:schemeClr val="accent2">
                  <a:lumMod val="60000"/>
                  <a:lumOff val="40000"/>
                </a:schemeClr>
              </a:solidFill>
              <a:latin typeface="LilyUPC" pitchFamily="34" charset="-34"/>
              <a:cs typeface="LilyUPC" pitchFamily="34" charset="-34"/>
            </a:endParaRPr>
          </a:p>
        </p:txBody>
      </p:sp>
      <p:graphicFrame>
        <p:nvGraphicFramePr>
          <p:cNvPr id="12" name="ไดอะแกรม 11"/>
          <p:cNvGraphicFramePr/>
          <p:nvPr/>
        </p:nvGraphicFramePr>
        <p:xfrm>
          <a:off x="142844" y="2214554"/>
          <a:ext cx="428628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4" name="ไดอะแกรม 13"/>
          <p:cNvGraphicFramePr/>
          <p:nvPr/>
        </p:nvGraphicFramePr>
        <p:xfrm>
          <a:off x="4857720" y="2143116"/>
          <a:ext cx="407199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5" name="Perspector Image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4" y="5500702"/>
            <a:ext cx="605668" cy="285750"/>
          </a:xfrm>
          <a:prstGeom prst="rect">
            <a:avLst/>
          </a:prstGeom>
          <a:solidFill>
            <a:srgbClr val="FFFF00">
              <a:alpha val="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</p:spTree>
    <p:extLst>
      <p:ext uri="{BB962C8B-B14F-4D97-AF65-F5344CB8AC3E}">
        <p14:creationId xmlns:p14="http://schemas.microsoft.com/office/powerpoint/2010/main" val="398491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erspector Rolling Drum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3" y="1773238"/>
            <a:ext cx="5443537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7" name="TextBox 12"/>
          <p:cNvSpPr txBox="1">
            <a:spLocks noChangeArrowheads="1"/>
          </p:cNvSpPr>
          <p:nvPr/>
        </p:nvSpPr>
        <p:spPr bwMode="auto">
          <a:xfrm>
            <a:off x="2108200" y="908050"/>
            <a:ext cx="4608513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sz="4000" b="1" dirty="0">
                <a:solidFill>
                  <a:schemeClr val="bg1"/>
                </a:solidFill>
                <a:latin typeface="TH Charm of AU" pitchFamily="34" charset="-34"/>
                <a:cs typeface="TH Charm of AU" pitchFamily="34" charset="-34"/>
              </a:rPr>
              <a:t>         </a:t>
            </a:r>
            <a:r>
              <a:rPr lang="th-TH" sz="4000" b="1" dirty="0">
                <a:solidFill>
                  <a:schemeClr val="bg1"/>
                </a:solidFill>
                <a:latin typeface="TH Charm of AU" pitchFamily="34" charset="-34"/>
                <a:cs typeface="TH Charm of AU" pitchFamily="34" charset="-34"/>
              </a:rPr>
              <a:t>ค่ากลางคืออะไร</a:t>
            </a:r>
            <a:r>
              <a:rPr lang="en-US" sz="4000" b="1" dirty="0">
                <a:solidFill>
                  <a:schemeClr val="bg1"/>
                </a:solidFill>
                <a:latin typeface="TH Charm of AU" pitchFamily="34" charset="-34"/>
                <a:cs typeface="TH Charm of AU" pitchFamily="34" charset="-34"/>
              </a:rPr>
              <a:t>?</a:t>
            </a:r>
            <a:endParaRPr lang="en-GB" sz="4000" b="1" dirty="0">
              <a:solidFill>
                <a:schemeClr val="bg1"/>
              </a:solidFill>
              <a:latin typeface="TH Charm of AU" pitchFamily="34" charset="-34"/>
              <a:cs typeface="TH Charm of AU" pitchFamily="34" charset="-34"/>
            </a:endParaRPr>
          </a:p>
        </p:txBody>
      </p:sp>
      <p:pic>
        <p:nvPicPr>
          <p:cNvPr id="16998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713" y="620713"/>
            <a:ext cx="20145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02998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ERSPECTOR-DATA" val="&lt;?xml version='1.0' encoding='utf-8'?&gt;&#10;&lt;Perspector majorVersion=&quot;1&quot; minorVersion=&quot;500&quot;&gt;&lt;Scene frameLeft=&quot;-3.37503933906555&quot; frameTop=&quot;45.25&quot; scaleX=&quot;1.00017824296805&quot; scaleY=&quot;0.999903777849224&quot; frameWidth=&quot;742.250061035156&quot; frameHeight=&quot;484.375030517578&quot; frameOrientationIsPortrait=&quot;0&quot; ambientLightStrength=&quot;0.35&quot; light1Strength=&quot;1&quot; light1Direction=&quot;1.500000,1.000000,1.000000&quot; light2Strength=&quot;0.3&quot; light2Direction=&quot;0.000000,-0.400000,1.000000&quot; light3Strength=&quot;0&quot; light4Strength=&quot;0&quot; lightDirectionX=&quot;1.5&quot; lightDirectionY=&quot;1&quot;&gt;&lt;Camera modelViewMatrix=&quot;1.000000,0.000000,0.000000,0.000000,0.000000,1.000000,0.000000,0.000000,0.000000,0.000000,1.000000,0.000000,-0.222126,0.854573,0.000000,1.000000&quot;/&gt;&lt;BaseCamera modelViewMatrix=&quot;1.000000,0.000000,0.000000,0.000000,0.000000,1.000000,0.000000,0.000000,0.000000,0.000000,1.000000,0.000000,-0.222126,0.854573,0.000000,1.000000&quot;/&gt;&lt;DefaultTextFormat&gt;{\rtf1\ansi\ansicpg874\deff0\deflang1054{\fonttbl{\f0\fswiss\fprq2\fcharset222 System;}}&#10;{\colortbl ;\red0\green0\blue0;}&#10;\viewkind4\uc1\pard\cf1\f0\fs44\par&#10;}&#10;&lt;/DefaultTextFormat&gt;&lt;Shape id=&quot;0&quot; type=&quot;RoundedRectangle&quot; useTextTexture=&quot;1&quot;&gt;&lt;Position position=&quot;8.833222,144.671188,-5.339671&quot; size=&quot;192.682800,54.950455,87.999992&quot; rotation=&quot;0.000000,-0.000035,0.000000&quot; location=&quot;8.833222,140.399597,-35.301819&quot; rotationMatrix=&quot;1.000000,0.000000,0.000000,0.000000,1.000000,0.000001,0.000000,-0.000001,1.000000&quot; center=&quot;0.200755,3.190900,-21.924959&quot; rightOffset=&quot;2.189577,0.000000,0.000000&quot; topOffset=&quot;0.000000,0.610792,0.129827&quot; farOffset=&quot;0.000000,0.207911,-0.978148&quot;/&gt;&lt;DisplayProperties&gt;&lt;Fill color=&quot;#98fb98&quot;/&gt;&lt;Line/&gt;&lt;Font color=&quot;#000000&quot;/&gt;&lt;/DisplayProperties&gt;&lt;Text&gt;{\rtf1\ansi\ansicpg874\deff0\deflang1054{\fonttbl{\f0\fswiss\fprq2\fcharset222 System;}{\f1\fnil\fcharset0 Trebuchet MS;}}&#10;{\colortbl ;\red0\green0\blue0;}&#10;\viewkind4\uc1\pard\qc\cf1\f0\fs40\'bb\'c3\'d0\'aa\'d2\'aa\'b9\'bb\'c3\'d1\'ba\'e0\'bb\'c5\'d5\'e8\'c2\'b9\'a1\'c3\'d0\'ba\'c7\'b9\'b7\'d1\'c8\'b9\'ec/\'be\'c4\'b5\'d4\'a1\'c3\'c3\'c1\f1\par&#10;}&lt;/Text&gt;&lt;Detail id=&quot;0&quot; h=&quot;0.166666666666667&quot;/&gt;&lt;/Shape&gt;&lt;Shape id=&quot;1&quot; type=&quot;RoundedRectangle&quot; useTextTexture=&quot;1&quot;&gt;&lt;Position position=&quot;-205.446686,109.589211,-5.339742&quot; size=&quot;160.892670,59.946342,88.000000&quot; rotation=&quot;0.000000,0.000075,0.000000&quot; location=&quot;-205.446686,106.084229,-28.007935&quot; rotationMatrix=&quot;1.000000,0.000000,0.000000,0.000000,1.000000,-0.000001,0.000000,0.000001,1.000000&quot; center=&quot;-4.669243,2.411005,-22.090729&quot; rightOffset=&quot;1.828326,0.000000,0.000000&quot; topOffset=&quot;0.000000,0.666322,0.141632&quot; farOffset=&quot;0.000000,0.207913,-0.978147&quot;/&gt;&lt;DisplayProperties&gt;&lt;Fill color=&quot;#98fb98&quot;/&gt;&lt;Line/&gt;&lt;Font color=&quot;#000000&quot;/&gt;&lt;/DisplayProperties&gt;&lt;Text&gt;{\rtf1\ansi\ansicpg874\deff0\deflang1054{\fonttbl{\f0\fswiss\fprq2\fcharset222 System;}{\f1\fnil\fcharset0 Trebuchet MS;}}&#10;{\colortbl ;\red0\green0\blue0;}&#10;\viewkind4\uc1\pard\qc\cf1\f0\fs40\'aa\'d8\'c1\'aa\'b9\'c1\'d5\'c1\'d2\'b5\'c3\'a1\'d2\'c3\'b7\'d2\'a7\'ca\'d1\'a7\'a4\'c1\f1\par&#10;}&lt;/Text&gt;&lt;Detail id=&quot;0&quot; h=&quot;0.166666666666667&quot;/&gt;&lt;/Shape&gt;&lt;Shape id=&quot;2&quot; type=&quot;RoundedRectangle&quot; useTextTexture=&quot;1&quot;&gt;&lt;Position position=&quot;12.969537,64.981842,23.542650&quot; size=&quot;165.467957,66.244461,88.000000&quot; rotation=&quot;0.000000,0.000137,0.000000&quot; location=&quot;12.969537,68.456627,9.517700&quot; rotationMatrix=&quot;1.000000,0.000000,0.000000,0.000000,1.000000,-0.000002,0.000000,0.000002,1.000000&quot; center=&quot;0.294762,1.555832,-22.943584&quot; rightOffset=&quot;1.880318,0.000000,0.000000&quot; topOffset=&quot;0.000000,0.736328,0.156513&quot; farOffset=&quot;0.000000,0.207914,-0.978147&quot;/&gt;&lt;DisplayProperties&gt;&lt;Fill color=&quot;#98fb98&quot;/&gt;&lt;Line/&gt;&lt;Font color=&quot;#000000&quot;/&gt;&lt;/DisplayProperties&gt;&lt;Text&gt;{\rtf1\ansi\ansicpg874\deff0\deflang1054{\fonttbl{\f0\fswiss\fprq2\fcharset222 System;}{\f1\fnil\fcharset0 Trebuchet MS;}}&#10;{\colortbl ;\red0\green0\blue0;}&#10;\viewkind4\uc1\pard\qc\cf1\f0\fs40\'aa\'d8\'c1\'aa\'b9\'c1\'d5\'c3\'d0\'ba\'ba\'e0\'bd\'e9\'d2\'c3\'d0\'c7\'d1\'a7\'b7\'d5\'e8\'c1\'d5\'bb\'c3\'d0\'ca\'d4\'b7\'b8\'d4\'c0\'d2\'be\f1\par&#10;}&lt;/Text&gt;&lt;Detail id=&quot;0&quot; h=&quot;0.166666666666667&quot;/&gt;&lt;/Shape&gt;&lt;Shape id=&quot;3&quot; type=&quot;RoundedRectangle&quot; useTextTexture=&quot;1&quot;&gt;&lt;Position position=&quot;221.107010,100.823433,-5.339678&quot; size=&quot;188.010727,61.017601,88.000000&quot; rotation=&quot;0.000000,0.000080,0.000000&quot; location=&quot;221.107010,97.510017,-26.185364&quot; rotationMatrix=&quot;1.000000,0.000000,0.000000,0.000000,1.000000,-0.000001,0.000000,0.000001,1.000000&quot; center=&quot;5.025159,2.216137,-22.132151&quot; rightOffset=&quot;2.136486,0.000000,0.000000&quot; topOffset=&quot;0.000000,0.678230,0.144163&quot; farOffset=&quot;0.000000,0.207913,-0.978147&quot;/&gt;&lt;DisplayProperties&gt;&lt;Fill color=&quot;#98fb98&quot;/&gt;&lt;Line/&gt;&lt;Font color=&quot;#000000&quot;/&gt;&lt;/DisplayProperties&gt;&lt;Text&gt;{\rtf1\ansi\ansicpg874\deff0\deflang1054{\fonttbl{\f0\fswiss\fprq2\fcharset222 System;}{\f1\fnil\fcharset0 Trebuchet MS;}}&#10;{\colortbl ;\red0\green0\blue0;}&#10;\viewkind4\uc1\pard\qc\cf1\f0\fs40\'aa\'d8\'c1\'aa\'b9\'c1\'d5\'e2\'a4\'c3\'a7\'a1\'d2\'c3\'a2\'cd\'a7\'aa\'d8\'c1\'aa\'b9\'e2\'b4\'c2\'aa\'d8\'c1\'aa\'b9\f1\par&#10;}&lt;/Text&gt;&lt;Detail id=&quot;0&quot; h=&quot;0.166666666666667&quot;/&gt;&lt;/Shape&gt;&lt;Shape id=&quot;4&quot; type=&quot;RoundedRectangle&quot; useTextTexture=&quot;1&quot;&gt;&lt;Position position=&quot;-215.475983,8.546591,-5.339750&quot; size=&quot;184.972534,80.969719,88.000000&quot; rotation=&quot;0.000000,-0.000026,0.000000&quot; location=&quot;-215.475983,7.249631,-7.000000&quot; rotationMatrix=&quot;1.000000,0.000000,0.000000,0.000000,1.000000,0.000000,0.000000,-0.000000,1.000000&quot; center=&quot;-4.897182,0.164764,-22.568182&quot; rightOffset=&quot;2.101961,0.000000,0.000000&quot; topOffset=&quot;0.000000,0.900004,0.191301&quot; farOffset=&quot;0.000000,0.207911,-0.978148&quot;/&gt;&lt;DisplayProperties&gt;&lt;Fill color=&quot;#98fb98&quot;/&gt;&lt;Line/&gt;&lt;Font color=&quot;#000000&quot;/&gt;&lt;/DisplayProperties&gt;&lt;Text&gt;{\rtf1\ansi\ansicpg874\deff0\deflang1054{\fonttbl{\f0\fswiss\fprq2\fcharset222 System;}{\f1\fnil\fcharset0 Trebuchet MS;}}&#10;{\colortbl ;\red0\green0\blue0;}&#10;\viewkind4\uc1\pard\qc\cf1\f0\fs40\'cd\'bb\'b7.\'c3\'e8\'c7\'c1\'b5\'d1\'b4\'ca\'d4\'b9\'e3\'a8\'e1\'c5\'d0\'ca\'b9\'d1\'ba\'ca\'b9\'d8\'b9\'b7\'c3\'d1\'be\'c2\'d2\'a1\'c3\'cd\'c2\'e8\'d2\'a7\'e0\'be\'d5\'c2\'a7\'be\'cd \'b5\'e8\'cd\'e0\'b9\'d7\'e8\'cd\'a7\f1\par&#10;}&lt;/Text&gt;&lt;Detail id=&quot;0&quot; h=&quot;0.166666666666667&quot;/&gt;&lt;/Shape&gt;&lt;Shape id=&quot;5&quot; type=&quot;RoundedRectangle&quot; useTextTexture=&quot;1&quot;&gt;&lt;Position position=&quot;14.114367,-22.570955,-5.339725&quot; size=&quot;227.509033,75.868690,87.999992&quot; rotation=&quot;0.000000,0.000049,0.000000&quot; location=&quot;14.114367,-23.187916,-0.530273&quot; rotationMatrix=&quot;1.000000,0.000000,0.000000,0.000000,1.000000,-0.000001,0.000000,0.000001,1.000000&quot; center=&quot;0.320781,-0.526998,-22.715221&quot; rightOffset=&quot;2.585330,0.000000,0.000000&quot; topOffset=&quot;0.000000,0.843304,0.179251&quot; farOffset=&quot;0.000000,0.207913,-0.978147&quot;/&gt;&lt;DisplayProperties&gt;&lt;Fill color=&quot;#98fb98&quot;/&gt;&lt;Line/&gt;&lt;Font color=&quot;#000000&quot;/&gt;&lt;/DisplayProperties&gt;&lt;Text&gt;{\rtf1\ansi\ansicpg874\deff0\deflang1054{\fonttbl{\f0\fswiss\fprq2\fcharset222 System;}{\f1\fnil\fcharset0 Trebuchet MS;}}&#10;{\colortbl ;\red0\green0\blue0;}&#10;\viewkind4\uc1\pard\qc\cf1\f0\fs40\'cb\'b9\'e8\'c7\'c2\'a7\'d2\'b9\'c0\'d2\'a4\'c3\'d1\'b0\'b7\'d8\'a1\'c3\'d0\'b4\'d1\'ba\'ca\'b9\'d1\'ba\'ca\'b9\'d8\'b9\'e1\'c5\'d0\'bb\'c3\'d0\'ca\'d2\'b9\'a7\'d2\'b9\par&#10;\'cd\'c2\'e8\'d2\'a7\'e0\'a2\'e9\'c1\'e1\'a2\'e7\'a7\f1\par&#10;}&lt;/Text&gt;&lt;Detail id=&quot;0&quot; h=&quot;0.166666666666667&quot;/&gt;&lt;/Shape&gt;&lt;Shape id=&quot;6&quot; type=&quot;RoundedRectangle&quot; useTextTexture=&quot;1&quot;&gt;&lt;Position position=&quot;237.095810,6.175655,-5.339714&quot; size=&quot;196.965439,76.659683,87.999992&quot; rotation=&quot;0.000000,-0.000044,0.000000&quot; location=&quot;237.095810,4.930513,-6.507019&quot; rotationMatrix=&quot;1.000000,0.000000,0.000000,0.000000,1.000000,0.000001,0.000000,-0.000001,1.000000&quot; center=&quot;5.388541,0.112057,-22.579386&quot; rightOffset=&quot;2.238244,0.000000,0.000000&quot; topOffset=&quot;0.000000,0.852097,0.181118&quot; farOffset=&quot;0.000000,0.207911,-0.978148&quot;/&gt;&lt;DisplayProperties&gt;&lt;Fill color=&quot;#98fb98&quot;/&gt;&lt;Line/&gt;&lt;Font color=&quot;#000000&quot;/&gt;&lt;/DisplayProperties&gt;&lt;Text&gt;{\rtf1\ansi\ansicpg874\deff0\deflang1054{\fonttbl{\f0\fswiss\fprq2\fcharset222 System;}{\f1\fnil\fcharset0 Trebuchet MS;}}&#10;{\colortbl ;\red0\green0\blue0;}&#10;\viewkind4\uc1\pard\qc\cf1\f0\fs40\'a1\'c5\'d8\'e8\'c1/\'cd\'a7\'a4\'ec\'a1\'c3\'e3\'b9\'e1\'c5\'d0\'b9\'cd\'a1\'be\'d7\'e9\'b9\'b7\'d5\'e8\'c1\'d5\'ba\'b7\'ba\'d2\'b7\f1\par&#10;}&lt;/Text&gt;&lt;Detail id=&quot;0&quot; h=&quot;0.166666666666667&quot;/&gt;&lt;/Shape&gt;&lt;Shape id=&quot;7&quot; type=&quot;RoundedRectangle&quot; useTextTexture=&quot;1&quot;&gt;&lt;Position position=&quot;-207.809525,-101.031349,-5.339628&quot; size=&quot;194.266800,62.941273,87.999992&quot; rotation=&quot;0.000000,-0.000056,0.000000&quot; location=&quot;-207.809525,-99.933739,15.782654&quot; rotationMatrix=&quot;1.000000,0.000000,0.000000,0.000000,1.000000,0.000001,0.000000,-0.000001,1.000000&quot; center=&quot;-4.722944,-2.271221,-23.085970&quot; rightOffset=&quot;2.207577,0.000000,0.000000&quot; topOffset=&quot;0.000000,0.699612,0.148706&quot; farOffset=&quot;0.000000,0.207911,-0.978148&quot;/&gt;&lt;DisplayProperties&gt;&lt;Fill color=&quot;#98fb98&quot;/&gt;&lt;Line/&gt;&lt;Font color=&quot;#000000&quot;/&gt;&lt;/DisplayProperties&gt;&lt;Text&gt;{\rtf1\ansi\ansicpg874\deff0\deflang1054{\fonttbl{\f0\fswiss\fprq2\fcharset222 System;}{\f1\fnil\fcharset0 Trebuchet MS;}}&#10;{\colortbl ;\red0\green0\blue0;}&#10;\viewkind4\uc1\pard\qc\cf1\f0\fs40\'c3\'d0\'ba\'ba\'ca\'d7\'e8\'cd\'ca\'d2\'c3 \'ca\'d2\'c3\'d0\'ca\'b9\'e0\'b7\'c8\par&#10;\'c1\'d5\'bb\'c3\'d0\'ca\'d4\'b7\'b8\'d4\'c0\'d2\'be\f1\par&#10;}&lt;/Text&gt;&lt;Detail id=&quot;0&quot; h=&quot;0.166666666666667&quot;/&gt;&lt;/Shape&gt;&lt;Shape id=&quot;8&quot; type=&quot;RoundedRectangle&quot; useTextTexture=&quot;1&quot;&gt;&lt;Position position=&quot;8.839088,-121.176666,-5.339848&quot; size=&quot;212.560257,57.253414,87.999992&quot; rotation=&quot;0.000000,-0.000003,0.000000&quot; location=&quot;8.839088,-119.638878,19.970886&quot; rotationMatrix=&quot;1.000000,0.000000,0.000000,0.000000,1.000000,0.000000,0.000000,-0.000000,1.000000&quot; center=&quot;0.200888,-2.719065,-23.181156&quot; rightOffset=&quot;2.415457,0.000000,0.000000&quot; topOffset=&quot;0.000000,0.636390,0.135269&quot; farOffset=&quot;0.000000,0.207912,-0.978148&quot;/&gt;&lt;DisplayProperties&gt;&lt;Fill color=&quot;#98fb98&quot;/&gt;&lt;Line/&gt;&lt;Font color=&quot;#000000&quot;/&gt;&lt;/DisplayProperties&gt;&lt;Text&gt;{\rtf1\ansi\ansicpg874\deff0\deflang1054{\fonttbl{\f0\fswiss\fprq2\fcharset222 System;}{\f1\fnil\fcharset0 Trebuchet MS;}}&#10;{\colortbl ;\red0\green0\blue0;}&#10;\viewkind4\uc1\pard\qc\cf1\f0\fs40\'c3\'d0\'ba\'ba\'ba\'c3\'d4\'cb\'d2\'c3\'a8\'d1\'b4\'a1\'d2\'c3\'cd\'a7\'a4\'ec\'a1\'c3\'e1\'c5\'d0\'c0\'d2\'a4\'d5\'e0\'a4\'c3\'d7\'cd\'a2\'e8\'d2\'c2\'c1\'d5\'bb\'c3\'d0\'ca\'d4\'b7\'b8\'d4\'c0\'d2\'be\f1\par&#10;}&lt;/Text&gt;&lt;Detail id=&quot;0&quot; h=&quot;0.166666666666667&quot;/&gt;&lt;/Shape&gt;&lt;Shape id=&quot;9&quot; type=&quot;RoundedRectangle&quot; useTextTexture=&quot;1&quot;&gt;&lt;Position position=&quot;238.823517,-100.381195,-5.339771&quot; size=&quot;204.260010,61.992657,87.999992&quot; rotation=&quot;0.000000,-0.000061,0.000000&quot; location=&quot;238.823517,-99.297821,15.647339&quot; rotationMatrix=&quot;1.000000,0.000000,0.000000,0.000000,1.000000,0.000001,0.000000,-0.000001,1.000000&quot; center=&quot;5.427807,-2.256769,-23.082893&quot; rightOffset=&quot;2.321136,0.000000,0.000000&quot; topOffset=&quot;0.000000,0.689068,0.146465&quot; farOffset=&quot;0.000000,0.207911,-0.978148&quot;/&gt;&lt;DisplayProperties&gt;&lt;Fill color=&quot;#98fb98&quot;/&gt;&lt;Line/&gt;&lt;Font color=&quot;#000000&quot;/&gt;&lt;/DisplayProperties&gt;&lt;Text&gt;{\rtf1\ansi\ansicpg874\deff0\deflang1054{\fonttbl{\f0\fswiss\fprq2\fcharset222 System;}{\f1\fnil\fcharset0 Trebuchet MS;}}&#10;{\colortbl ;\red0\green0\blue0;}&#10;\viewkind4\uc1\pard\qc\cf1\f0\fs40\'c1\'d5\'a1\'d2\'c3\'a8\'d1\'b4\'a1\'d2\'c3\'b9\'c7\'d1\'b5\'a1\'c3\'c3\'c1\par&#10;\'b7\'d5\'e8\'b4\'d5\f1\par&#10;}&lt;/Text&gt;&lt;Detail id=&quot;0&quot; h=&quot;0.166666666666667&quot;/&gt;&lt;/Shape&gt;&lt;Shape id=&quot;10&quot; type=&quot;RoundedRectangle&quot; useTextTexture=&quot;1&quot;&gt;&lt;Position position=&quot;-208.036011,-207.731186,-5.339754&quot; size=&quot;178.842270,54.212795,88.000000&quot; rotation=&quot;0.000000,0.000109,0.000000&quot; location=&quot;-208.036011,-204.301956,37.966675&quot; rotationMatrix=&quot;1.000000,0.000000,0.000000,0.000000,1.000000,-0.000002,0.000000,0.000002,1.000000&quot; center=&quot;-4.728091,-4.643226,-23.590151&quot; rightOffset=&quot;2.032299,0.000000,0.000000&quot; topOffset=&quot;0.000000,0.602592,0.128086&quot; farOffset=&quot;0.000000,0.207914,-0.978147&quot;/&gt;&lt;DisplayProperties&gt;&lt;Fill color=&quot;#98fb98&quot;/&gt;&lt;Line/&gt;&lt;Font color=&quot;#000000&quot;/&gt;&lt;/DisplayProperties&gt;&lt;Text&gt;{\rtf1\ansi\ansicpg874\deff0\deflang1054{\fonttbl{\f0\fswiss\fprq2\fcharset222 System;}{\f1\fnil\fcharset0 Trebuchet MS;}}&#10;{\colortbl ;\red0\green0\blue0;}&#10;\viewkind4\uc1\pard\qc\cf1\f0\fs40\'c3\'d0\'ba\'ba\'a2\'e9\'cd\'c1\'d9\'c5\'c1\'d5\'a4\'d8\'b3\'c0\'d2\'be\f1\fs44\par&#10;}&lt;/Text&gt;&lt;Detail id=&quot;0&quot; h=&quot;0.166666666666667&quot;/&gt;&lt;/Shape&gt;&lt;Shape id=&quot;11&quot; type=&quot;RoundedRectangle&quot; useTextTexture=&quot;1&quot;&gt;&lt;Position position=&quot;231.849701,-207.687759,-14.409163&quot; size=&quot;194.370880,62.486897,69.861053&quot; rotation=&quot;0.000000,-0.000090,0.000000&quot; location=&quot;231.849701,-206.145111,29.086426&quot; rotationMatrix=&quot;1.000000,0.000000,0.000000,0.000000,1.000000,0.000002,0.000000,-0.000002,1.000000&quot; center=&quot;5.269311,-4.685116,-23.388329&quot; rightOffset=&quot;2.208760,0.000000,0.000000&quot; topOffset=&quot;0.000000,0.694562,0.147632&quot; farOffset=&quot;0.000000,0.165055,-0.776528&quot;/&gt;&lt;DisplayProperties&gt;&lt;Fill color=&quot;#98fb98&quot;/&gt;&lt;Line/&gt;&lt;Font color=&quot;#000000&quot;/&gt;&lt;/DisplayProperties&gt;&lt;Text&gt;{\rtf1\ansi\ansicpg874\deff0\deflang1054{\fonttbl{\f0\fswiss\fprq2\fcharset222 System;}{\f1\fnil\fcharset0 Trebuchet MS;}}&#10;{\colortbl ;\red0\green0\blue0;}&#10;\viewkind4\uc1\pard\qc\cf1\f0\fs40\'cd\'a7\'a4\'ec\'a1\'c3\'c1\'d5\'ba\'c3\'c3\'c2\'d2\'a1\'d2\'c8\'e0\'cd\'d7\'e9\'cd\'cd\'d3\'b9\'c7\'c2\'b5\'e8\'cd\'a1\'d2\'c3\'b7\'d3\'a7\'d2\'b9\f1\par&#10;}&lt;/Text&gt;&lt;Detail id=&quot;0&quot; h=&quot;0.166666666666667&quot;/&gt;&lt;/Shape&gt;&lt;Shape id=&quot;12&quot; type=&quot;RoundedRectangle&quot; useTextTexture=&quot;1&quot;&gt;&lt;Position position=&quot;6.864743,-223.137527,-5.339789&quot; size=&quot;184.407898,53.828323,88.000107&quot; rotation=&quot;0.000000,0.000027,0.000000&quot; location=&quot;6.864743,-219.371643,41.169800&quot; rotationMatrix=&quot;1.000000,0.000000,0.000000,0.000000,1.000000,-0.000000,0.000000,0.000000,1.000000&quot; center=&quot;0.156017,-4.985719,-23.662951&quot; rightOffset=&quot;2.095544,0.000000,0.000000&quot; topOffset=&quot;0.000000,0.598319,0.127177&quot; farOffset=&quot;0.000000,0.207912,-0.978149&quot;/&gt;&lt;DisplayProperties&gt;&lt;Fill color=&quot;#98fb98&quot;/&gt;&lt;Line/&gt;&lt;Font color=&quot;#000000&quot;/&gt;&lt;/DisplayProperties&gt;&lt;Text&gt;{\rtf1\ansi\ansicpg874\deff0\deflang1054{\fonttbl{\f0\fswiss\fprq2\fcharset222 System;}{\f1\fnil\fcharset0 Trebuchet MS;}}&#10;{\colortbl ;\red0\green0\blue0;}&#10;\viewkind4\uc1\pard\qc\cf1\f0\fs40\'ba\'d8\'a4\'c5\'d2\'a1\'c3/\'e1\'a1\'b9\'b9\'d3\'c1\'d5\'ca\'c1\'c3\'c3\'b6\'b9\'d0\'b7\'d5\'e8\'e0\'cb\'c1\'d2\'d0\'ca\'c1\f1\par&#10;}&lt;/Text&gt;&lt;Detail id=&quot;0&quot; h=&quot;0.166666666666667&quot;/&gt;&lt;/Shape&gt;&lt;/Scene&gt;&lt;/Perspector&gt;&#10;"/>
  <p:tag name="PERSPECTOR-QUALITYLEVEL" val="3"/>
  <p:tag name="PERSPECTOR-TYPE" val="BMP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ERSPECTOR-DATA" val="&lt;?xml version='1.0' encoding='utf-8'?&gt;&#10;&lt;Perspector majorVersion=&quot;1&quot; minorVersion=&quot;500&quot;&gt;&lt;Scene frameLeft=&quot;285.915496826172&quot; frameTop=&quot;340.845062255859&quot; frameWidth=&quot;71.8309860229492&quot; frameHeight=&quot;22.5352115631104&quot; frameOrientationIsPortrait=&quot;0&quot; light1Strength=&quot;0.3&quot; light1Direction=&quot;0.000000,-0.400000,1.000000&quot; light2Strength=&quot;0&quot; light3Strength=&quot;0&quot; light4Strength=&quot;0&quot;&gt;&lt;Camera modelViewMatrix=&quot;1.000000,0.000000,0.000000,0.000000,0.000000,1.000000,0.000000,0.000000,0.000000,0.000000,1.000000,0.000000,0.811829,1.988363,0.000000,1.000000&quot;/&gt;&lt;BaseCamera modelViewMatrix=&quot;1.000000,0.000000,0.000000,0.000000,0.000000,1.000000,0.000000,0.000000,0.000000,0.000000,1.000000,0.000000,0.811829,1.988363,0.000000,1.000000&quot;/&gt;&lt;DefaultTextFormat&gt;{\rtf1\ansi\ansicpg874\deff0\deflang1054{\fonttbl{\f0\fnil\fcharset0 Calibri;}}&#10;{\colortbl ;\red0\green0\blue0;}&#10;\viewkind4\uc1\pard\cf1\f0\fs64\par&#10;}&#10;&lt;/DefaultTextFormat&gt;&lt;Shape id=&quot;0&quot; type=&quot;LeftArrow&quot;&gt;&lt;Position position=&quot;-38.330402,-90.308334,2.457663&quot; size=&quot;45.083687,17.174208,17.174208&quot; rotation=&quot;0.000000,-0.000397,0.000000&quot; location=&quot;-38.330402,-87.823898,21.180115&quot; rotationMatrix=&quot;1.000000,0.000000,0.000000,0.000000,1.000000,0.000007,0.000000,-0.000007,1.000000&quot; center=&quot;-0.871146,-1.995998,-23.208639&quot; rightOffset=&quot;0.512315,0.000000,0.000000&quot; topOffset=&quot;0.000000,0.190897,0.040575&quot; farOffset=&quot;-0.000000,0.040575,-0.190897&quot;/&gt;&lt;DisplayProperties&gt;&lt;Fill color=&quot;#d60093&quot; colorSchemeIndex=&quot;5&quot;/&gt;&lt;Line/&gt;&lt;Font color=&quot;#ffffff&quot; colorSchemeIndex=&quot;2&quot;/&gt;&lt;/DisplayProperties&gt;&lt;Text&gt;&lt;/Text&gt;&lt;Detail id=&quot;0&quot; h=&quot;0.25&quot; v=&quot;0.25&quot;/&gt;&lt;/Shape&gt;&lt;/Scene&gt;&lt;/Perspector&gt;&#10;"/>
  <p:tag name="PERSPECTOR-QUALITYLEVEL" val="3"/>
  <p:tag name="PERSPECTOR-TYPE" val="BMP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ERSPECTOR-DATA" val="&lt;?xml version='1.0' encoding='utf-8'?&gt;&#10;&lt;Perspector majorVersion=&quot;1&quot; minorVersion=&quot;500&quot;&gt;&lt;Scene frameLeft=&quot;146.913543701172&quot; frameTop=&quot;176.543151855469&quot; scaleX=&quot;1.15444335034393&quot; scaleY=&quot;1.29716561884181&quot; frameWidth=&quot;428.54345703125&quot; frameHeight=&quot;363.456848144531&quot; frameOrientationIsPortrait=&quot;0&quot; light1Strength=&quot;0.3&quot; light1Direction=&quot;0.000000,1.000000,1.000000&quot; light2Strength=&quot;0&quot; light3Strength=&quot;0&quot; light4Strength=&quot;0&quot; lightDirectionY=&quot;1&quot;&gt;&lt;Camera modelViewMatrix=&quot;1.000000,0.000000,0.000000,0.000000,0.000000,1.000000,0.000000,0.000000,0.000000,0.000000,1.000000,0.000000,0.563667,0.154624,-6.000000,1.000000&quot;/&gt;&lt;BaseCamera modelViewMatrix=&quot;1.000000,0.000000,0.000000,0.000000,0.000000,1.000000,0.000000,0.000000,0.000000,0.000000,1.000000,0.000000,0.000000,0.604396,0.000000,1.000000&quot;/&gt;&lt;AnimationEffect type=&quot;spinUp&quot; smoothStart=&quot;1&quot; smoothEnd=&quot;1&quot; duration=&quot;5&quot;/&gt;&lt;DefaultTextFormat&gt;{\rtf1\ansi\ansicpg1252\deff0{\fonttbl{\f0\fnil\fcharset0 Trebuchet MS;}}&#10;{\colortbl ;\red0\green0\blue0;}&#10;\viewkind4\uc1\pard\cf1\lang1054\shad\f0\fs44\par&#10;}&#10;&lt;/DefaultTextFormat&gt;&lt;Shape id=&quot;0&quot; lastGroup=&quot;5&quot; type=&quot;HorizontalCylinder&quot; useTextTexture=&quot;1&quot; textOffsetY=&quot;60&quot;&gt;&lt;Position position=&quot;-30.051659,0.000000,0.000000&quot; size=&quot;313.713806,237.779999,237.779999&quot; rotation=&quot;0.000000,-12.004534,0.000000&quot; location=&quot;-30.051659,0.000000,-0.000000&quot; rotationMatrix=&quot;1.000000,0.000000,0.000000,0.000000,0.978131,0.207989,0.000000,-0.207989,0.978131&quot; center=&quot;-0.682992,0.000000,-22.727272&quot; rightOffset=&quot;3.564930,0.000000,0.000000&quot; topOffset=&quot;0.000000,2.702045,-0.000214&quot; farOffset=&quot;0.000000,-0.000214,-2.702045&quot;/&gt;&lt;DisplayProperties&gt;&lt;Fill color=&quot;#ffffff&quot;/&gt;&lt;Line width=&quot;0.75&quot;/&gt;&lt;Font color=&quot;#380567&quot;/&gt;&lt;/DisplayProperties&gt;&lt;Text verticalAlignment=&quot;top&quot;&gt;{\rtf1\ansi\ansicpg1252\deff0{\fonttbl{\f0\fswiss\fprq2\fcharset222 System;}{\f1\fswiss\fprq2\fcharset0 Arial;}}&#10;{\colortbl ;\red56\green5\blue103;}&#10;\viewkind4\uc1\pard\cf1\lang1054\shad\f0\fs116         \'a4\'e8\'d2\'a1\'c5\'d2\'a7\lang1033\f1\par&#10;\par&#10;\par&#10;\lang1054\f0            \'a4\'d7\'cd\lang1033\f1\par&#10;\lang1054\f0  \lang1033\f1\par&#10;\lang1054\f0  \lang1033\f1\par&#10;\lang1054\f0  \lang1033\f1\par&#10;\lang1054\f0   &quot;\'a7\'d2\'b9\'b7\'d5\'e8\'e3\'a4\'c3\'e6\'a1\'e7\'b7\'d3&quot;\lang1033\f1\par&#10;\lang1054\f0  \lang1033\f1\par&#10;\lang1054\f0  \lang1033\f1\par&#10;}&lt;/Text&gt;&lt;/Shape&gt;&lt;Shape id=&quot;2&quot; lastGroup=&quot;5&quot; type=&quot;HorizontalCylinder&quot;&gt;&lt;Position position=&quot;-200.000000,0.000000,0.000000&quot; size=&quot;15.000000,226.950012,226.950180&quot; rotation=&quot;0.000168,-0.000004,-0.000000&quot; location=&quot;-200.000000,0.000000,-0.000000&quot; rotationMatrix=&quot;1.000000,-0.000000,0.000003,0.000000,1.000000,0.000000,-0.000003,-0.000000,1.000000&quot; center=&quot;-4.545455,0.000000,-22.727272&quot; rightOffset=&quot;0.170455,0.000000,-0.000000&quot; topOffset=&quot;-0.000000,2.522620,0.536199&quot; farOffset=&quot;-0.000008,0.536200,-2.522622&quot;/&gt;&lt;DisplayProperties&gt;&lt;Fill color=&quot;#c58bf9&quot;/&gt;&lt;Line width=&quot;0.25&quot;/&gt;&lt;Font color=&quot;#000000&quot;/&gt;&lt;Shine shininess=&quot;60&quot;/&gt;&lt;/DisplayProperties&gt;&lt;Text&gt;{\rtf1\ansi\ansicpg1252\deff0{\fonttbl{\f0\froman\fprq2\fcharset0 Book Antiqua;}}&#10;{\colortbl ;\red255\green255\blue255;}&#10;\viewkind4\uc1\pard\cf1\lang1033\b\shad\f0\fs52 &#10;\par }&lt;/Text&gt;&lt;/Shape&gt;&lt;Shape id=&quot;4&quot; lastGroup=&quot;5&quot; type=&quot;HorizontalCylinder&quot;&gt;&lt;Position position=&quot;138.545303,0.000028,-0.000119&quot; size=&quot;15.000000,226.950012,226.950012&quot; rotation=&quot;0.000616,-0.000003,0.000000&quot; location=&quot;138.545303,0.000003,-0.000122&quot; rotationMatrix=&quot;1.000000,-0.000000,0.000011,0.000000,1.000000,0.000000,-0.000011,-0.000000,1.000000&quot; center=&quot;3.148757,0.000000,-22.727270&quot; rightOffset=&quot;0.170455,0.000000,-0.000002&quot; topOffset=&quot;-0.000000,2.522620,0.536199&quot; farOffset=&quot;-0.000028,0.536199,-2.522620&quot;/&gt;&lt;DisplayProperties&gt;&lt;Fill color=&quot;#c58bf9&quot;/&gt;&lt;Line width=&quot;0.25&quot;/&gt;&lt;Font color=&quot;#000000&quot;/&gt;&lt;Shine shininess=&quot;60&quot;/&gt;&lt;/DisplayProperties&gt;&lt;Text&gt;{\rtf1\ansi\ansicpg1252\deff0{\fonttbl{\f0\froman\fprq2\fcharset0 Book Antiqua;}}&#10;{\colortbl ;\red255\green255\blue255;}&#10;\viewkind4\uc1\pard\cf1\lang1033\b\shad\f0\fs52 &#10;\par }&lt;/Text&gt;&lt;/Shape&gt;&lt;Group id=&quot;5&quot; primaryItem=&quot;0&quot; isCurrentlyGrouped=&quot;0&quot;/&gt;&lt;/Scene&gt;&lt;/Perspector&gt;&#10;"/>
  <p:tag name="PERSPECTOR-QUALITYLEVEL" val="3"/>
  <p:tag name="PERSPECTOR-TYPE" val="GIF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ERSPECTOR-DATA" val="&lt;?xml version='1.0' encoding='utf-8'?&gt;&#10;&lt;Perspector majorVersion=&quot;1&quot; minorVersion=&quot;500&quot;&gt;&lt;Scene frameLeft=&quot;325.961547851563&quot; frameTop=&quot;91.3461532592773&quot; scaleX=&quot;1.00024579642152&quot; scaleY=&quot;1.00016372342577&quot; frameWidth=&quot;426.923065185547&quot; frameHeight=&quot;428.846160888672&quot; frameOrientationIsPortrait=&quot;0&quot; light1Strength=&quot;0.3&quot; light1Direction=&quot;-1.500000,1.000000,1.000000&quot; light2Strength=&quot;0&quot; light3Strength=&quot;0&quot; light4Strength=&quot;0&quot; lightDirectionX=&quot;-1.5&quot; lightDirectionY=&quot;1&quot;&gt;&lt;Camera modelViewMatrix=&quot;1.000000,0.000000,0.000000,0.000000,0.000000,1.000000,0.000000,0.000000,0.000000,0.000000,1.000000,0.000000,-0.115412,0.050177,-6.000000,1.000000&quot;/&gt;&lt;BaseCamera modelViewMatrix=&quot;1.000000,0.000000,0.000000,0.000000,0.000000,1.000000,0.000000,0.000000,0.000000,0.000000,1.000000,0.000000,0.064888,-0.012898,0.000000,1.000000&quot;/&gt;&lt;DefaultTextFormat&gt;{\rtf1\ansi\ansicpg1252\deff0{\fonttbl{\f0\fswiss\fprq2\fcharset222 System;}}&#10;{\colortbl ;\red0\green0\blue0;}&#10;\viewkind4\uc1\pard\cf1\lang1054\f0\fs64\par&#10;}&#10;&lt;/DefaultTextFormat&gt;&lt;DefaultConnectorProperties&gt;&lt;Fill opacity=&quot;0.2&quot; color=&quot;#00ffff&quot;/&gt;&lt;Line opacity=&quot;0.699999988079071&quot; width=&quot;10&quot; color=&quot;#00ffff&quot;/&gt;&lt;Font color=&quot;#000000&quot;/&gt;&lt;/DefaultConnectorProperties&gt;&lt;Shape id=&quot;81&quot; type=&quot;Sphere&quot; useTextTexture=&quot;1&quot; textOffsetY=&quot;-40&quot;&gt;&lt;Position position=&quot;4.801610,-203.499207,-2.788775&quot; size=&quot;129.463348,129.463348,129.463348&quot; rotation=&quot;0.000000,-0.000002,0.000000&quot; location=&quot;4.801610,-199.632080,39.582031&quot; rotationMatrix=&quot;1.000000,0.000000,0.000000,0.000000,1.000000,0.000000,0.000000,-0.000000,1.000000&quot; center=&quot;0.109128,-4.537093,-23.626863&quot; rightOffset=&quot;1.471174,0.000000,0.000000&quot; topOffset=&quot;0.000000,1.439026,0.305874&quot; farOffset=&quot;-0.000000,0.305874,-1.439026&quot;/&gt;&lt;DisplayProperties&gt;&lt;Fill color=&quot;#98fb98&quot;/&gt;&lt;Line color=&quot;#ffff00&quot;/&gt;&lt;Font color=&quot;#000000&quot;/&gt;&lt;Shine shininess=&quot;15&quot;/&gt;&lt;/DisplayProperties&gt;&lt;Text&gt;{\rtf1\ansi\ansicpg1252\deff0{\fonttbl{\f0\fswiss\fprq2\fcharset222 System;}{\f1\fnil\fcharset0 Arial;}}&#10;{\colortbl ;\red0\green0\blue0;}&#10;\viewkind4\uc1\pard\qc\cf1\lang1054\b\f0\fs44 4.\par&#10;\'a4\'d8\'e9\'c1\'a4\'c3\'cd\'a7\'bc\'d9\'e9\'ba\'c3\'d4\'e2\'c0\'a4\lang1033\f1\par&#10;}&lt;/Text&gt;&lt;/Shape&gt;&lt;Shape id=&quot;86&quot; type=&quot;Sphere&quot; useTextTexture=&quot;1&quot; textOffsetY=&quot;-20&quot;&gt;&lt;Position position=&quot;175.448547,96.149330,-11.841249&quot; size=&quot;110.800179,110.800179,110.800209&quot; rotation=&quot;0.000000,-0.000004,0.000000&quot; location=&quot;175.448547,91.586304,-31.573059&quot; rotationMatrix=&quot;1.000000,0.000000,0.000000,0.000000,1.000000,0.000000,0.000000,-0.000000,1.000000&quot; center=&quot;3.987467,2.081507,-22.009703&quot; rightOffset=&quot;1.259093,0.000000,0.000000&quot; topOffset=&quot;0.000000,1.231579,0.261780&quot; farOffset=&quot;0.000000,0.261780,-1.231579&quot;/&gt;&lt;DisplayProperties&gt;&lt;Fill color=&quot;#ff99ff&quot;/&gt;&lt;Line color=&quot;#ffff00&quot;/&gt;&lt;Font color=&quot;#000000&quot;/&gt;&lt;Shine shininess=&quot;15&quot;/&gt;&lt;/DisplayProperties&gt;&lt;Text&gt;{\rtf1\ansi\ansicpg1252\deff0{\fonttbl{\f0\fswiss\fprq2\fcharset222 System;}{\f1\fnil\fcharset0 Arial;}}&#10;{\colortbl ;\red0\green0\blue0;}&#10;\viewkind4\uc1\pard\qc\cf1\lang1054\f0\fs44 2.\par&#10;\'e2\'c0\'aa\'b9\'d2\'a1\'d2\'c3\lang1033\f1\par&#10;}&lt;/Text&gt;&lt;/Shape&gt;&lt;Shape id=&quot;87&quot; type=&quot;Sphere&quot; useTextTexture=&quot;1&quot; textOffsetY=&quot;-40&quot;&gt;&lt;Position position=&quot;181.724930,-107.545540,-17.228088&quot; size=&quot;112.581123,112.581123,112.581123&quot; rotation=&quot;0.000000,-0.000003,0.000000&quot; location=&quot;181.724930,-108.777328,5.508362&quot; rotationMatrix=&quot;1.000000,0.000000,0.000000,0.000000,1.000000,0.000000,0.000000,-0.000000,1.000000&quot; center=&quot;4.130112,-2.472212,-22.852463&quot; rightOffset=&quot;1.279331,0.000000,0.000000&quot; topOffset=&quot;0.000000,1.251374,0.265988&quot; farOffset=&quot;0.000000,0.265988,-1.251374&quot;/&gt;&lt;DisplayProperties&gt;&lt;Fill color=&quot;#98fb98&quot;/&gt;&lt;Line color=&quot;#ffff00&quot;/&gt;&lt;Font color=&quot;#000000&quot;/&gt;&lt;Shine shininess=&quot;15&quot;/&gt;&lt;/DisplayProperties&gt;&lt;Text&gt;{\rtf1\ansi\ansicpg1252\deff0{\fonttbl{\f0\fswiss\fprq2\fcharset222 System;}{\f1\fnil\fcharset0 Arial;}}&#10;{\colortbl ;\red0\green0\blue0;}&#10;\viewkind4\uc1\pard\qc\cf1\lang1054\f0\fs44 3.\par&#10;\'cd\'d2\'cb\'d2\'c3\'bb\'c5\'cd\'b4\'c0\'d1\'c2\lang1033\f1\par&#10;}&lt;/Text&gt;&lt;/Shape&gt;&lt;Shape id=&quot;89&quot; type=&quot;Sphere&quot; useTextTexture=&quot;1&quot; textOffsetY=&quot;-20&quot;&gt;&lt;Position position=&quot;-7.749549,191.875076,7.273699&quot; size=&quot;116.918297,116.918297,116.918297&quot; rotation=&quot;0.000000,-0.000004,0.000000&quot; location=&quot;-7.749549,189.194427,-32.778320&quot; rotationMatrix=&quot;1.000000,0.000000,0.000000,0.000000,1.000000,0.000000,0.000000,-0.000000,1.000000&quot; center=&quot;-0.176126,4.299873,-21.982311&quot; rightOffset=&quot;1.328617,0.000000,0.000000&quot; topOffset=&quot;0.000000,1.299584,0.276235&quot; farOffset=&quot;-0.000000,0.276235,-1.299584&quot;/&gt;&lt;DisplayProperties&gt;&lt;Fill color=&quot;#ff99ff&quot;/&gt;&lt;Line color=&quot;#ffff00&quot;/&gt;&lt;Font color=&quot;#000000&quot;/&gt;&lt;Shine shininess=&quot;15&quot;/&gt;&lt;/DisplayProperties&gt;&lt;Text&gt;{\rtf1\ansi\ansicpg1252\deff0{\fonttbl{\f0\fswiss\fprq2\fcharset222 System;}{\f1\fnil\fcharset0 Arial;}}&#10;{\colortbl ;\red0\green0\blue0;}&#10;\viewkind4\uc1\pard\qc\cf1\lang1054\f0\fs44 7.\par&#10;\'e2\'c3\'a4\'e4\'c1\'e8\'b5\'d4\'b4\'b5\'e8\'cd\lang1033\f1\par&#10;}&#10;&lt;/Text&gt;&lt;/Shape&gt;&lt;Shape id=&quot;91&quot; type=&quot;Sphere&quot; useTextTexture=&quot;1&quot; textOffsetX=&quot;8&quot; textOffsetY=&quot;-54&quot;&gt;&lt;Position position=&quot;-185.365051,-117.833138,16.326265&quot; size=&quot;126.424522,126.424477,126.424522&quot; rotation=&quot;0.000000,-0.000003,0.000000&quot; location=&quot;-185.365051,-111.863777,40.468384&quot; rotationMatrix=&quot;1.000000,0.000000,0.000000,0.000000,1.000000,0.000000,0.000000,-0.000000,1.000000&quot; center=&quot;-4.212842,-2.542359,-23.647009&quot; rightOffset=&quot;1.436642,0.000000,0.000000&quot; topOffset=&quot;0.000000,1.405248,0.298695&quot; farOffset=&quot;0.000000,0.298695,-1.405248&quot;/&gt;&lt;DisplayProperties&gt;&lt;Fill color=&quot;#98fb98&quot;/&gt;&lt;Line color=&quot;#ffff00&quot;/&gt;&lt;Font color=&quot;#000000&quot;/&gt;&lt;Shine shininess=&quot;15&quot;/&gt;&lt;/DisplayProperties&gt;&lt;Text&gt;{\rtf1\ansi\ansicpg1252\deff0{\fonttbl{\f0\fswiss\fprq2\fcharset222 System;}{\f1\fnil\fcharset0 Arial;}}&#10;{\colortbl ;\red0\green0\blue0;}&#10;\viewkind4\uc1\pard\qc\cf1\lang1054\f0\fs44 5.\par&#10;\'ca\'c0\'d2\'c7\'d0\'e1\'c7\'b4\'c5\'e9\'cd\'c1\'b7\'d2\'a7\'a1\'d2\'c2\'c0\'d2\'be/\'ca\'d1\'a7\'a4\'c1/\'e0\'c8\'c3\'c9\'b0\'a1\'d4\'a8\lang1033\f1\par&#10;}&lt;/Text&gt;&lt;/Shape&gt;&lt;Shape id=&quot;94&quot; type=&quot;Sphere&quot; useTextTexture=&quot;1&quot; textOffsetY=&quot;-20&quot;&gt;&lt;Position position=&quot;-178.501633,94.799034,22.179363&quot; size=&quot;120.082809,120.082809,120.082809&quot; rotation=&quot;0.000000,-0.000004,0.000000&quot; location=&quot;-178.501633,97.338791,1.984863&quot; rotationMatrix=&quot;1.000000,0.000000,0.000000,0.000000,1.000000,0.000000,0.000000,-0.000000,1.000000&quot; center=&quot;-4.056855,2.212245,-22.772383&quot; rightOffset=&quot;1.364577,0.000000,0.000000&quot; topOffset=&quot;0.000000,1.334758,0.283712&quot; farOffset=&quot;-0.000000,0.283711,-1.334758&quot;/&gt;&lt;DisplayProperties&gt;&lt;Fill color=&quot;#ff99ff&quot;/&gt;&lt;Line color=&quot;#ffff00&quot;/&gt;&lt;Font color=&quot;#000000&quot;/&gt;&lt;Shine shininess=&quot;15&quot;/&gt;&lt;/DisplayProperties&gt;&lt;Text&gt;{\rtf1\ansi\ansicpg1252\deff0{\fonttbl{\f0\fswiss\fprq2\fcharset222 System;}{\f1\fnil\fcharset0 Arial;}}&#10;{\colortbl ;\red0\green0\blue0;}&#10;\viewkind4\uc1\pard\qc\cf1\lang1054\f0\fs44 6.\par&#10;\'e2\'c3\'a4\'b5\'d4\'b4\'b5\'e8\'cd\lang1033\f1\par&#10;}&lt;/Text&gt;&lt;/Shape&gt;&lt;Connector id=&quot;96&quot;&gt;&lt;DisplayProperties&gt;&lt;Fill color=&quot;#9fcffe&quot;/&gt;&lt;Line width=&quot;10&quot; color=&quot;#cc0000&quot;/&gt;&lt;Font color=&quot;#000000&quot;/&gt;&lt;/DisplayProperties&gt;&lt;ShapeArea shapeID=&quot;94&quot; site=&quot;8&quot;&gt;&lt;Area position=&quot;-178.501633,94.799034,22.179363&quot; projection=&quot;0.000000,-0.000002,-43.999996&quot; location=&quot;-178.501633,97.338791,1.984863&quot; projectionOffset=&quot;0.000000,-9.148116,-43.038490&quot; center=&quot;-4.056855,2.212245,-22.772383&quot; projectionVertex=&quot;-4.056855,2.004333,-21.794235&quot;/&gt;&lt;/ShapeArea&gt;&lt;ShapeArea shapeID=&quot;89&quot; site=&quot;8&quot;&gt;&lt;Area position=&quot;-7.749549,191.875076,7.273699&quot; projection=&quot;0.000000,0.000008,-43.999996&quot; location=&quot;-7.749549,189.194427,-32.778320&quot; projectionOffset=&quot;0.000000,-9.148106,-43.038490&quot; center=&quot;-0.176126,4.299873,-21.982311&quot; projectionVertex=&quot;-0.176126,4.091962,-21.004164&quot;/&gt;&lt;/ShapeArea&gt;&lt;/Connector&gt;&lt;Connector id=&quot;97&quot;&gt;&lt;DisplayProperties&gt;&lt;Fill color=&quot;#9fcffe&quot;/&gt;&lt;Line width=&quot;10&quot; color=&quot;#cc0000&quot;/&gt;&lt;Font color=&quot;#000000&quot;/&gt;&lt;/DisplayProperties&gt;&lt;ShapeArea shapeID=&quot;89&quot; site=&quot;8&quot;&gt;&lt;Area position=&quot;-7.749549,191.875076,7.273699&quot; projection=&quot;0.000000,0.000008,-43.999996&quot; location=&quot;-7.749549,189.194427,-32.778320&quot; projectionOffset=&quot;0.000000,-9.148106,-43.038490&quot; center=&quot;-0.176126,4.299873,-21.982311&quot; projectionVertex=&quot;-0.176126,4.091962,-21.004164&quot;/&gt;&lt;/ShapeArea&gt;&lt;ShapeArea shapeID=&quot;86&quot; site=&quot;8&quot;&gt;&lt;Area position=&quot;175.448547,96.149330,-11.841249&quot; projection=&quot;0.000000,0.000002,-43.999996&quot; location=&quot;175.448547,91.586304,-31.573059&quot; projectionOffset=&quot;0.000000,-9.148111,-43.038490&quot; center=&quot;3.987467,2.081507,-22.009703&quot; projectionVertex=&quot;3.987467,1.873595,-21.031555&quot;/&gt;&lt;/ShapeArea&gt;&lt;/Connector&gt;&lt;Connector id=&quot;99&quot;&gt;&lt;DisplayProperties&gt;&lt;Fill color=&quot;#9fcffe&quot;/&gt;&lt;Line width=&quot;10&quot; color=&quot;#cc0000&quot;/&gt;&lt;Font color=&quot;#000000&quot;/&gt;&lt;/DisplayProperties&gt;&lt;ShapeArea shapeID=&quot;94&quot; site=&quot;8&quot;&gt;&lt;Area position=&quot;-178.501633,94.799034,22.179363&quot; projection=&quot;0.000000,-0.000002,-43.999996&quot; location=&quot;-178.501633,97.338791,1.984863&quot; projectionOffset=&quot;0.000000,-9.148116,-43.038490&quot; center=&quot;-4.056855,2.212245,-22.772383&quot; projectionVertex=&quot;-4.056855,2.004333,-21.794235&quot;/&gt;&lt;/ShapeArea&gt;&lt;ShapeArea shapeID=&quot;91&quot; site=&quot;8&quot;&gt;&lt;Area position=&quot;-185.365051,-117.833138,16.326265&quot; projection=&quot;0.000000,-0.000002,-43.999996&quot; location=&quot;-185.365051,-111.863777,40.468384&quot; projectionOffset=&quot;0.000000,-9.148116,-43.038490&quot; center=&quot;-4.212842,-2.542359,-23.647009&quot; projectionVertex=&quot;-4.212842,-2.750270,-22.668861&quot;/&gt;&lt;/ShapeArea&gt;&lt;/Connector&gt;&lt;Connector id=&quot;100&quot;&gt;&lt;DisplayProperties&gt;&lt;Fill color=&quot;#9fcffe&quot;/&gt;&lt;Line width=&quot;10&quot; color=&quot;#cc0000&quot;/&gt;&lt;Font color=&quot;#000000&quot;/&gt;&lt;/DisplayProperties&gt;&lt;ShapeArea shapeID=&quot;91&quot; site=&quot;8&quot;&gt;&lt;Area position=&quot;-185.365051,-117.833138,16.326265&quot; projection=&quot;0.000000,-0.000002,-43.999996&quot; location=&quot;-185.365051,-111.863777,40.468384&quot; projectionOffset=&quot;0.000000,-9.148116,-43.038490&quot; center=&quot;-4.212842,-2.542359,-23.647009&quot; projectionVertex=&quot;-4.212842,-2.750270,-22.668861&quot;/&gt;&lt;/ShapeArea&gt;&lt;ShapeArea shapeID=&quot;81&quot; site=&quot;8&quot;&gt;&lt;Area position=&quot;4.801610,-203.499207,-2.788775&quot; projection=&quot;0.000000,0.000008,-43.999996&quot; location=&quot;4.801610,-199.632080,39.582031&quot; projectionOffset=&quot;0.000000,-9.148106,-43.038490&quot; center=&quot;0.109128,-4.537093,-23.626863&quot; projectionVertex=&quot;0.109128,-4.745004,-22.648716&quot;/&gt;&lt;/ShapeArea&gt;&lt;/Connector&gt;&lt;Connector id=&quot;101&quot;&gt;&lt;DisplayProperties&gt;&lt;Fill color=&quot;#9fcffe&quot;/&gt;&lt;Line width=&quot;10&quot; color=&quot;#cc0000&quot;/&gt;&lt;Font color=&quot;#000000&quot;/&gt;&lt;/DisplayProperties&gt;&lt;ShapeArea shapeID=&quot;81&quot; site=&quot;8&quot;&gt;&lt;Area position=&quot;4.801610,-203.499207,-2.788775&quot; projection=&quot;0.000000,0.000008,-43.999996&quot; location=&quot;4.801610,-199.632080,39.582031&quot; projectionOffset=&quot;0.000000,-9.148106,-43.038490&quot; center=&quot;0.109128,-4.537093,-23.626863&quot; projectionVertex=&quot;0.109128,-4.745004,-22.648716&quot;/&gt;&lt;/ShapeArea&gt;&lt;ShapeArea shapeID=&quot;87&quot; site=&quot;8&quot;&gt;&lt;Area position=&quot;181.724930,-107.545540,-17.228088&quot; projection=&quot;0.000000,-0.000002,-43.999996&quot; location=&quot;181.724930,-108.777328,5.508362&quot; projectionOffset=&quot;0.000000,-9.148116,-43.038490&quot; center=&quot;4.130112,-2.472212,-22.852463&quot; projectionVertex=&quot;4.130112,-2.680124,-21.874315&quot;/&gt;&lt;/ShapeArea&gt;&lt;/Connector&gt;&lt;Connector id=&quot;102&quot;&gt;&lt;DisplayProperties&gt;&lt;Fill color=&quot;#9fcffe&quot;/&gt;&lt;Line width=&quot;10&quot; color=&quot;#cc0000&quot;/&gt;&lt;Font color=&quot;#000000&quot;/&gt;&lt;/DisplayProperties&gt;&lt;ShapeArea shapeID=&quot;86&quot; site=&quot;8&quot;&gt;&lt;Area position=&quot;175.448547,96.149330,-11.841249&quot; projection=&quot;0.000000,0.000002,-43.999996&quot; location=&quot;175.448547,91.586304,-31.573059&quot; projectionOffset=&quot;0.000000,-9.148111,-43.038490&quot; center=&quot;3.987467,2.081507,-22.009703&quot; projectionVertex=&quot;3.987467,1.873595,-21.031555&quot;/&gt;&lt;/ShapeArea&gt;&lt;ShapeArea shapeID=&quot;87&quot; site=&quot;8&quot;&gt;&lt;Area position=&quot;181.724930,-107.545540,-17.228088&quot; projection=&quot;0.000000,-0.000002,-43.999996&quot; location=&quot;181.724930,-108.777328,5.508362&quot; projectionOffset=&quot;0.000000,-9.148116,-43.038490&quot; center=&quot;4.130112,-2.472212,-22.852463&quot; projectionVertex=&quot;4.130112,-2.680124,-21.874315&quot;/&gt;&lt;/ShapeArea&gt;&lt;/Connector&gt;&lt;Shape id=&quot;104&quot; type=&quot;Sphere&quot; useTextTexture=&quot;1&quot; textOffsetY=&quot;-40&quot;&gt;&lt;Position position=&quot;-0.607508,25.362774,-103.259499&quot; size=&quot;128.400482,128.400482,128.400482&quot; rotation=&quot;0.000000,-0.000020,0.000000&quot; location=&quot;-0.607508,3.339678,-106.276245&quot; rotationMatrix=&quot;1.000000,0.000000,0.000000,0.000000,1.000000,0.000000,0.000000,-0.000000,1.000000&quot; center=&quot;-0.013807,0.075902,-20.311903&quot; rightOffset=&quot;1.459096,0.000000,0.000000&quot; topOffset=&quot;0.000000,1.427212,0.303363&quot; farOffset=&quot;-0.000000,0.303363,-1.427212&quot;/&gt;&lt;DisplayProperties&gt;&lt;Fill color=&quot;#ff99ff&quot;/&gt;&lt;Line color=&quot;#ffff00&quot;/&gt;&lt;Font color=&quot;#000000&quot;/&gt;&lt;Shine shininess=&quot;15&quot;/&gt;&lt;/DisplayProperties&gt;&lt;Text&gt;{\rtf1\ansi\ansicpg1252\deff0{\fonttbl{\f0\fswiss\fprq2\fcharset222 System;}{\f1\fnil\fcharset0 Arial;}}&#10;{\colortbl ;\red0\green0\blue0;}&#10;\viewkind4\uc1\pard\qc\cf1\lang1054\f0\fs44 1.\par&#10;\'a8\'d1\'b4\'a1\'d2\'c3\'ca\'d8\'a2\'c0\'d2\'be\'a2\'cd\'a7\'a1\'c5\'d8\'e8\'c1\'c7\'d1\'c2\par&#10;(\'be\'d1\'b2\'b9\'d2/\'ba\'c3\'d4\'a1\'d2\'c3)\lang1033\f1\par&#10;}&#10;&lt;/Text&gt;&lt;/Shape&gt;&lt;/Scene&gt;&lt;/Perspector&gt;&#10;"/>
  <p:tag name="PERSPECTOR-QUALITYLEVEL" val="3"/>
  <p:tag name="PERSPECTOR-TYPE" val="BMP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ERSPECTOR-DATA" val="&lt;?xml version='1.0' encoding='utf-8'?&gt;&#10;&lt;Perspector majorVersion=&quot;1&quot; minorVersion=&quot;500&quot;&gt;&lt;Scene frameLeft=&quot;71&quot; frameTop=&quot;115&quot; scaleX=&quot;1.00005272543295&quot; scaleY=&quot;0.999834571077714&quot; frameWidth=&quot;563&quot; frameHeight=&quot;322&quot; frameOrientationIsPortrait=&quot;0&quot; light1Strength=&quot;0.3&quot; light1Direction=&quot;0.000000,-0.400000,1.000000&quot; light2Strength=&quot;0&quot; light3Strength=&quot;1&quot; light3Direction=&quot;0.000000,-0.400000,1.000000&quot; light4Strength=&quot;0&quot;&gt;&lt;Camera modelViewMatrix=&quot;1.000000,0.000000,0.000000,0.000000,0.000000,1.000000,0.000000,0.000000,0.000000,0.000000,1.000000,0.000000,-0.107672,-0.161832,0.000000,1.000000&quot;/&gt;&lt;BaseCamera modelViewMatrix=&quot;1.000000,0.000000,0.000000,0.000000,0.000000,1.000000,0.000000,0.000000,0.000000,0.000000,1.000000,0.000000,-0.107672,-0.161832,0.000000,1.000000&quot;/&gt;&lt;DefaultTextFormat&gt;{\rtf1\ansi\ansicpg874\deff0\deflang1054{\fonttbl{\f0\fnil\fcharset0 Trebuchet MS;}}&#10;{\colortbl ;\red0\green0\blue0;}&#10;\viewkind4\uc1\pard\cf1\f0\fs44\par&#10;}&#10;&lt;/DefaultTextFormat&gt;&lt;Shape id=&quot;0&quot; type=&quot;Process&quot;&gt;&lt;Position position=&quot;-100.642212,-91.889351,-13.236902&quot; size=&quot;15.258270,60.558212,56.597172&quot; rotation=&quot;0.000000,0.499465,0.000000&quot; location=&quot;-100.642212,-92.633453,6.157227&quot; rotationMatrix=&quot;1.000000,0.000000,0.000000,0.000000,0.999962,-0.008717,0.000000,0.008717,0.999962&quot; center=&quot;-2.287323,-2.105306,-22.867210&quot; rightOffset=&quot;0.173389,0.000000,0.000000&quot; topOffset=&quot;0.000000,0.671851,0.148939&quot; farOffset=&quot;-0.000000,0.139197,-0.627906&quot;/&gt;&lt;DisplayProperties&gt;&lt;Fill color=&quot;#800080&quot;/&gt;&lt;Line/&gt;&lt;Font color=&quot;#ffffff&quot;/&gt;&lt;/DisplayProperties&gt;&lt;Text&gt;{\rtf1\ansi\ansicpg874\deff0\deflang1054{\fonttbl{\f0\fnil\fcharset0 Trebuchet MS;}}&#10;{\colortbl ;\red255\green255\blue255;}&#10;\viewkind4\uc1\pard\cf1\f0\fs44\par&#10;}&#10;&lt;/Text&gt;&lt;/Shape&gt;&lt;Shape id=&quot;1&quot; type=&quot;Process&quot;&gt;&lt;Position position=&quot;-203.395081,-107.945961,-12.207238&quot; size=&quot;11.294151,29.745560,58.658371&quot; rotation=&quot;0.000000,-0.000192,0.000000&quot; location=&quot;-203.395081,-108.125107,10.502747&quot; rotationMatrix=&quot;1.000000,0.000000,0.000000,0.000000,1.000000,0.000003,0.000000,-0.000003,1.000000&quot; center=&quot;-4.622615,-2.457389,-22.965971&quot; rightOffset=&quot;0.128343,0.000000,0.000000&quot; topOffset=&quot;0.000000,0.330631,0.070277&quot; farOffset=&quot;-0.000000,0.138586,-0.652007&quot;/&gt;&lt;DisplayProperties&gt;&lt;Fill color=&quot;#800080&quot;/&gt;&lt;Line/&gt;&lt;Font color=&quot;#ffffff&quot;/&gt;&lt;/DisplayProperties&gt;&lt;Text&gt;{\rtf1\ansi\ansicpg874\deff0\deflang1054{\fonttbl{\f0\fnil\fcharset0 Trebuchet MS;}}&#10;{\colortbl ;\red255\green255\blue255;}&#10;\viewkind4\uc1\pard\cf1\f0\fs44\par&#10;}&#10;&lt;/Text&gt;&lt;/Shape&gt;&lt;Shape id=&quot;2&quot; type=&quot;Process&quot;&gt;&lt;Position position=&quot;7.291386,-67.242485,2.463721&quot; size=&quot;19.792025,112.727333,87.999992&quot; rotation=&quot;0.000000,-0.000085,0.000000&quot; location=&quot;7.291386,-65.260834,16.390381&quot; rotationMatrix=&quot;1.000000,0.000000,0.000000,0.000000,1.000000,0.000001,0.000000,-0.000001,1.000000&quot; center=&quot;0.165713,-1.483201,-23.099781&quot; rightOffset=&quot;0.224909,0.000000,0.000000&quot; topOffset=&quot;0.000000,1.253000,0.266331&quot; farOffset=&quot;0.000000,0.207910,-0.978148&quot;/&gt;&lt;DisplayProperties&gt;&lt;Fill color=&quot;#800080&quot;/&gt;&lt;Line/&gt;&lt;Font color=&quot;#ffffff&quot;/&gt;&lt;/DisplayProperties&gt;&lt;Text&gt;{\rtf1\ansi\ansicpg874\deff0\deflang1054{\fonttbl{\f0\fnil\fcharset0 Trebuchet MS;}}&#10;{\colortbl ;\red255\green255\blue255;}&#10;\viewkind4\uc1\pard\cf1\f0\fs44\par&#10;}&#10;&lt;/Text&gt;&lt;/Shape&gt;&lt;Shape id=&quot;4&quot; type=&quot;Process&quot;&gt;&lt;Position position=&quot;-154.676407,-107.368790,-5.446768&quot; size=&quot;15.876019,29.261181,81.258049&quot; rotation=&quot;0.000000,-0.000138,0.000000&quot; location=&quot;-154.676407,-106.154968,16.995483&quot; rotationMatrix=&quot;1.000000,0.000000,0.000000,0.000000,1.000000,0.000002,0.000000,-0.000002,1.000000&quot; center=&quot;-3.515373,-2.412613,-23.113533&quot; rightOffset=&quot;0.180409,0.000000,0.000000&quot; topOffset=&quot;0.000000,0.325247,0.069133&quot; farOffset=&quot;-0.000000,0.191981,-0.903209&quot;/&gt;&lt;DisplayProperties&gt;&lt;Fill color=&quot;#800080&quot;/&gt;&lt;Line/&gt;&lt;Font color=&quot;#ffffff&quot;/&gt;&lt;/DisplayProperties&gt;&lt;Text&gt;{\rtf1\ansi\ansicpg874\deff0\deflang1054{\fonttbl{\f0\fnil\fcharset0 Trebuchet MS;}}&#10;{\colortbl ;\red255\green255\blue255;}&#10;\viewkind4\uc1\pard\cf1\f0\fs44\par&#10;}&#10;&lt;/Text&gt;&lt;/Shape&gt;&lt;Shape id=&quot;5&quot; type=&quot;Process&quot;&gt;&lt;Position position=&quot;61.814266,-22.396774,2.463880&quot; size=&quot;20.412546,202.418716,87.999992&quot; rotation=&quot;0.000000,0.000021,0.000000&quot; location=&quot;61.814266,-21.395081,7.066589&quot; rotationMatrix=&quot;1.000000,0.000000,0.000000,0.000000,1.000000,-0.000000,0.000000,0.000000,1.000000&quot; center=&quot;1.404870,-0.486252,-22.887877&quot; rightOffset=&quot;0.231961,0.000000,0.000000&quot; topOffset=&quot;0.000000,2.249947,0.478242&quot; farOffset=&quot;0.000000,0.207912,-0.978147&quot;/&gt;&lt;DisplayProperties&gt;&lt;Fill color=&quot;#800080&quot;/&gt;&lt;Line/&gt;&lt;Font color=&quot;#ffffff&quot;/&gt;&lt;/DisplayProperties&gt;&lt;Text&gt;{\rtf1\ansi\ansicpg874\deff0\deflang1054{\fonttbl{\f0\fnil\fcharset0 Trebuchet MS;}}&#10;{\colortbl ;\red255\green255\blue255;}&#10;\viewkind4\uc1\pard\cf1\f0\fs44\par&#10;}&#10;&lt;/Text&gt;&lt;/Shape&gt;&lt;Shape id=&quot;6&quot; type=&quot;Process&quot;&gt;&lt;Position position=&quot;222.706696,13.340884,2.463734&quot; size=&quot;21.169561,272.319122,87.999992&quot; rotation=&quot;-0.000137,0.000029,-0.744410&quot; location=&quot;222.706696,13.561592,-0.363831&quot; rotationMatrix=&quot;0.999916,-0.012708,-0.002704,0.012708,0.999919,-0.000018,0.002704,-0.000017,0.999996&quot; center=&quot;5.061516,0.308218,-22.719004&quot; rightOffset=&quot;0.240543,0.003057,0.000650&quot; topOffset=&quot;-0.040205,3.026657,0.643337&quot; farOffset=&quot;0.000002,0.207912,-0.978147&quot;/&gt;&lt;DisplayProperties&gt;&lt;Fill color=&quot;#800080&quot;/&gt;&lt;Line/&gt;&lt;Font color=&quot;#ffffff&quot;/&gt;&lt;/DisplayProperties&gt;&lt;Text&gt;{\rtf1\ansi\ansicpg874\deff0\deflang1054{\fonttbl{\f0\fnil\fcharset0 Trebuchet MS;}}&#10;{\colortbl ;\red255\green255\blue255;}&#10;\viewkind4\uc1\pard\cf1\f0\fs44\par&#10;}&#10;&lt;/Text&gt;&lt;/Shape&gt;&lt;Shape id=&quot;7&quot; type=&quot;Process&quot;&gt;&lt;Position position=&quot;117.182335,-15.520701,2.463869&quot; size=&quot;20.984245,213.021774,88.000000&quot; rotation=&quot;0.000000,-0.000012,0.000000&quot; location=&quot;117.182335,-14.669270,5.636963&quot; rotationMatrix=&quot;1.000000,0.000000,0.000000,0.000000,1.000000,0.000000,0.000000,-0.000000,1.000000&quot; center=&quot;2.663235,-0.333393,-22.855385&quot; rightOffset=&quot;0.238457,0.000000,0.000000&quot; topOffset=&quot;0.000000,2.367804,0.503292&quot; farOffset=&quot;0.000000,0.207911,-0.978148&quot;/&gt;&lt;DisplayProperties&gt;&lt;Fill color=&quot;#800080&quot;/&gt;&lt;Line/&gt;&lt;Font color=&quot;#ffffff&quot;/&gt;&lt;/DisplayProperties&gt;&lt;Text&gt;{\rtf1\ansi\ansicpg874\deff0\deflang1054{\fonttbl{\f0\fnil\fcharset0 Trebuchet MS;}}&#10;{\colortbl ;\red255\green255\blue255;}&#10;\viewkind4\uc1\pard\cf1\f0\fs44\par&#10;}&#10;&lt;/Text&gt;&lt;/Shape&gt;&lt;Shape id=&quot;8&quot; type=&quot;Process&quot;&gt;&lt;Position position=&quot;168.303345,-10.068717,2.463731&quot; size=&quot;21.288811,225.500000,88.000000&quot; rotation=&quot;-0.000188,0.000056,-0.783597&quot; location=&quot;168.303345,-9.336452,4.503296&quot; rotationMatrix=&quot;0.999907,-0.013373,-0.002846,0.013373,0.999911,-0.000020,0.002846,-0.000018,0.999996&quot; center=&quot;3.825076,-0.212192,-22.829620&quot; rightOffset=&quot;0.241896,0.003236,0.000689&quot; topOffset=&quot;-0.035038,2.506269,0.532726&quot; farOffset=&quot;0.000003,0.207913,-0.978147&quot;/&gt;&lt;DisplayProperties&gt;&lt;Fill color=&quot;#800080&quot;/&gt;&lt;Line/&gt;&lt;Font color=&quot;#ffffff&quot;/&gt;&lt;/DisplayProperties&gt;&lt;Text&gt;{\rtf1\ansi\ansicpg874\deff0\deflang1054{\fonttbl{\f0\fnil\fcharset0 Trebuchet MS;}}&#10;{\colortbl ;\red255\green255\blue255;}&#10;\viewkind4\uc1\pard\cf1\f0\fs44\par&#10;}&#10;&lt;/Text&gt;&lt;/Shape&gt;&lt;Shape id=&quot;9&quot; type=&quot;Process&quot;&gt;&lt;Position position=&quot;-47.975422,-70.124763,-7.083425&quot; size=&quot;17.921844,105.387863,68.905594&quot; rotation=&quot;0.000000,-0.000034,0.000000&quot; location=&quot;-47.975422,-70.065094,7.651123&quot; rotationMatrix=&quot;1.000000,0.000000,0.000000,0.000000,1.000000,0.000001,0.000000,-0.000001,1.000000&quot; center=&quot;-1.090351,-1.592389,-22.901161&quot; rightOffset=&quot;0.203657,0.000000,0.000000&quot; topOffset=&quot;0.000000,1.171419,0.248992&quot; farOffset=&quot;-0.000000,0.162798,-0.765907&quot;/&gt;&lt;DisplayProperties&gt;&lt;Fill color=&quot;#800080&quot;/&gt;&lt;Line/&gt;&lt;Font color=&quot;#ffffff&quot;/&gt;&lt;/DisplayProperties&gt;&lt;Text&gt;{\rtf1\ansi\ansicpg874\deff0\deflang1054{\fonttbl{\f0\fnil\fcharset0 Trebuchet MS;}}&#10;{\colortbl ;\red255\green255\blue255;}&#10;\viewkind4\uc1\pard\cf1\f0\fs44\par&#10;}&#10;&lt;/Text&gt;&lt;/Shape&gt;&lt;/Scene&gt;&lt;/Perspector&gt;&#10;"/>
  <p:tag name="PERSPECTOR-QUALITYLEVEL" val="3"/>
  <p:tag name="PERSPECTOR-TYPE" val="BMP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ERSPECTOR-DATA" val="&lt;?xml version='1.0' encoding='utf-8'?&gt;&#10;&lt;Perspector majorVersion=&quot;1&quot; minorVersion=&quot;500&quot;&gt;&lt;Scene frameLeft=&quot;325.961547851563&quot; frameTop=&quot;91.3461532592773&quot; scaleX=&quot;1.00024579642152&quot; scaleY=&quot;1.00016372342577&quot; frameWidth=&quot;426.923065185547&quot; frameHeight=&quot;428.846160888672&quot; frameOrientationIsPortrait=&quot;0&quot; light1Strength=&quot;0.3&quot; light1Direction=&quot;-1.500000,1.000000,1.000000&quot; light2Strength=&quot;0&quot; light3Strength=&quot;0&quot; light4Strength=&quot;0&quot; lightDirectionX=&quot;-1.5&quot; lightDirectionY=&quot;1&quot;&gt;&lt;Camera modelViewMatrix=&quot;1.000000,0.000000,0.000000,0.000000,0.000000,1.000000,0.000000,0.000000,0.000000,0.000000,1.000000,0.000000,-0.115412,0.050177,-6.000000,1.000000&quot;/&gt;&lt;BaseCamera modelViewMatrix=&quot;1.000000,0.000000,0.000000,0.000000,0.000000,1.000000,0.000000,0.000000,0.000000,0.000000,1.000000,0.000000,0.064888,-0.012898,0.000000,1.000000&quot;/&gt;&lt;DefaultTextFormat&gt;{\rtf1\ansi\ansicpg1252\deff0{\fonttbl{\f0\fswiss\fprq2\fcharset222 System;}}&#10;{\colortbl ;\red0\green0\blue0;}&#10;\viewkind4\uc1\pard\cf1\lang1054\f0\fs64\par&#10;}&#10;&lt;/DefaultTextFormat&gt;&lt;DefaultConnectorProperties&gt;&lt;Fill opacity=&quot;0.2&quot; color=&quot;#00ffff&quot;/&gt;&lt;Line opacity=&quot;0.699999988079071&quot; width=&quot;10&quot; color=&quot;#00ffff&quot;/&gt;&lt;Font color=&quot;#000000&quot;/&gt;&lt;/DefaultConnectorProperties&gt;&lt;Shape id=&quot;81&quot; type=&quot;Sphere&quot; useTextTexture=&quot;1&quot; textOffsetY=&quot;-40&quot;&gt;&lt;Position position=&quot;4.801610,-203.499207,-2.788775&quot; size=&quot;129.463348,129.463348,129.463348&quot; rotation=&quot;0.000000,-0.000002,0.000000&quot; location=&quot;4.801610,-199.632080,39.582031&quot; rotationMatrix=&quot;1.000000,0.000000,0.000000,0.000000,1.000000,0.000000,0.000000,-0.000000,1.000000&quot; center=&quot;0.109128,-4.537093,-23.626863&quot; rightOffset=&quot;1.471174,0.000000,0.000000&quot; topOffset=&quot;0.000000,1.439026,0.305874&quot; farOffset=&quot;-0.000000,0.305874,-1.439026&quot;/&gt;&lt;DisplayProperties&gt;&lt;Fill color=&quot;#98fb98&quot;/&gt;&lt;Line color=&quot;#ffff00&quot;/&gt;&lt;Font color=&quot;#000000&quot;/&gt;&lt;Shine shininess=&quot;15&quot;/&gt;&lt;/DisplayProperties&gt;&lt;Text&gt;{\rtf1\ansi\ansicpg1252\deff0{\fonttbl{\f0\fswiss\fprq2\fcharset222 System;}{\f1\fnil\fcharset0 Arial;}}&#10;{\colortbl ;\red0\green0\blue0;}&#10;\viewkind4\uc1\pard\qc\cf1\lang1054\b\f0\fs44 4.\par&#10;\'a4\'d8\'e9\'c1\'a4\'c3\'cd\'a7\'bc\'d9\'e9\'ba\'c3\'d4\'e2\'c0\'a4\lang1033\f1\par&#10;}&lt;/Text&gt;&lt;/Shape&gt;&lt;Shape id=&quot;86&quot; type=&quot;Sphere&quot; useTextTexture=&quot;1&quot; textOffsetY=&quot;-20&quot;&gt;&lt;Position position=&quot;175.448547,96.149330,-11.841249&quot; size=&quot;110.800179,110.800179,110.800209&quot; rotation=&quot;0.000000,-0.000004,0.000000&quot; location=&quot;175.448547,91.586304,-31.573059&quot; rotationMatrix=&quot;1.000000,0.000000,0.000000,0.000000,1.000000,0.000000,0.000000,-0.000000,1.000000&quot; center=&quot;3.987467,2.081507,-22.009703&quot; rightOffset=&quot;1.259093,0.000000,0.000000&quot; topOffset=&quot;0.000000,1.231579,0.261780&quot; farOffset=&quot;0.000000,0.261780,-1.231579&quot;/&gt;&lt;DisplayProperties&gt;&lt;Fill color=&quot;#ff99ff&quot;/&gt;&lt;Line color=&quot;#ffff00&quot;/&gt;&lt;Font color=&quot;#000000&quot;/&gt;&lt;Shine shininess=&quot;15&quot;/&gt;&lt;/DisplayProperties&gt;&lt;Text&gt;{\rtf1\ansi\ansicpg1252\deff0{\fonttbl{\f0\fswiss\fprq2\fcharset222 System;}{\f1\fnil\fcharset0 Arial;}}&#10;{\colortbl ;\red0\green0\blue0;}&#10;\viewkind4\uc1\pard\qc\cf1\lang1054\f0\fs44 2.\par&#10;\'e2\'c0\'aa\'b9\'d2\'a1\'d2\'c3\lang1033\f1\par&#10;}&lt;/Text&gt;&lt;/Shape&gt;&lt;Shape id=&quot;87&quot; type=&quot;Sphere&quot; useTextTexture=&quot;1&quot; textOffsetY=&quot;-40&quot;&gt;&lt;Position position=&quot;181.724930,-107.545540,-17.228088&quot; size=&quot;112.581123,112.581123,112.581123&quot; rotation=&quot;0.000000,-0.000003,0.000000&quot; location=&quot;181.724930,-108.777328,5.508362&quot; rotationMatrix=&quot;1.000000,0.000000,0.000000,0.000000,1.000000,0.000000,0.000000,-0.000000,1.000000&quot; center=&quot;4.130112,-2.472212,-22.852463&quot; rightOffset=&quot;1.279331,0.000000,0.000000&quot; topOffset=&quot;0.000000,1.251374,0.265988&quot; farOffset=&quot;0.000000,0.265988,-1.251374&quot;/&gt;&lt;DisplayProperties&gt;&lt;Fill color=&quot;#98fb98&quot;/&gt;&lt;Line color=&quot;#ffff00&quot;/&gt;&lt;Font color=&quot;#000000&quot;/&gt;&lt;Shine shininess=&quot;15&quot;/&gt;&lt;/DisplayProperties&gt;&lt;Text&gt;{\rtf1\ansi\ansicpg1252\deff0{\fonttbl{\f0\fswiss\fprq2\fcharset222 System;}{\f1\fnil\fcharset0 Arial;}}&#10;{\colortbl ;\red0\green0\blue0;}&#10;\viewkind4\uc1\pard\qc\cf1\lang1054\f0\fs44 3.\par&#10;\'cd\'d2\'cb\'d2\'c3\'bb\'c5\'cd\'b4\'c0\'d1\'c2\lang1033\f1\par&#10;}&lt;/Text&gt;&lt;/Shape&gt;&lt;Shape id=&quot;89&quot; type=&quot;Sphere&quot; useTextTexture=&quot;1&quot; textOffsetY=&quot;-20&quot;&gt;&lt;Position position=&quot;-7.749549,191.875076,7.273699&quot; size=&quot;116.918297,116.918297,116.918297&quot; rotation=&quot;0.000000,-0.000004,0.000000&quot; location=&quot;-7.749549,189.194427,-32.778320&quot; rotationMatrix=&quot;1.000000,0.000000,0.000000,0.000000,1.000000,0.000000,0.000000,-0.000000,1.000000&quot; center=&quot;-0.176126,4.299873,-21.982311&quot; rightOffset=&quot;1.328617,0.000000,0.000000&quot; topOffset=&quot;0.000000,1.299584,0.276235&quot; farOffset=&quot;-0.000000,0.276235,-1.299584&quot;/&gt;&lt;DisplayProperties&gt;&lt;Fill color=&quot;#ff99ff&quot;/&gt;&lt;Line color=&quot;#ffff00&quot;/&gt;&lt;Font color=&quot;#000000&quot;/&gt;&lt;Shine shininess=&quot;15&quot;/&gt;&lt;/DisplayProperties&gt;&lt;Text&gt;{\rtf1\ansi\ansicpg1252\deff0{\fonttbl{\f0\fswiss\fprq2\fcharset222 System;}{\f1\fnil\fcharset0 Arial;}}&#10;{\colortbl ;\red0\green0\blue0;}&#10;\viewkind4\uc1\pard\qc\cf1\lang1054\f0\fs44 7.\par&#10;\'e2\'c3\'a4\'e4\'c1\'e8\'b5\'d4\'b4\'b5\'e8\'cd\lang1033\f1\par&#10;}&#10;&lt;/Text&gt;&lt;/Shape&gt;&lt;Shape id=&quot;91&quot; type=&quot;Sphere&quot; useTextTexture=&quot;1&quot; textOffsetX=&quot;8&quot; textOffsetY=&quot;-54&quot;&gt;&lt;Position position=&quot;-185.365051,-117.833138,16.326265&quot; size=&quot;126.424522,126.424477,126.424522&quot; rotation=&quot;0.000000,-0.000003,0.000000&quot; location=&quot;-185.365051,-111.863777,40.468384&quot; rotationMatrix=&quot;1.000000,0.000000,0.000000,0.000000,1.000000,0.000000,0.000000,-0.000000,1.000000&quot; center=&quot;-4.212842,-2.542359,-23.647009&quot; rightOffset=&quot;1.436642,0.000000,0.000000&quot; topOffset=&quot;0.000000,1.405248,0.298695&quot; farOffset=&quot;0.000000,0.298695,-1.405248&quot;/&gt;&lt;DisplayProperties&gt;&lt;Fill color=&quot;#98fb98&quot;/&gt;&lt;Line color=&quot;#ffff00&quot;/&gt;&lt;Font color=&quot;#000000&quot;/&gt;&lt;Shine shininess=&quot;15&quot;/&gt;&lt;/DisplayProperties&gt;&lt;Text&gt;{\rtf1\ansi\ansicpg1252\deff0{\fonttbl{\f0\fswiss\fprq2\fcharset222 System;}{\f1\fnil\fcharset0 Arial;}}&#10;{\colortbl ;\red0\green0\blue0;}&#10;\viewkind4\uc1\pard\qc\cf1\lang1054\f0\fs44 5.\par&#10;\'ca\'c0\'d2\'c7\'d0\'e1\'c7\'b4\'c5\'e9\'cd\'c1\'b7\'d2\'a7\'a1\'d2\'c2\'c0\'d2\'be/\'ca\'d1\'a7\'a4\'c1/\'e0\'c8\'c3\'c9\'b0\'a1\'d4\'a8\lang1033\f1\par&#10;}&lt;/Text&gt;&lt;/Shape&gt;&lt;Shape id=&quot;94&quot; type=&quot;Sphere&quot; useTextTexture=&quot;1&quot; textOffsetY=&quot;-20&quot;&gt;&lt;Position position=&quot;-178.501633,94.799034,22.179363&quot; size=&quot;120.082809,120.082809,120.082809&quot; rotation=&quot;0.000000,-0.000004,0.000000&quot; location=&quot;-178.501633,97.338791,1.984863&quot; rotationMatrix=&quot;1.000000,0.000000,0.000000,0.000000,1.000000,0.000000,0.000000,-0.000000,1.000000&quot; center=&quot;-4.056855,2.212245,-22.772383&quot; rightOffset=&quot;1.364577,0.000000,0.000000&quot; topOffset=&quot;0.000000,1.334758,0.283712&quot; farOffset=&quot;-0.000000,0.283711,-1.334758&quot;/&gt;&lt;DisplayProperties&gt;&lt;Fill color=&quot;#ff99ff&quot;/&gt;&lt;Line color=&quot;#ffff00&quot;/&gt;&lt;Font color=&quot;#000000&quot;/&gt;&lt;Shine shininess=&quot;15&quot;/&gt;&lt;/DisplayProperties&gt;&lt;Text&gt;{\rtf1\ansi\ansicpg1252\deff0{\fonttbl{\f0\fswiss\fprq2\fcharset222 System;}{\f1\fnil\fcharset0 Arial;}}&#10;{\colortbl ;\red0\green0\blue0;}&#10;\viewkind4\uc1\pard\qc\cf1\lang1054\f0\fs44 6.\par&#10;\'e2\'c3\'a4\'b5\'d4\'b4\'b5\'e8\'cd\lang1033\f1\par&#10;}&lt;/Text&gt;&lt;/Shape&gt;&lt;Connector id=&quot;96&quot;&gt;&lt;DisplayProperties&gt;&lt;Fill color=&quot;#9fcffe&quot;/&gt;&lt;Line width=&quot;10&quot; color=&quot;#cc0000&quot;/&gt;&lt;Font color=&quot;#000000&quot;/&gt;&lt;/DisplayProperties&gt;&lt;ShapeArea shapeID=&quot;94&quot; site=&quot;8&quot;&gt;&lt;Area position=&quot;-178.501633,94.799034,22.179363&quot; projection=&quot;0.000000,-0.000002,-43.999996&quot; location=&quot;-178.501633,97.338791,1.984863&quot; projectionOffset=&quot;0.000000,-9.148116,-43.038490&quot; center=&quot;-4.056855,2.212245,-22.772383&quot; projectionVertex=&quot;-4.056855,2.004333,-21.794235&quot;/&gt;&lt;/ShapeArea&gt;&lt;ShapeArea shapeID=&quot;89&quot; site=&quot;8&quot;&gt;&lt;Area position=&quot;-7.749549,191.875076,7.273699&quot; projection=&quot;0.000000,0.000008,-43.999996&quot; location=&quot;-7.749549,189.194427,-32.778320&quot; projectionOffset=&quot;0.000000,-9.148106,-43.038490&quot; center=&quot;-0.176126,4.299873,-21.982311&quot; projectionVertex=&quot;-0.176126,4.091962,-21.004164&quot;/&gt;&lt;/ShapeArea&gt;&lt;/Connector&gt;&lt;Connector id=&quot;97&quot;&gt;&lt;DisplayProperties&gt;&lt;Fill color=&quot;#9fcffe&quot;/&gt;&lt;Line width=&quot;10&quot; color=&quot;#cc0000&quot;/&gt;&lt;Font color=&quot;#000000&quot;/&gt;&lt;/DisplayProperties&gt;&lt;ShapeArea shapeID=&quot;89&quot; site=&quot;8&quot;&gt;&lt;Area position=&quot;-7.749549,191.875076,7.273699&quot; projection=&quot;0.000000,0.000008,-43.999996&quot; location=&quot;-7.749549,189.194427,-32.778320&quot; projectionOffset=&quot;0.000000,-9.148106,-43.038490&quot; center=&quot;-0.176126,4.299873,-21.982311&quot; projectionVertex=&quot;-0.176126,4.091962,-21.004164&quot;/&gt;&lt;/ShapeArea&gt;&lt;ShapeArea shapeID=&quot;86&quot; site=&quot;8&quot;&gt;&lt;Area position=&quot;175.448547,96.149330,-11.841249&quot; projection=&quot;0.000000,0.000002,-43.999996&quot; location=&quot;175.448547,91.586304,-31.573059&quot; projectionOffset=&quot;0.000000,-9.148111,-43.038490&quot; center=&quot;3.987467,2.081507,-22.009703&quot; projectionVertex=&quot;3.987467,1.873595,-21.031555&quot;/&gt;&lt;/ShapeArea&gt;&lt;/Connector&gt;&lt;Connector id=&quot;99&quot;&gt;&lt;DisplayProperties&gt;&lt;Fill color=&quot;#9fcffe&quot;/&gt;&lt;Line width=&quot;10&quot; color=&quot;#cc0000&quot;/&gt;&lt;Font color=&quot;#000000&quot;/&gt;&lt;/DisplayProperties&gt;&lt;ShapeArea shapeID=&quot;94&quot; site=&quot;8&quot;&gt;&lt;Area position=&quot;-178.501633,94.799034,22.179363&quot; projection=&quot;0.000000,-0.000002,-43.999996&quot; location=&quot;-178.501633,97.338791,1.984863&quot; projectionOffset=&quot;0.000000,-9.148116,-43.038490&quot; center=&quot;-4.056855,2.212245,-22.772383&quot; projectionVertex=&quot;-4.056855,2.004333,-21.794235&quot;/&gt;&lt;/ShapeArea&gt;&lt;ShapeArea shapeID=&quot;91&quot; site=&quot;8&quot;&gt;&lt;Area position=&quot;-185.365051,-117.833138,16.326265&quot; projection=&quot;0.000000,-0.000002,-43.999996&quot; location=&quot;-185.365051,-111.863777,40.468384&quot; projectionOffset=&quot;0.000000,-9.148116,-43.038490&quot; center=&quot;-4.212842,-2.542359,-23.647009&quot; projectionVertex=&quot;-4.212842,-2.750270,-22.668861&quot;/&gt;&lt;/ShapeArea&gt;&lt;/Connector&gt;&lt;Connector id=&quot;100&quot;&gt;&lt;DisplayProperties&gt;&lt;Fill color=&quot;#9fcffe&quot;/&gt;&lt;Line width=&quot;10&quot; color=&quot;#cc0000&quot;/&gt;&lt;Font color=&quot;#000000&quot;/&gt;&lt;/DisplayProperties&gt;&lt;ShapeArea shapeID=&quot;91&quot; site=&quot;8&quot;&gt;&lt;Area position=&quot;-185.365051,-117.833138,16.326265&quot; projection=&quot;0.000000,-0.000002,-43.999996&quot; location=&quot;-185.365051,-111.863777,40.468384&quot; projectionOffset=&quot;0.000000,-9.148116,-43.038490&quot; center=&quot;-4.212842,-2.542359,-23.647009&quot; projectionVertex=&quot;-4.212842,-2.750270,-22.668861&quot;/&gt;&lt;/ShapeArea&gt;&lt;ShapeArea shapeID=&quot;81&quot; site=&quot;8&quot;&gt;&lt;Area position=&quot;4.801610,-203.499207,-2.788775&quot; projection=&quot;0.000000,0.000008,-43.999996&quot; location=&quot;4.801610,-199.632080,39.582031&quot; projectionOffset=&quot;0.000000,-9.148106,-43.038490&quot; center=&quot;0.109128,-4.537093,-23.626863&quot; projectionVertex=&quot;0.109128,-4.745004,-22.648716&quot;/&gt;&lt;/ShapeArea&gt;&lt;/Connector&gt;&lt;Connector id=&quot;101&quot;&gt;&lt;DisplayProperties&gt;&lt;Fill color=&quot;#9fcffe&quot;/&gt;&lt;Line width=&quot;10&quot; color=&quot;#cc0000&quot;/&gt;&lt;Font color=&quot;#000000&quot;/&gt;&lt;/DisplayProperties&gt;&lt;ShapeArea shapeID=&quot;81&quot; site=&quot;8&quot;&gt;&lt;Area position=&quot;4.801610,-203.499207,-2.788775&quot; projection=&quot;0.000000,0.000008,-43.999996&quot; location=&quot;4.801610,-199.632080,39.582031&quot; projectionOffset=&quot;0.000000,-9.148106,-43.038490&quot; center=&quot;0.109128,-4.537093,-23.626863&quot; projectionVertex=&quot;0.109128,-4.745004,-22.648716&quot;/&gt;&lt;/ShapeArea&gt;&lt;ShapeArea shapeID=&quot;87&quot; site=&quot;8&quot;&gt;&lt;Area position=&quot;181.724930,-107.545540,-17.228088&quot; projection=&quot;0.000000,-0.000002,-43.999996&quot; location=&quot;181.724930,-108.777328,5.508362&quot; projectionOffset=&quot;0.000000,-9.148116,-43.038490&quot; center=&quot;4.130112,-2.472212,-22.852463&quot; projectionVertex=&quot;4.130112,-2.680124,-21.874315&quot;/&gt;&lt;/ShapeArea&gt;&lt;/Connector&gt;&lt;Connector id=&quot;102&quot;&gt;&lt;DisplayProperties&gt;&lt;Fill color=&quot;#9fcffe&quot;/&gt;&lt;Line width=&quot;10&quot; color=&quot;#cc0000&quot;/&gt;&lt;Font color=&quot;#000000&quot;/&gt;&lt;/DisplayProperties&gt;&lt;ShapeArea shapeID=&quot;86&quot; site=&quot;8&quot;&gt;&lt;Area position=&quot;175.448547,96.149330,-11.841249&quot; projection=&quot;0.000000,0.000002,-43.999996&quot; location=&quot;175.448547,91.586304,-31.573059&quot; projectionOffset=&quot;0.000000,-9.148111,-43.038490&quot; center=&quot;3.987467,2.081507,-22.009703&quot; projectionVertex=&quot;3.987467,1.873595,-21.031555&quot;/&gt;&lt;/ShapeArea&gt;&lt;ShapeArea shapeID=&quot;87&quot; site=&quot;8&quot;&gt;&lt;Area position=&quot;181.724930,-107.545540,-17.228088&quot; projection=&quot;0.000000,-0.000002,-43.999996&quot; location=&quot;181.724930,-108.777328,5.508362&quot; projectionOffset=&quot;0.000000,-9.148116,-43.038490&quot; center=&quot;4.130112,-2.472212,-22.852463&quot; projectionVertex=&quot;4.130112,-2.680124,-21.874315&quot;/&gt;&lt;/ShapeArea&gt;&lt;/Connector&gt;&lt;Shape id=&quot;104&quot; type=&quot;Sphere&quot; useTextTexture=&quot;1&quot; textOffsetY=&quot;-40&quot;&gt;&lt;Position position=&quot;-0.607508,25.362774,-103.259499&quot; size=&quot;128.400482,128.400482,128.400482&quot; rotation=&quot;0.000000,-0.000020,0.000000&quot; location=&quot;-0.607508,3.339678,-106.276245&quot; rotationMatrix=&quot;1.000000,0.000000,0.000000,0.000000,1.000000,0.000000,0.000000,-0.000000,1.000000&quot; center=&quot;-0.013807,0.075902,-20.311903&quot; rightOffset=&quot;1.459096,0.000000,0.000000&quot; topOffset=&quot;0.000000,1.427212,0.303363&quot; farOffset=&quot;-0.000000,0.303363,-1.427212&quot;/&gt;&lt;DisplayProperties&gt;&lt;Fill color=&quot;#ff99ff&quot;/&gt;&lt;Line color=&quot;#ffff00&quot;/&gt;&lt;Font color=&quot;#000000&quot;/&gt;&lt;Shine shininess=&quot;15&quot;/&gt;&lt;/DisplayProperties&gt;&lt;Text&gt;{\rtf1\ansi\ansicpg1252\deff0{\fonttbl{\f0\fswiss\fprq2\fcharset222 System;}{\f1\fnil\fcharset0 Arial;}}&#10;{\colortbl ;\red0\green0\blue0;}&#10;\viewkind4\uc1\pard\qc\cf1\lang1054\f0\fs44 1.\par&#10;\'a8\'d1\'b4\'a1\'d2\'c3\'ca\'d8\'a2\'c0\'d2\'be\'a2\'cd\'a7\'a1\'c5\'d8\'e8\'c1\'c7\'d1\'c2\par&#10;(\'be\'d1\'b2\'b9\'d2/\'ba\'c3\'d4\'a1\'d2\'c3)\lang1033\f1\par&#10;}&#10;&lt;/Text&gt;&lt;/Shape&gt;&lt;/Scene&gt;&lt;/Perspector&gt;&#10;"/>
  <p:tag name="PERSPECTOR-QUALITYLEVEL" val="3"/>
  <p:tag name="PERSPECTOR-TYPE" val="BMP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ERSPECTOR-DATA" val="&lt;?xml version='1.0' encoding='utf-8'?&gt;&#10;&lt;Perspector majorVersion=&quot;1&quot; minorVersion=&quot;500&quot;&gt;&lt;Scene frameLeft=&quot;146.913543701172&quot; frameTop=&quot;176.543151855469&quot; scaleX=&quot;1.15444335034393&quot; scaleY=&quot;1.29716561884181&quot; frameWidth=&quot;428.54345703125&quot; frameHeight=&quot;363.456848144531&quot; frameOrientationIsPortrait=&quot;0&quot; light1Strength=&quot;0.3&quot; light1Direction=&quot;0.000000,1.000000,1.000000&quot; light2Strength=&quot;0&quot; light3Strength=&quot;0&quot; light4Strength=&quot;0&quot; lightDirectionY=&quot;1&quot;&gt;&lt;Camera modelViewMatrix=&quot;1.000000,0.000000,0.000000,0.000000,0.000000,1.000000,0.000000,0.000000,0.000000,0.000000,1.000000,0.000000,0.563667,0.154624,-6.000000,1.000000&quot;/&gt;&lt;BaseCamera modelViewMatrix=&quot;1.000000,0.000000,0.000000,0.000000,0.000000,1.000000,0.000000,0.000000,0.000000,0.000000,1.000000,0.000000,0.000000,0.604396,0.000000,1.000000&quot;/&gt;&lt;AnimationEffect type=&quot;spinUp&quot; smoothStart=&quot;1&quot; smoothEnd=&quot;1&quot; duration=&quot;5&quot;/&gt;&lt;DefaultTextFormat&gt;{\rtf1\ansi\ansicpg1252\deff0{\fonttbl{\f0\fnil\fcharset0 Trebuchet MS;}}&#10;{\colortbl ;\red0\green0\blue0;}&#10;\viewkind4\uc1\pard\cf1\lang1054\shad\f0\fs44\par&#10;}&#10;&lt;/DefaultTextFormat&gt;&lt;Shape id=&quot;0&quot; lastGroup=&quot;5&quot; type=&quot;HorizontalCylinder&quot; useTextTexture=&quot;1&quot; textOffsetY=&quot;60&quot;&gt;&lt;Position position=&quot;-30.051659,0.000000,0.000000&quot; size=&quot;313.713806,237.779999,237.779999&quot; rotation=&quot;0.000000,-12.004534,0.000000&quot; location=&quot;-30.051659,0.000000,-0.000000&quot; rotationMatrix=&quot;1.000000,0.000000,0.000000,0.000000,0.978131,0.207989,0.000000,-0.207989,0.978131&quot; center=&quot;-0.682992,0.000000,-22.727272&quot; rightOffset=&quot;3.564930,0.000000,0.000000&quot; topOffset=&quot;0.000000,2.702045,-0.000214&quot; farOffset=&quot;0.000000,-0.000214,-2.702045&quot;/&gt;&lt;DisplayProperties&gt;&lt;Fill color=&quot;#ffffff&quot;/&gt;&lt;Line width=&quot;0.75&quot;/&gt;&lt;Font color=&quot;#380567&quot;/&gt;&lt;/DisplayProperties&gt;&lt;Text verticalAlignment=&quot;top&quot;&gt;{\rtf1\ansi\ansicpg1252\deff0{\fonttbl{\f0\fswiss\fprq2\fcharset222 System;}{\f1\fswiss\fprq2\fcharset0 Arial;}}&#10;{\colortbl ;\red56\green5\blue103;}&#10;\viewkind4\uc1\pard\cf1\lang1054\shad\f0\fs116         \'a4\'e8\'d2\'a1\'c5\'d2\'a7\lang1033\f1\par&#10;\par&#10;\par&#10;\lang1054\f0            \'a4\'d7\'cd\lang1033\f1\par&#10;\lang1054\f0  \lang1033\f1\par&#10;\lang1054\f0  \lang1033\f1\par&#10;\lang1054\f0  \lang1033\f1\par&#10;\lang1054\f0   &quot;\'a7\'d2\'b9\'b7\'d5\'e8\'e3\'a4\'c3\'e6\'a1\'e7\'b7\'d3&quot;\lang1033\f1\par&#10;\lang1054\f0  \lang1033\f1\par&#10;\lang1054\f0  \lang1033\f1\par&#10;}&lt;/Text&gt;&lt;/Shape&gt;&lt;Shape id=&quot;2&quot; lastGroup=&quot;5&quot; type=&quot;HorizontalCylinder&quot;&gt;&lt;Position position=&quot;-200.000000,0.000000,0.000000&quot; size=&quot;15.000000,226.950012,226.950180&quot; rotation=&quot;0.000168,-0.000004,-0.000000&quot; location=&quot;-200.000000,0.000000,-0.000000&quot; rotationMatrix=&quot;1.000000,-0.000000,0.000003,0.000000,1.000000,0.000000,-0.000003,-0.000000,1.000000&quot; center=&quot;-4.545455,0.000000,-22.727272&quot; rightOffset=&quot;0.170455,0.000000,-0.000000&quot; topOffset=&quot;-0.000000,2.522620,0.536199&quot; farOffset=&quot;-0.000008,0.536200,-2.522622&quot;/&gt;&lt;DisplayProperties&gt;&lt;Fill color=&quot;#c58bf9&quot;/&gt;&lt;Line width=&quot;0.25&quot;/&gt;&lt;Font color=&quot;#000000&quot;/&gt;&lt;Shine shininess=&quot;60&quot;/&gt;&lt;/DisplayProperties&gt;&lt;Text&gt;{\rtf1\ansi\ansicpg1252\deff0{\fonttbl{\f0\froman\fprq2\fcharset0 Book Antiqua;}}&#10;{\colortbl ;\red255\green255\blue255;}&#10;\viewkind4\uc1\pard\cf1\lang1033\b\shad\f0\fs52 &#10;\par }&lt;/Text&gt;&lt;/Shape&gt;&lt;Shape id=&quot;4&quot; lastGroup=&quot;5&quot; type=&quot;HorizontalCylinder&quot;&gt;&lt;Position position=&quot;138.545303,0.000028,-0.000119&quot; size=&quot;15.000000,226.950012,226.950012&quot; rotation=&quot;0.000616,-0.000003,0.000000&quot; location=&quot;138.545303,0.000003,-0.000122&quot; rotationMatrix=&quot;1.000000,-0.000000,0.000011,0.000000,1.000000,0.000000,-0.000011,-0.000000,1.000000&quot; center=&quot;3.148757,0.000000,-22.727270&quot; rightOffset=&quot;0.170455,0.000000,-0.000002&quot; topOffset=&quot;-0.000000,2.522620,0.536199&quot; farOffset=&quot;-0.000028,0.536199,-2.522620&quot;/&gt;&lt;DisplayProperties&gt;&lt;Fill color=&quot;#c58bf9&quot;/&gt;&lt;Line width=&quot;0.25&quot;/&gt;&lt;Font color=&quot;#000000&quot;/&gt;&lt;Shine shininess=&quot;60&quot;/&gt;&lt;/DisplayProperties&gt;&lt;Text&gt;{\rtf1\ansi\ansicpg1252\deff0{\fonttbl{\f0\froman\fprq2\fcharset0 Book Antiqua;}}&#10;{\colortbl ;\red255\green255\blue255;}&#10;\viewkind4\uc1\pard\cf1\lang1033\b\shad\f0\fs52 &#10;\par }&lt;/Text&gt;&lt;/Shape&gt;&lt;Group id=&quot;5&quot; primaryItem=&quot;0&quot; isCurrentlyGrouped=&quot;0&quot;/&gt;&lt;/Scene&gt;&lt;/Perspector&gt;&#10;"/>
  <p:tag name="PERSPECTOR-QUALITYLEVEL" val="3"/>
  <p:tag name="PERSPECTOR-TYPE" val="GIF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ERSPECTOR-DATA" val="&lt;?xml version='1.0' encoding='utf-8'?&gt;&#10;&lt;Perspector majorVersion=&quot;1&quot; minorVersion=&quot;500&quot;&gt;&lt;Scene frameLeft=&quot;156.923065185547&quot; frameTop=&quot;116.923072814941&quot; scaleX=&quot;1.20361475225046&quot; scaleY=&quot;1.10442876577396&quot; frameWidth=&quot;452.307708740234&quot; frameHeight=&quot;404.615356445313&quot; frameOrientationIsPortrait=&quot;0&quot; light1Strength=&quot;0.3&quot; light1Direction=&quot;0.000000,-0.400000,1.000000&quot; light2Strength=&quot;0&quot; light3Strength=&quot;0&quot; light4Strength=&quot;0&quot;&gt;&lt;Camera modelViewMatrix=&quot;1.000000,0.000000,0.000000,0.000000,0.000000,1.000000,0.000000,0.000000,0.000000,0.000000,1.000000,0.000000,-2.244419,-0.176742,-6.000000,1.000000&quot;/&gt;&lt;BaseCamera modelViewMatrix=&quot;1.000000,0.000000,0.000000,0.000000,0.000000,1.000000,0.000000,0.000000,0.000000,0.000000,1.000000,0.000000,-1.977758,0.000000,0.000000,1.000000&quot;/&gt;&lt;DefaultTextFormat&gt;{\rtf1\ansi\ansicpg1252\deff0{\fonttbl{\f0\fnil\fcharset0 Trebuchet MS;}}&#10;{\colortbl ;\red0\green0\blue0;}&#10;\viewkind4\uc1\pard\cf1\lang1054\f0\fs44\par&#10;}&#10;&lt;/DefaultTextFormat&gt;&lt;DefaultConnectorProperties&gt;&lt;Fill opacity=&quot;0.2&quot; color=&quot;#00ffff&quot;/&gt;&lt;Line opacity=&quot;0.699999988079071&quot; width=&quot;10&quot; color=&quot;#00ffff&quot;/&gt;&lt;Font color=&quot;#000000&quot;/&gt;&lt;/DefaultConnectorProperties&gt;&lt;Shape id=&quot;0&quot; type=&quot;Sphere&quot; useTextTexture=&quot;1&quot; textOffsetX=&quot;-10&quot; textOffsetY=&quot;-20&quot;&gt;&lt;Position position=&quot;237.070343,-8.945022,2.508519&quot; size=&quot;138.147736,138.147736,138.147736&quot; rotation=&quot;0.000000,-0.000004,0.000000&quot; location=&quot;237.070343,-8.228001,4.313477&quot; rotationMatrix=&quot;1.000000,0.000000,0.000000,0.000000,1.000000,0.000000,0.000000,-0.000000,1.000000&quot; center=&quot;5.387962,-0.187000,-22.825306&quot; rightOffset=&quot;1.569861,0.000000,0.000000&quot; topOffset=&quot;0.000000,1.535555,0.326392&quot; farOffset=&quot;-0.000000,0.326392,-1.535555&quot;/&gt;&lt;DisplayProperties&gt;&lt;Fill color=&quot;#ffc0cb&quot;/&gt;&lt;Line/&gt;&lt;Font color=&quot;#000000&quot;/&gt;&lt;Shine shininess=&quot;12&quot;/&gt;&lt;/DisplayProperties&gt;&lt;Text&gt;{\rtf1\ansi\ansicpg1252\deff0{\fonttbl{\f0\fswiss\fprq2\fcharset222 System;}{\f1\fswiss\fprq2\fcharset0 Arial;}}&#10;{\colortbl ;\red0\green0\blue0;}&#10;\viewkind4\uc1\pard\qc\cf1\lang1054\f0\fs48 2.\'ca\'c3\'e9\'d2\'a7\par&#10;\'e1\'bc\'b9\'a7\'d2\'b9\'c3\'d2\'c2\'bb\'c3\'d0\'e0\'b4\'e7\'b9\'e1\'c5\'d0\'e2\'a4\'c3\'a7\'a1\'d2\'c3\'c3\'d2\'c2\'a1\'d4\'a8\'a1\'c3\'c3\'c1\lang1033\f1\par&#10;}&lt;/Text&gt;&lt;/Shape&gt;&lt;Shape id=&quot;2&quot; type=&quot;Sphere&quot; useTextTexture=&quot;1&quot; textOffsetX=&quot;-8&quot; textOffsetY=&quot;-18&quot;&gt;&lt;Position position=&quot;189.855118,144.210022,2.508593&quot; size=&quot;127.731323,127.731323,127.731323&quot; rotation=&quot;0.000000,-0.000003,0.000000&quot; location=&quot;189.855118,141.580246,-27.529175&quot; rotationMatrix=&quot;1.000000,0.000000,0.000000,0.000000,1.000000,0.000000,0.000000,-0.000000,1.000000&quot; center=&quot;4.314889,3.217733,-22.101610&quot; rightOffset=&quot;1.451492,0.000000,0.000000&quot; topOffset=&quot;0.000000,1.419774,0.301782&quot; farOffset=&quot;0.000000,0.301782,-1.419774&quot;/&gt;&lt;DisplayProperties&gt;&lt;Fill color=&quot;#98fb98&quot;/&gt;&lt;Line/&gt;&lt;Font color=&quot;#000000&quot;/&gt;&lt;Shine shininess=&quot;12&quot;/&gt;&lt;/DisplayProperties&gt;&lt;Text&gt;{\rtf1\ansi\ansicpg1252\deff0{\fonttbl{\f0\fswiss\fprq2\fcharset222 System;}{\f1\fswiss\fprq2\fcharset0 Arial;}}&#10;{\colortbl ;\red0\green0\blue0;}&#10;\viewkind4\uc1\pard\qc\cf1\lang1054\f0\fs48 1.\'bb\'c3\'d1\'ba\'a7\'d2\'b9\'e3\'b9\'e2\'a4\'c3\'a7\'a1\'d2\'c3\'e3\'cb\'e9\'e4\'b4\'e9\'a4\'e8\'d2\'a1\'c5\'d2\'a7\lang1033\f1\par&#10;}&lt;/Text&gt;&lt;/Shape&gt;&lt;Shape id=&quot;4&quot; type=&quot;Sphere&quot; useTextTexture=&quot;1&quot; textOffsetY=&quot;-20&quot;&gt;&lt;Position position=&quot;188.652908,-153.438766,2.508700&quot; size=&quot;127.731354,127.731354,127.731400&quot; rotation=&quot;0.000000,-0.000005,0.000000&quot; location=&quot;188.652908,-149.564163,34.355591&quot; rotationMatrix=&quot;1.000000,0.000000,0.000000,0.000000,1.000000,0.000000,0.000000,-0.000000,1.000000&quot; center=&quot;4.287566,-3.399185,-23.508081&quot; rightOffset=&quot;1.451493,0.000000,0.000000&quot; topOffset=&quot;0.000000,1.419774,0.301782&quot; farOffset=&quot;0.000000,0.301782,-1.419775&quot;/&gt;&lt;DisplayProperties&gt;&lt;Fill color=&quot;#ff7dfe&quot;/&gt;&lt;Line/&gt;&lt;Font color=&quot;#000000&quot;/&gt;&lt;Shine shininess=&quot;12&quot;/&gt;&lt;/DisplayProperties&gt;&lt;Text&gt;{\rtf1\ansi\ansicpg1252\deff0{\fonttbl{\f0\fswiss\fprq2\fcharset222 System;}{\f1\fswiss\fprq2\fcharset0 Arial;}}&#10;{\colortbl ;\red0\green0\blue0;}&#10;\viewkind4\uc1\pard\qc\cf1\lang1054\f0\fs48 3.\'ca\'c3\'e9\'d2\'a7\'c3\'d0\'ba\'ba\'a7\'d2\'b9 \'c3\'b9\'ca\'aa.\lang1033\f1\par&#10;}&lt;/Text&gt;&lt;/Shape&gt;&lt;Shape id=&quot;11&quot; type=&quot;Hexagon&quot; useTextTexture=&quot;1&quot;&gt;&lt;Position position=&quot;0.227553,-4.975694,2.508408&quot; size=&quot;227.925446,164.379730,88.000023&quot; rotation=&quot;0.000000,-0.000004,0.000000&quot; location=&quot;0.227553,-4.345436,3.488098&quot; rotationMatrix=&quot;1.000000,0.000000,0.000000,0.000000,1.000000,0.000000,0.000000,-0.000000,1.000000&quot; center=&quot;0.005172,-0.098760,-22.806547&quot; rightOffset=&quot;2.590062,0.000000,0.000000&quot; topOffset=&quot;0.000000,1.827132,0.388369&quot; farOffset=&quot;0.000000,0.207912,-0.978148&quot;/&gt;&lt;DisplayProperties&gt;&lt;Fill color=&quot;#ffad5b&quot;/&gt;&lt;Line/&gt;&lt;Font color=&quot;#000000&quot;/&gt;&lt;Shine shininess=&quot;12&quot;/&gt;&lt;/DisplayProperties&gt;&lt;Text&gt;{\rtf1\ansi\ansicpg1252\deff0{\fonttbl{\f0\fswiss\fprq2\fcharset222 System;}{\f1\fswiss\fprq2\fcharset0 Arial;}}&#10;{\colortbl ;\red0\green0\blue0;}&#10;\viewkind4\uc1\pard\qc\cf1\lang1054\f0\fs56\'cb\'c5\'d1\'a7\'a1\'d2\'c3\'bb\'c3\'d0\'a1\'d2\'c8\par&#10;\'a4\'e8\'d2\'a1\'c5\'d2\'a7\lang1033\f1\par&#10;}&lt;/Text&gt;&lt;Detail id=&quot;0&quot; h=&quot;0.403902469040811&quot;/&gt;&lt;/Shape&gt;&lt;Connector id=&quot;12&quot;&gt;&lt;DisplayProperties&gt;&lt;Fill opacity=&quot;0.2&quot; color=&quot;#00ffff&quot;/&gt;&lt;Line opacity=&quot;0.699999988079071&quot; width=&quot;10&quot; endArrowheadStyle=&quot;2&quot; color=&quot;#ffad5b&quot;/&gt;&lt;Font color=&quot;#000000&quot;/&gt;&lt;/DisplayProperties&gt;&lt;ShapeArea shapeID=&quot;11&quot; site=&quot;6&quot;&gt;&lt;Area position=&quot;0.227553,-4.975694,2.508408&quot; projection=&quot;0.000000,0.000002,-43.999996&quot; location=&quot;0.227553,-4.345436,3.488098&quot; projectionOffset=&quot;0.000000,-9.148111,-43.038490&quot; center=&quot;0.005172,-0.098760,-22.806547&quot; projectionVertex=&quot;0.005172,-0.306672,-21.828400&quot;/&gt;&lt;/ShapeArea&gt;&lt;ShapeArea shapeID=&quot;2&quot; site=&quot;3&quot;&gt;&lt;Area position=&quot;144.695267,99.050171,2.508615&quot; projection=&quot;-45.159843,-45.159843,-0.000000&quot; location=&quot;144.695267,97.407257,-18.139893&quot; projectionOffset=&quot;-45.159843,-44.172993,9.389259&quot; center=&quot;3.288529,2.213801,-22.315002&quot; projectionVertex=&quot;2.262169,1.209870,-22.528395&quot;/&gt;&lt;/ShapeArea&gt;&lt;/Connector&gt;&lt;Connector id=&quot;13&quot;&gt;&lt;DisplayProperties&gt;&lt;Fill opacity=&quot;0.2&quot; color=&quot;#00ffff&quot;/&gt;&lt;Line opacity=&quot;0.699999988079071&quot; width=&quot;10&quot; endArrowheadStyle=&quot;2&quot; color=&quot;#ffad5b&quot;/&gt;&lt;Font color=&quot;#000000&quot;/&gt;&lt;/DisplayProperties&gt;&lt;ShapeArea shapeID=&quot;11&quot; site=&quot;6&quot;&gt;&lt;Area position=&quot;0.227553,-4.975694,2.508408&quot; projection=&quot;0.000000,0.000002,-43.999996&quot; location=&quot;0.227553,-4.345436,3.488098&quot; projectionOffset=&quot;0.000000,-9.148111,-43.038490&quot; center=&quot;0.005172,-0.098760,-22.806547&quot; projectionVertex=&quot;0.005172,-0.306672,-21.828400&quot;/&gt;&lt;/ShapeArea&gt;&lt;ShapeArea shapeID=&quot;0&quot; site=&quot;2&quot;&gt;&lt;Area position=&quot;167.996475,-8.945022,2.508519&quot; projection=&quot;-69.073868,0.000000,0.000000&quot; location=&quot;167.996475,-8.228001,4.313477&quot; projectionOffset=&quot;-69.073868,0.000000,-0.000000&quot; center=&quot;3.818102,-0.187000,-22.825306&quot; projectionVertex=&quot;2.248241,-0.187000,-22.825306&quot;/&gt;&lt;/ShapeArea&gt;&lt;/Connector&gt;&lt;Connector id=&quot;14&quot;&gt;&lt;DisplayProperties&gt;&lt;Fill opacity=&quot;0.2&quot; color=&quot;#00ffff&quot;/&gt;&lt;Line opacity=&quot;0.699999988079071&quot; width=&quot;10&quot; endArrowheadStyle=&quot;2&quot; color=&quot;#ffad5b&quot;/&gt;&lt;Font color=&quot;#000000&quot;/&gt;&lt;/DisplayProperties&gt;&lt;ShapeArea shapeID=&quot;11&quot; site=&quot;6&quot;&gt;&lt;Area position=&quot;0.227553,-4.975694,2.508408&quot; projection=&quot;0.000000,0.000002,-43.999996&quot; location=&quot;0.227553,-4.345436,3.488098&quot; projectionOffset=&quot;0.000000,-9.148111,-43.038490&quot; center=&quot;0.005172,-0.098760,-22.806547&quot; projectionVertex=&quot;0.005172,-0.306672,-21.828400&quot;/&gt;&lt;/ShapeArea&gt;&lt;ShapeArea shapeID=&quot;4&quot; site=&quot;1&quot;&gt;&lt;Area position=&quot;143.493057,-108.278900,2.508680&quot; projection=&quot;-45.159851,45.159855,0.000003&quot; location=&quot;143.493057,-105.391159,24.966309&quot; projectionOffset=&quot;-45.159851,44.173004,-9.389259&quot; center=&quot;3.261206,-2.395254,-23.294689&quot; projectionVertex=&quot;2.234846,-1.391322,-23.081297&quot;/&gt;&lt;/ShapeArea&gt;&lt;/Connector&gt;&lt;/Scene&gt;&lt;/Perspector&gt;&#10;"/>
  <p:tag name="PERSPECTOR-QUALITYLEVEL" val="3"/>
  <p:tag name="PERSPECTOR-TYPE" val="BMP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ERSPECTOR-DATA" val="&lt;?xml version='1.0' encoding='utf-8'?&gt;&#10;&lt;Perspector majorVersion=&quot;1&quot; minorVersion=&quot;500&quot;&gt;&lt;Scene frameLeft=&quot;228.828826904297&quot; frameTop=&quot;237.837844848633&quot; scaleX=&quot;0.999940074870945&quot; scaleY=&quot;1.00023001006252&quot; frameWidth=&quot;254.054046630859&quot; frameHeight=&quot;108.108108520508&quot; frameOrientationIsPortrait=&quot;0&quot; light1Strength=&quot;0.3&quot; light1Direction=&quot;0.000000,1.000000,1.000000&quot; light2Strength=&quot;0&quot; light3Strength=&quot;0&quot; light4Strength=&quot;0&quot; lightDirectionY=&quot;1&quot;&gt;&lt;Camera modelViewMatrix=&quot;1.000000,0.000000,0.000000,0.000000,0.000000,1.000000,0.000000,0.000000,0.000000,0.000000,1.000000,0.000000,0.360257,0.434910,-36.000000,1.000000&quot;/&gt;&lt;BaseCamera modelViewMatrix=&quot;1.000000,0.000000,0.000000,0.000000,0.000000,1.000000,0.000000,0.000000,0.000000,0.000000,1.000000,0.000000,0.225751,0.033275,0.000000,1.000000&quot;/&gt;&lt;DefaultTextFormat&gt;{\rtf1\ansi\ansicpg1252\deff0\deflang2057{\fonttbl{\f0\fnil\fcharset0 Trebuchet MS;}}&#10;{\colortbl ;\red0\green0\blue0;}&#10;\viewkind4\uc1\pard\cf1\lang1054\f0\fs44\par&#10;}&#10;&lt;/DefaultTextFormat&gt;&lt;Shape id=&quot;0&quot; type=&quot;Sphere&quot; useTextTexture=&quot;1&quot; textOffsetY=&quot;-20&quot;&gt;&lt;Position position=&quot;-215.766693,-6.054298,15.828963&quot; size=&quot;200.000000,200.000000,200.000000&quot; rotation=&quot;0.000000,0.000040,0.000000&quot; location=&quot;-215.766693,-2.630970,16.741821&quot; rotationMatrix=&quot;1.000000,0.000000,0.000000,0.000000,1.000000,-0.000001,0.000000,0.000001,1.000000&quot; center=&quot;-4.903789,-0.059795,-23.107769&quot; rightOffset=&quot;2.272727,0.000000,0.000000&quot; topOffset=&quot;0.000000,2.223062,0.472528&quot; farOffset=&quot;0.000000,0.472528,-2.223062&quot;/&gt;&lt;DisplayProperties&gt;&lt;Fill color=&quot;#ffc0cb&quot;/&gt;&lt;Line/&gt;&lt;Font color=&quot;#000000&quot;/&gt;&lt;Shine shininess=&quot;30&quot;/&gt;&lt;/DisplayProperties&gt;&lt;Text&gt;{\rtf1\ansi\ansicpg1252\deff0\deflang2057{\fonttbl{\f0\fswiss\fprq2\fcharset222 LilyUPC;}{\f1\fswiss\fprq2\fcharset0 LilyUPC;}}&#10;{\colortbl ;\red0\green0\blue0;}&#10;\viewkind4\uc1\pard\qc\cf1\lang1054\f0\fs136\'c3 \'be \'aa\lang2057\f1\par&#10;}&#10;&lt;/Text&gt;&lt;/Shape&gt;&lt;Shape id=&quot;7&quot; type=&quot;HorizontalCylinder&quot; useTextTexture=&quot;1&quot; textOffsetY=&quot;-20&quot;&gt;&lt;Position position=&quot;-10.614312,-5.924770,10.001373&quot; size=&quot;435.329163,73.332634,73.332634&quot; rotation=&quot;0.000000,5.999998,0.000000&quot; location=&quot;-10.614312,-3.715897,11.014648&quot; rotationMatrix=&quot;1.000000,0.000000,0.000000,0.000000,0.994522,-0.104528,0.000000,0.104528,0.994522&quot; center=&quot;-0.241234,-0.084452,-22.977606&quot; rightOffset=&quot;4.946922,0.000000,0.000000&quot; topOffset=&quot;0.000000,0.792540,0.257512&quot; farOffset=&quot;0.000000,0.257512,-0.792540&quot;/&gt;&lt;DisplayProperties&gt;&lt;Fill color=&quot;#c0c0c0&quot;/&gt;&lt;Line/&gt;&lt;Font color=&quot;#000000&quot;/&gt;&lt;Shine shininess=&quot;30&quot;/&gt;&lt;/DisplayProperties&gt;&lt;Text&gt;{\rtf1\ansi\ansicpg1252\deff0\deflang2057{\fonttbl{\f0\fswiss\fprq2\fcharset222 LilyUPC;}{\f1\fswiss\fprq2\fcharset0 LilyUPC;}}&#10;{\colortbl ;\red0\green0\blue0;}&#10;\viewkind4\uc1\pard\qc\cf1\lang1054\f0\fs136\'a4 \'bb \'ca \'cd\lang2057\f1\par&#10;}&#10;&lt;/Text&gt;&lt;/Shape&gt;&lt;Shape id=&quot;9&quot; type=&quot;Sphere&quot; useTextTexture=&quot;1&quot; textOffsetX=&quot;-20&quot; textOffsetY=&quot;-20&quot;&gt;&lt;Position position=&quot;193.726807,-5.631881,13.078922&quot; size=&quot;200.000000,200.000000,200.000000&quot; rotation=&quot;0.000001,0.000040,-0.000000&quot; location=&quot;193.726807,-2.789550,13.964050&quot; rotationMatrix=&quot;1.000000,0.000000,0.000000,0.000000,1.000000,-0.000001,-0.000000,0.000001,1.000000&quot; center=&quot;4.402882,-0.063399,-23.044638&quot; rightOffset=&quot;2.272727,0.000000,-0.000000&quot; topOffset=&quot;0.000000,2.223062,0.472528&quot; farOffset=&quot;-0.000000,0.472528,-2.223062&quot;/&gt;&lt;DisplayProperties&gt;&lt;Fill color=&quot;#ffc0cb&quot;/&gt;&lt;Line/&gt;&lt;Font color=&quot;#000000&quot;/&gt;&lt;Shine shininess=&quot;30&quot;/&gt;&lt;/DisplayProperties&gt;&lt;Text&gt;{\rtf1\ansi\ansicpg1252\deff0\deflang2057{\fonttbl{\f0\fswiss\fprq2\fcharset222 LilyUPC;}{\f1\fnil\fcharset0 Arial;}}&#10;{\colortbl ;\red0\green0\blue0;}&#10;\viewkind4\uc1\pard\qc\cf1\lang1054\f0\fs136\'ca \'ca \'cd\lang2057\f1\par&#10;}&#10;&lt;/Text&gt;&lt;/Shape&gt;&lt;/Scene&gt;&lt;/Perspector&gt;&#10;"/>
  <p:tag name="PERSPECTOR-QUALITYLEVEL" val="3"/>
  <p:tag name="PERSPECTOR-TYPE" val="BMP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ERSPECTOR-DATA" val="&lt;?xml version='1.0' encoding='utf-8'?&gt;&#10;&lt;Perspector majorVersion=&quot;1&quot; minorVersion=&quot;500&quot;&gt;&lt;Scene frameLeft=&quot;280.62109375&quot; frameTop=&quot;105.572280883789&quot; scaleX=&quot;0.999755048608938&quot; scaleY=&quot;0.999999908138821&quot; frameWidth=&quot;105.405433654785&quot; frameHeight=&quot;114.414405822754&quot; frameOrientationIsPortrait=&quot;0&quot; ambientLightStrength=&quot;0.35&quot; light1Strength=&quot;0.3&quot; light1Direction=&quot;1.500000,1.000000,1.000000&quot; light2Strength=&quot;0.3&quot; light2Direction=&quot;-1.500000,1.000000,1.000000&quot; light3Strength=&quot;0.05&quot; light3Direction=&quot;-3.000000,-3.000000,1.000000&quot; light4Strength=&quot;0.3&quot; light4Direction=&quot;0.000000,-3.000000,1.000000&quot; lightDirectionX=&quot;1.5&quot; lightDirectionY=&quot;1&quot;&gt;&lt;Camera modelViewMatrix=&quot;1.000000,0.000000,0.000000,0.000000,0.000000,1.000000,0.000000,0.000000,0.000000,0.000000,1.000000,0.000000,0.067089,-1.394556,-60.000000,1.000000&quot;/&gt;&lt;BaseCamera modelViewMatrix=&quot;1.000000,0.000000,0.000000,0.000000,0.000000,1.000000,0.000000,0.000000,0.000000,0.000000,1.000000,0.000000,0.209053,-0.584413,0.000000,1.000000&quot;/&gt;&lt;DefaultTextFormat&gt;{\rtf1\ansi\ansicpg1252\deff0\deflang2057{\fonttbl{\f0\fnil\fcharset0 Trebuchet MS;}}&#10;{\colortbl ;\red0\green0\blue0;}&#10;\viewkind4\uc1\pard\cf1\lang1054\f0\fs44\par&#10;}&#10;&lt;/DefaultTextFormat&gt;&lt;Shape id=&quot;0&quot; type=&quot;Sphere&quot; useTextTexture=&quot;1&quot; textOffsetY=&quot;-60&quot;&gt;&lt;Position position=&quot;-6.966891,33.419724,2.388859&quot; size=&quot;292.131348,292.131348,292.131348&quot; rotation=&quot;0.000000,0.000031,0.000000&quot; location=&quot;-6.966891,33.186092,-4.611694&quot; rotationMatrix=&quot;1.000000,0.000000,0.000000,0.000000,1.000000,-0.000001,0.000000,0.000001,1.000000&quot; center=&quot;-0.158338,0.754229,-22.622461&quot; rightOffset=&quot;3.319674,0.000000,0.000000&quot; topOffset=&quot;0.000000,3.247131,0.690201&quot; farOffset=&quot;0.000000,0.690201,-3.247131&quot;/&gt;&lt;DisplayProperties&gt;&lt;Fill color=&quot;#ffad5b&quot;/&gt;&lt;Line/&gt;&lt;Font color=&quot;#000000&quot;/&gt;&lt;Shine shininess=&quot;75&quot;/&gt;&lt;/DisplayProperties&gt;&lt;Text&gt;{\rtf1\ansi\ansicpg1252\deff0\deflang2057{\fonttbl{\f0\fswiss\fprq2\fcharset222 LilyUPC;}{\f1\fswiss\fprq2\fcharset0 LilyUPC;}}&#10;{\colortbl ;\red0\green0\blue0;}&#10;\viewkind4\uc1\pard\qc\cf1\lang1054\f0\fs160\'ca\'d2\'b8\'d2\'c3\'b3\'ca\'d8\'a2\'a8\'d1\'a7\'cb\'c7\'d1\'b4\lang2057\f1\par&#10;}&lt;/Text&gt;&lt;/Shape&gt;&lt;/Scene&gt;&lt;/Perspector&gt;&#10;"/>
  <p:tag name="PERSPECTOR-QUALITYLEVEL" val="3"/>
  <p:tag name="PERSPECTOR-TYPE" val="BMP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ERSPECTOR-DATA" val="&lt;?xml version='1.0' encoding='utf-8'?&gt;&#10;&lt;Perspector majorVersion=&quot;1&quot; minorVersion=&quot;500&quot;&gt;&lt;Scene frameLeft=&quot;134.25&quot; frameTop=&quot;409.75&quot; scaleX=&quot;0.772219199003488&quot; scaleY=&quot;0.40428498592471&quot; frameWidth=&quot;427.25&quot; frameHeight=&quot;92.75&quot; frameOrientationIsPortrait=&quot;0&quot; light1Strength=&quot;0.3&quot; light1Direction=&quot;0.000000,1.000000,1.000000&quot; light2Strength=&quot;0&quot; light3Strength=&quot;0&quot; light4Strength=&quot;0&quot; lightDirectionY=&quot;1&quot;&gt;&lt;Camera modelViewMatrix=&quot;1.000000,0.000000,0.000000,0.000000,0.000000,1.000000,0.000000,0.000000,0.000000,0.000000,1.000000,0.000000,0.427349,-0.442464,0.000000,1.000000&quot;/&gt;&lt;BaseCamera modelViewMatrix=&quot;1.000000,0.000000,0.000000,0.000000,0.000000,1.000000,0.000000,0.000000,0.000000,0.000000,1.000000,0.000000,-0.369806,0.042045,0.000000,1.000000&quot;/&gt;&lt;AnimationEffect type=&quot;spinUp&quot; duration=&quot;3&quot;/&gt;&lt;DefaultTextFormat&gt;{\rtf1\ansi\ansicpg874\deff0\deflang1054{\fonttbl{\f0\fnil\fcharset0 Trebuchet MS;}}&#10;{\colortbl ;\red0\green0\blue0;}&#10;\viewkind4\uc1\pard\cf1\lang1033\f0\fs44\par&#10;}&#10;&lt;/DefaultTextFormat&gt;&lt;Shape id=&quot;0&quot; lastGroup=&quot;21&quot; type=&quot;Donut3D&quot;&gt;&lt;Position position=&quot;-189.749008,26.340889,-3.273919&quot; size=&quot;143.018784,127.172951,43.819603&quot; rotation=&quot;0.000000,21.475537,0.000000&quot; location=&quot;-189.749008,25.084591,-8.678955&quot; rotationMatrix=&quot;1.000000,0.000000,0.000000,0.000000,0.930574,-0.366104,0.000000,0.366104,0.930574&quot; center=&quot;-4.312478,0.570104,-22.530024&quot; rightOffset=&quot;1.625214,0.000000,0.000000&quot; topOffset=&quot;0.000000,1.205428,0.797116&quot; farOffset=&quot;0.000000,0.274660,-0.415351&quot;/&gt;&lt;DisplayProperties&gt;&lt;Fill color=&quot;#ff8f20&quot;/&gt;&lt;Line/&gt;&lt;Font color=&quot;#000000&quot;/&gt;&lt;Shine shininess=&quot;30&quot;/&gt;&lt;/DisplayProperties&gt;&lt;Text&gt;{\rtf1\ansi\ansicpg1252\deff0{\fonttbl{\f0\fnil\fcharset0 Arial;}}&#10;{\colortbl ;\red0\green0\blue0;}&#10;\viewkind4\uc1\pard\cf1\lang1033\fs36 &#10;\par }&lt;/Text&gt;&lt;Detail id=&quot;0&quot; h=&quot;0.221687536868145&quot; v=&quot;0.5&quot;/&gt;&lt;/Shape&gt;&lt;Shape id=&quot;6&quot; lastGroup=&quot;21&quot; type=&quot;Donut3D&quot;&gt;&lt;Position position=&quot;-104.123474,25.260853,-7.218146&quot; size=&quot;143.018753,127.173233,43.819771&quot; rotation=&quot;0.000000,-68.524407,0.000000&quot; location=&quot;-104.123474,23.208105,-12.312439&quot; rotationMatrix=&quot;1.000000,0.000000,0.000000,0.000000,0.366105,0.930574,0.000000,-0.930574,0.366105&quot; center=&quot;-2.366443,0.527457,-22.447445&quot; rightOffset=&quot;1.625213,0.000000,0.000000&quot; topOffset=&quot;0.000000,0.797119,-1.205430&quot; farOffset=&quot;0.000000,-0.415352,-0.274661&quot;/&gt;&lt;DisplayProperties&gt;&lt;Fill color=&quot;#ffc0cb&quot;/&gt;&lt;Line/&gt;&lt;Font color=&quot;#000000&quot;/&gt;&lt;Shine shininess=&quot;30&quot;/&gt;&lt;/DisplayProperties&gt;&lt;Text&gt;&lt;/Text&gt;&lt;Detail id=&quot;0&quot; h=&quot;0.228823250364625&quot; v=&quot;0.5&quot;/&gt;&lt;/Shape&gt;&lt;Shape id=&quot;11&quot; lastGroup=&quot;21&quot; type=&quot;Donut3D&quot;&gt;&lt;Position position=&quot;-15.603049,29.718300,3.517176&quot; size=&quot;143.018784,127.172943,43.819611&quot; rotation=&quot;0.000000,21.475537,0.000000&quot; location=&quot;-15.603049,29.800144,-2.738464&quot; rotationMatrix=&quot;1.000000,0.000000,0.000000,0.000000,0.930574,-0.366104,0.000000,0.366104,0.930574&quot; center=&quot;-0.354615,0.677276,-22.665035&quot; rightOffset=&quot;1.625214,0.000000,0.000000&quot; topOffset=&quot;0.000000,1.205428,0.797116&quot; farOffset=&quot;0.000000,0.274660,-0.415351&quot;/&gt;&lt;DisplayProperties&gt;&lt;Fill color=&quot;#ffd700&quot;/&gt;&lt;Line/&gt;&lt;Font color=&quot;#000000&quot;/&gt;&lt;Shine shininess=&quot;30&quot;/&gt;&lt;/DisplayProperties&gt;&lt;Text&gt;&lt;/Text&gt;&lt;Detail id=&quot;0&quot; h=&quot;0.219394874919394&quot; v=&quot;0.5&quot;/&gt;&lt;/Shape&gt;&lt;Shape id=&quot;12&quot; lastGroup=&quot;21&quot; type=&quot;Donut3D&quot;&gt;&lt;Position position=&quot;69.006226,13.366779,-14.294802&quot; size=&quot;143.018753,127.173073,43.819775&quot; rotation=&quot;0.000000,-68.524332,0.000000&quot; location=&quot;69.006226,10.102627,-16.761536&quot; rotationMatrix=&quot;1.000000,0.000000,0.000000,0.000000,0.366106,0.930573,0.000000,-0.930573,0.366106&quot; center=&quot;1.568323,0.229605,-22.346329&quot; rightOffset=&quot;1.625213,0.000000,0.000000&quot; topOffset=&quot;0.000000,0.797119,-1.205428&quot; farOffset=&quot;0.000000,-0.415352,-0.274662&quot;/&gt;&lt;DisplayProperties&gt;&lt;Fill color=&quot;#98fb98&quot;/&gt;&lt;Line/&gt;&lt;Font color=&quot;#000000&quot;/&gt;&lt;Shine shininess=&quot;30&quot;/&gt;&lt;/DisplayProperties&gt;&lt;Text&gt;&lt;/Text&gt;&lt;Detail id=&quot;0&quot; h=&quot;0.204153189404955&quot; v=&quot;0.5&quot;/&gt;&lt;/Shape&gt;&lt;Shape id=&quot;17&quot; lastGroup=&quot;21&quot; type=&quot;Donut3D&quot;&gt;&lt;Position position=&quot;148.966446,18.898928,-3.116580&quot; size=&quot;143.018784,127.172951,43.819756&quot; rotation=&quot;0.000000,21.475537,0.000000&quot; location=&quot;148.966446,17.837967,-6.977783&quot; rotationMatrix=&quot;1.000000,0.000000,0.000000,0.000000,0.930574,-0.366104,0.000000,0.366104,0.930574&quot; center=&quot;3.385601,0.405408,-22.568687&quot; rightOffset=&quot;1.625214,0.000000,0.000000&quot; topOffset=&quot;0.000000,1.205428,0.797116&quot; farOffset=&quot;0.000000,0.274661,-0.415352&quot;/&gt;&lt;DisplayProperties&gt;&lt;Fill color=&quot;#ff4aff&quot;/&gt;&lt;Line/&gt;&lt;Font color=&quot;#000000&quot;/&gt;&lt;Shine shininess=&quot;30&quot;/&gt;&lt;/DisplayProperties&gt;&lt;Text&gt;{\rtf1\ansi\ansicpg1252\deff0{\fonttbl{\f0\fnil\fcharset0 Arial;}}&#10;{\colortbl ;\red0\green0\blue0;}&#10;\viewkind4\uc1\pard\cf1\lang1033\fs36 &#10;\par }&lt;/Text&gt;&lt;Detail id=&quot;0&quot; h=&quot;0.251732766632752&quot; v=&quot;0.5&quot;/&gt;&lt;/Shape&gt;&lt;Group id=&quot;20&quot; primaryItem=&quot;13&quot; isCurrentlyGrouped=&quot;0&quot;/&gt;&lt;Group id=&quot;21&quot; primaryItem=&quot;18&quot; isCurrentlyGrouped=&quot;0&quot;/&gt;&lt;/Scene&gt;&lt;/Perspector&gt;&#10;"/>
  <p:tag name="PERSPECTOR-QUALITYLEVEL" val="3"/>
  <p:tag name="PERSPECTOR-TYPE" val="GI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ERSPECTOR-DATA" val="&lt;?xml version='1.0' encoding='utf-8'?&gt;&#10;&lt;Perspector majorVersion=&quot;1&quot; minorVersion=&quot;500&quot;&gt;&lt;Scene frameLeft=&quot;2.91259837150574&quot; frameTop=&quot;118.446617126465&quot; scaleX=&quot;0.838283061994769&quot; scaleY=&quot;1.05945178128756&quot; frameWidth=&quot;319.41748046875&quot; frameHeight=&quot;366.990325927734&quot; frameOrientationIsPortrait=&quot;0&quot; light1Strength=&quot;0&quot; light2Strength=&quot;0.05&quot; light2Direction=&quot;-1.500000,1.000000,1.000000&quot; light3Strength=&quot;0.05&quot; light3Direction=&quot;3.000000,-3.000000,1.000000&quot; light4Strength=&quot;0&quot; lightDirectionY=&quot;1&quot;&gt;&lt;Camera modelViewMatrix=&quot;1.000000,0.000000,0.000000,0.000000,0.000000,1.000000,0.000000,0.000000,0.000000,0.000000,1.000000,0.000000,0.044935,3.147103,-6.000000,1.000000&quot;/&gt;&lt;BaseCamera modelViewMatrix=&quot;1.000000,0.000000,0.000000,0.000000,0.000000,1.000000,0.000000,0.000000,0.000000,0.000000,1.000000,0.000000,0.000262,3.708730,0.000000,1.000000&quot;/&gt;&lt;DefaultTextFormat&gt;{\rtf1\ansi\ansicpg1252\deff0\deflang1033{\fonttbl{\f0\fswiss\fprq2\fcharset222 System;}}&#10;{\colortbl ;\red0\green0\blue0;}&#10;\viewkind4\uc1\pard\cf1\f0\fs44\'a7\'d2\'b9?\par&#10;}&#10;&lt;/DefaultTextFormat&gt;&lt;Group id=&quot;11&quot; primaryItem=&quot;2&quot; isCurrentlyGrouped=&quot;0&quot;/&gt;&lt;Group id=&quot;37&quot; primaryItem=&quot;29&quot; isCurrentlyGrouped=&quot;0&quot;/&gt;&lt;Shape id=&quot;49&quot; seq=&quot;1&quot; parentGroup=&quot;206&quot; lastGroup=&quot;206&quot; type=&quot;Ball&quot; useTextTexture=&quot;1&quot; textOffsetY=&quot;-6&quot;&gt;&lt;Position position=&quot;-1.063060,-2.061645,0.000197&quot; size=&quot;335.903625,53.771351,39.999950&quot; rotation=&quot;0.000059,-0.000288,-0.000000&quot; location=&quot;-1.063060,-2.016552,0.428833&quot; rotationMatrix=&quot;1.000000,-0.000000,0.000001,0.000000,1.000000,0.000005,-0.000001,-0.000005,1.000000&quot; center=&quot;-0.024160,-0.045831,-22.737019&quot; rightOffset=&quot;3.817087,0.000001,-0.000004&quot; topOffset=&quot;-0.000000,0.597686,0.127039&quot; farOffset=&quot;-0.000000,0.094503,-0.444612&quot;/&gt;&lt;DisplayProperties ensureTextContrast=&quot;1&quot;&gt;&lt;Fill color=&quot;#ffffe0&quot;/&gt;&lt;Line/&gt;&lt;Font color=&quot;#000000&quot;/&gt;&lt;Shine shininess=&quot;60&quot;/&gt;&lt;/DisplayProperties&gt;&lt;Text&gt;{\rtf1\ansi\ansicpg1252\deff0{\fonttbl{\f0\fswiss\fprq2\fcharset222 System;}{\f1\fswiss\fprq2\fcharset0 Arial;}}&#10;{\colortbl ;\red0\green0\blue0;}&#10;\viewkind4\uc1\pard\qc\cf1\lang1054\f0\fs40\'a1\'d2\'c3\'e3\'aa\'e9\'e1\'bc\'b9\'b7\'d5\'e8\'b7\'d2\'a7\'e0\'b4\'d4\'b9\'c2\'d8\'b7\'b8\'c8\'d2\'ca\'b5\'c3\'ec/\'a8\'d1\'b4\'a1\'d2\'c3\'a4\'e8\'d2\'a1\'c5\'d2\'a7\lang1033\f1\par&#10;}&lt;/Text&gt;&lt;/Shape&gt;&lt;Shape id=&quot;108&quot; seq=&quot;9&quot; parentGroup=&quot;206&quot; lastGroup=&quot;206&quot; type=&quot;Sphere&quot; useTextTexture=&quot;1&quot; textOffsetX=&quot;18&quot;&gt;&lt;Position position=&quot;-189.402222,-2.061676,0.000191&quot; size=&quot;50.127663,50.127594,50.127663&quot; rotation=&quot;0.000000,-0.000022,0.000000&quot; location=&quot;-189.402222,-2.016584,0.428833&quot; rotationMatrix=&quot;1.000000,0.000000,0.000000,0.000000,1.000000,0.000000,0.000000,-0.000000,1.000000&quot; center=&quot;-4.304596,-0.045831,-22.737019&quot; rightOffset=&quot;0.569633,0.000000,0.000000&quot; topOffset=&quot;0.000000,0.557184,0.118433&quot; farOffset=&quot;0.000000,0.118433,-0.557185&quot;/&gt;&lt;DisplayProperties ensureTextContrast=&quot;1&quot;&gt;&lt;Fill color=&quot;#7fffd4&quot;/&gt;&lt;Line/&gt;&lt;Font color=&quot;#000000&quot;/&gt;&lt;Shine shininess=&quot;60&quot;/&gt;&lt;/DisplayProperties&gt;&lt;Text&gt;{\rtf1\ansi\ansicpg1252\deff0\deflang1033{\fonttbl{\f0\fswiss\fprq2\fcharset222 System;}{\f1\fswiss\fprq2\fcharset0 Arial;}}&#10;{\colortbl ;\red0\green0\blue0;}&#10;\viewkind4\uc1\pard\cf1\f0\fs44  \lang1054 1\lang1033\f1\par&#10;}&lt;/Text&gt;&lt;/Shape&gt;&lt;List id=&quot;110&quot; primaryItem=&quot;109&quot; isCurrentlyGrouped=&quot;0&quot; isVertical=&quot;1&quot; gap=&quot;0.000000,8.000000,0.000000&quot; sizeIncrease=&quot;0.000000,0.000000,0.000000&quot; itemRotation=&quot;0.000000,0.000000,0.000000&quot; fixedItem=&quot;1&quot;/&gt;&lt;Group id=&quot;188&quot; seq=&quot;5&quot; primaryItem=&quot;187&quot; isCurrentlyGrouped=&quot;0&quot; lastGroup=&quot;110&quot;/&gt;&lt;Group id=&quot;191&quot; seq=&quot;1&quot; primaryItem=&quot;190&quot; isCurrentlyGrouped=&quot;0&quot; lastGroup=&quot;110&quot;/&gt;&lt;Group id=&quot;194&quot; seq=&quot;2&quot; primaryItem=&quot;193&quot; isCurrentlyGrouped=&quot;0&quot; lastGroup=&quot;110&quot;/&gt;&lt;Group id=&quot;197&quot; seq=&quot;3&quot; primaryItem=&quot;196&quot; isCurrentlyGrouped=&quot;0&quot; lastGroup=&quot;110&quot;/&gt;&lt;Group id=&quot;200&quot; seq=&quot;4&quot; primaryItem=&quot;199&quot; isCurrentlyGrouped=&quot;0&quot; lastGroup=&quot;110&quot;/&gt;&lt;Shape id=&quot;203&quot; seq=&quot;16&quot; parentGroup=&quot;206&quot; lastGroup=&quot;206&quot; type=&quot;Sphere&quot; useTextTexture=&quot;1&quot; textOffsetX=&quot;-16&quot; textOffsetY=&quot;10&quot;&gt;&lt;Position position=&quot;190.015579,-2.061686,0.000189&quot; size=&quot;50.127663,50.127594,50.127663&quot; rotation=&quot;0.000000,-0.000022,0.000000&quot; location=&quot;190.015579,-2.016594,0.428833&quot; rotationMatrix=&quot;1.000000,0.000000,0.000000,0.000000,1.000000,0.000000,0.000000,-0.000000,1.000000&quot; center=&quot;4.318536,-0.045832,-22.737019&quot; rightOffset=&quot;0.569633,0.000000,0.000000&quot; topOffset=&quot;0.000000,0.557184,0.118433&quot; farOffset=&quot;0.000000,0.118433,-0.557185&quot;/&gt;&lt;DisplayProperties ensureTextContrast=&quot;1&quot;&gt;&lt;Fill color=&quot;#7fffd4&quot;/&gt;&lt;Line/&gt;&lt;Font color=&quot;#000000&quot;/&gt;&lt;Shine shininess=&quot;60&quot;/&gt;&lt;/DisplayProperties&gt;&lt;Text&gt;{\rtf1\ansi\ansicpg1252\deff0\deflang1033{\fonttbl{\f0\fswiss\fprq2\fcharset222 System;}{\f1\fswiss\fprq2\fcharset0 Arial;}}&#10;{\colortbl ;\red0\green0\blue0;}&#10;\viewkind4\uc1\pard\cf1\f0\fs44\'a7\'d2\'b9?\f1\par&#10;}&lt;/Text&gt;&lt;/Shape&gt;&lt;Group id=&quot;206&quot; primaryItem=&quot;108&quot; isCurrentlyGrouped=&quot;1&quot; parentGroup=&quot;207&quot; lastGroup=&quot;207&quot;/&gt;&lt;List id=&quot;207&quot; primaryItem=&quot;206&quot; isCurrentlyGrouped=&quot;1&quot; isVertical=&quot;1&quot; gap=&quot;0.000000,8.000000,0.000000&quot; sizeIncrease=&quot;0.000000,0.000000,0.000000&quot; itemRotation=&quot;0.000000,0.000000,0.000000&quot; fixedItem=&quot;1&quot;/&gt;&lt;Shape id=&quot;245&quot; parentGroup=&quot;248&quot; lastGroup=&quot;248&quot; type=&quot;Ball&quot; useTextTexture=&quot;1&quot; textOffsetY=&quot;-6&quot;&gt;&lt;Position position=&quot;-1.063074,-63.833202,0.000185&quot; size=&quot;335.903625,53.771332,39.999950&quot; rotation=&quot;0.000059,-0.000283,-0.000000&quot; location=&quot;-1.063074,-62.438255,13.271851&quot; rotationMatrix=&quot;1.000000,-0.000000,0.000001,0.000000,1.000000,0.000005,-0.000001,-0.000005,1.000000&quot; center=&quot;-0.024161,-1.419051,-23.028906&quot; rightOffset=&quot;3.817087,0.000001,-0.000004&quot; topOffset=&quot;-0.000000,0.597686,0.127039&quot; farOffset=&quot;-0.000000,0.094503,-0.444612&quot;/&gt;&lt;DisplayProperties ensureTextContrast=&quot;1&quot;&gt;&lt;Fill color=&quot;#fff2db&quot; colorBlendFactor=&quot;0.2&quot; color1=&quot;#ffc0cb&quot; color2=&quot;#ffffe0&quot;/&gt;&lt;Line/&gt;&lt;Font color=&quot;#000000&quot; colorBlendFactor=&quot;0.2&quot; color1=&quot;#000000&quot; color2=&quot;#000000&quot;/&gt;&lt;Shine shininess=&quot;60&quot;/&gt;&lt;/DisplayProperties&gt;&lt;Text&gt;{\rtf1\ansi\ansicpg1252\deff0{\fonttbl{\f0\fswiss\fprq2\fcharset222 System;}{\f1\fswiss\fprq2\fcharset0 Arial;}}&#10;{\colortbl ;\red0\green0\blue0;}&#10;\viewkind4\uc1\pard\qc\cf1\lang1054\f0\fs44\'a1\'d2\'c3\'e0\'bd\'e9\'d2\'c3\'d0\'c7\'d1\'a7/\'a4\'d1\'b4\'a1\'c3\'cd\'a7\lang1033\f1\par&#10;}&lt;/Text&gt;&lt;/Shape&gt;&lt;Shape id=&quot;246&quot; seq=&quot;1&quot; parentGroup=&quot;248&quot; lastGroup=&quot;248&quot; type=&quot;Sphere&quot; textOffsetX=&quot;12&quot;&gt;&lt;Position position=&quot;-189.402222,-63.833244,0.000177&quot; size=&quot;50.127663,50.127594,50.127663&quot; rotation=&quot;0.000000,-0.000022,0.000000&quot; location=&quot;-189.402222,-62.438297,13.271851&quot; rotationMatrix=&quot;1.000000,0.000000,0.000000,0.000000,1.000000,0.000000,0.000000,-0.000000,1.000000&quot; center=&quot;-4.304596,-1.419052,-23.028906&quot; rightOffset=&quot;0.569633,0.000000,0.000000&quot; topOffset=&quot;0.000000,0.557184,0.118433&quot; farOffset=&quot;0.000000,0.118433,-0.557185&quot;/&gt;&lt;DisplayProperties ensureTextContrast=&quot;1&quot;&gt;&lt;Fill color=&quot;#98f7a9&quot; colorBlendFactor=&quot;0.2&quot; color1=&quot;#ffd700&quot; color2=&quot;#7fffd4&quot;/&gt;&lt;Line/&gt;&lt;Font color=&quot;#000000&quot; colorBlendFactor=&quot;0.2&quot; color1=&quot;#000000&quot; color2=&quot;#000000&quot;/&gt;&lt;Shine shininess=&quot;60&quot;/&gt;&lt;/DisplayProperties&gt;&lt;Text&gt;{\rtf1\ansi\ansicpg1252\deff0\deflang1033{\fonttbl{\f0\fswiss\fprq2\fcharset222 System;}{\f1\fswiss\fprq2\fcharset0 Arial;}}&#10;{\colortbl ;\red0\green0\blue0;}&#10;\viewkind4\uc1\pard\cf1\lang1054\f0\fs44 2\lang1033\f1\par&#10;}&lt;/Text&gt;&lt;/Shape&gt;&lt;Shape id=&quot;247&quot; seq=&quot;2&quot; parentGroup=&quot;248&quot; lastGroup=&quot;248&quot; type=&quot;Sphere&quot; useTextTexture=&quot;1&quot; textOffsetX=&quot;-16&quot; textOffsetY=&quot;20&quot;&gt;&lt;Position position=&quot;190.015579,-63.833286,0.000168&quot; size=&quot;50.127663,50.127594,50.127663&quot; rotation=&quot;0.000000,-0.000022,0.000000&quot; location=&quot;190.015579,-62.438339,13.271851&quot; rotationMatrix=&quot;1.000000,0.000000,0.000000,0.000000,1.000000,0.000000,0.000000,-0.000000,1.000000&quot; center=&quot;4.318536,-1.419053,-23.028906&quot; rightOffset=&quot;0.569633,0.000000,0.000000&quot; topOffset=&quot;0.000000,0.557184,0.118433&quot; farOffset=&quot;0.000000,0.118433,-0.557185&quot;/&gt;&lt;DisplayProperties ensureTextContrast=&quot;1&quot;&gt;&lt;Fill color=&quot;#98f7a9&quot; colorBlendFactor=&quot;0.2&quot; color1=&quot;#ffd700&quot; color2=&quot;#7fffd4&quot;/&gt;&lt;Line/&gt;&lt;Font color=&quot;#000000&quot; colorBlendFactor=&quot;0.2&quot; color1=&quot;#000000&quot; color2=&quot;#000000&quot;/&gt;&lt;Shine shininess=&quot;60&quot;/&gt;&lt;/DisplayProperties&gt;&lt;Text&gt;{\rtf1\ansi\ansicpg1252\deff0\deflang1033{\fonttbl{\f0\fswiss\fprq2\fcharset222 System;}{\f1\fswiss\fprq2\fcharset0 Arial;}}&#10;{\colortbl ;\red0\green0\blue0;}&#10;\viewkind4\uc1\pard\cf1\lang1054\f0\fs44\'a7\'d2\'b9\lang1033 ?\f1\par&#10;}&lt;/Text&gt;&lt;/Shape&gt;&lt;Group id=&quot;248&quot; seq=&quot;1&quot; primaryItem=&quot;246&quot; isCurrentlyGrouped=&quot;1&quot; parentGroup=&quot;207&quot; lastGroup=&quot;207&quot;/&gt;&lt;Shape id=&quot;249&quot; parentGroup=&quot;252&quot; lastGroup=&quot;252&quot; type=&quot;Ball&quot; useTextTexture=&quot;1&quot; textOffsetY=&quot;-4&quot;&gt;&lt;Position position=&quot;-1.063065,-125.604805,0.000165&quot; size=&quot;335.903625,53.771332,39.999950&quot; rotation=&quot;0.000057,-0.000283,0.000000&quot; location=&quot;-1.063065,-122.860001,26.114868&quot; rotationMatrix=&quot;1.000000,-0.000000,0.000001,0.000000,1.000000,0.000005,-0.000001,-0.000005,1.000000&quot; center=&quot;-0.024161,-2.792273,-23.320793&quot; rightOffset=&quot;3.817087,0.000001,-0.000004&quot; topOffset=&quot;-0.000000,0.597686,0.127039&quot; farOffset=&quot;-0.000000,0.094503,-0.444612&quot;/&gt;&lt;DisplayProperties ensureTextContrast=&quot;1&quot;&gt;&lt;Fill color=&quot;#ffe5d7&quot; colorBlendFactor=&quot;0.4&quot; color1=&quot;#ffc0cb&quot; color2=&quot;#ffffe0&quot;/&gt;&lt;Line/&gt;&lt;Font color=&quot;#000000&quot; colorBlendFactor=&quot;0.4&quot; color1=&quot;#000000&quot; color2=&quot;#000000&quot;/&gt;&lt;Shine shininess=&quot;60&quot;/&gt;&lt;/DisplayProperties&gt;&lt;Text&gt;{\rtf1\ansi\ansicpg1252\deff0{\fonttbl{\f0\fswiss\fprq2\fcharset222 System;}{\f1\fswiss\fprq2\fcharset0 Arial;}}&#10;{\colortbl ;\red0\green0\blue0;}&#10;\viewkind4\uc1\pard\qc\cf1\lang1054\f0\fs44  \'a1\'d2\'c3\'e3\'aa\'e9\'c1\'d2\'b5\'c3\'a1\'d2\'c3\'b7\'d2\'a7\'ca\'d1\'a7\'a4\'c1\lang1033\f1\par&#10;}&lt;/Text&gt;&lt;/Shape&gt;&lt;Shape id=&quot;250&quot; seq=&quot;1&quot; parentGroup=&quot;252&quot; lastGroup=&quot;252&quot; type=&quot;Sphere&quot; textOffsetX=&quot;12&quot;&gt;&lt;Position position=&quot;-189.402222,-125.604805,0.000165&quot; size=&quot;50.127663,50.127594,50.127663&quot; rotation=&quot;0.000000,-0.000022,0.000000&quot; location=&quot;-189.402222,-122.860001,26.114868&quot; rotationMatrix=&quot;1.000000,0.000000,0.000000,0.000000,1.000000,0.000000,0.000000,-0.000000,1.000000&quot; center=&quot;-4.304596,-2.792273,-23.320793&quot; rightOffset=&quot;0.569633,0.000000,0.000000&quot; topOffset=&quot;0.000000,0.557184,0.118433&quot; farOffset=&quot;0.000000,0.118433,-0.557185&quot;/&gt;&lt;DisplayProperties ensureTextContrast=&quot;1&quot;&gt;&lt;Fill color=&quot;#b2ef7f&quot; colorBlendFactor=&quot;0.4&quot; color1=&quot;#ffd700&quot; color2=&quot;#7fffd4&quot;/&gt;&lt;Line/&gt;&lt;Font color=&quot;#000000&quot; colorBlendFactor=&quot;0.4&quot; color1=&quot;#000000&quot; color2=&quot;#000000&quot;/&gt;&lt;Shine shininess=&quot;60&quot;/&gt;&lt;/DisplayProperties&gt;&lt;Text&gt;{\rtf1\ansi\ansicpg1252\deff0\deflang1033{\fonttbl{\f0\fswiss\fprq2\fcharset222 System;}{\f1\fswiss\fprq2\fcharset0 Arial;}}&#10;{\colortbl ;\red0\green0\blue0;}&#10;\viewkind4\uc1\pard\cf1\lang1054\f0\fs44 3\lang1033\f1\par&#10;}&lt;/Text&gt;&lt;/Shape&gt;&lt;Shape id=&quot;251&quot; seq=&quot;2&quot; parentGroup=&quot;252&quot; lastGroup=&quot;252&quot; type=&quot;Sphere&quot; useTextTexture=&quot;1&quot; textOffsetX=&quot;-14&quot; textOffsetY=&quot;12&quot;&gt;&lt;Position position=&quot;190.015579,-125.604805,0.000165&quot; size=&quot;50.127663,50.127594,50.127663&quot; rotation=&quot;0.000000,-0.000022,0.000000&quot; location=&quot;190.015579,-122.860001,26.114868&quot; rotationMatrix=&quot;1.000000,0.000000,0.000000,0.000000,1.000000,0.000000,0.000000,-0.000000,1.000000&quot; center=&quot;4.318536,-2.792273,-23.320793&quot; rightOffset=&quot;0.569633,0.000000,0.000000&quot; topOffset=&quot;0.000000,0.557184,0.118433&quot; farOffset=&quot;0.000000,0.118433,-0.557185&quot;/&gt;&lt;DisplayProperties ensureTextContrast=&quot;1&quot;&gt;&lt;Fill color=&quot;#b2ef7f&quot; colorBlendFactor=&quot;0.4&quot; color1=&quot;#ffd700&quot; color2=&quot;#7fffd4&quot;/&gt;&lt;Line/&gt;&lt;Font color=&quot;#000000&quot; colorBlendFactor=&quot;0.4&quot; color1=&quot;#000000&quot; color2=&quot;#000000&quot;/&gt;&lt;Shine shininess=&quot;60&quot;/&gt;&lt;/DisplayProperties&gt;&lt;Text&gt;{\rtf1\ansi\ansicpg1252\deff0\deflang1033{\fonttbl{\f0\fswiss\fprq2\fcharset222 System;}{\f1\fswiss\fprq2\fcharset0 Arial;}}&#10;{\colortbl ;\red0\green0\blue0;}&#10;\viewkind4\uc1\pard\cf1\lang1054\f0\fs44\'a7\'d2\'b9\lang1033 ?\f1\par&#10;}&lt;/Text&gt;&lt;/Shape&gt;&lt;Group id=&quot;252&quot; seq=&quot;2&quot; primaryItem=&quot;250&quot; isCurrentlyGrouped=&quot;1&quot; parentGroup=&quot;207&quot; lastGroup=&quot;207&quot;/&gt;&lt;Shape id=&quot;253&quot; parentGroup=&quot;256&quot; lastGroup=&quot;256&quot; type=&quot;Ball&quot; useTextTexture=&quot;1&quot; textOffsetY=&quot;-4&quot;&gt;&lt;Position position=&quot;-1.063065,-187.376343,0.000033&quot; size=&quot;335.903625,53.771332,39.999950&quot; rotation=&quot;0.000057,-0.000283,0.000000&quot; location=&quot;-1.063065,-183.281708,38.957764&quot; rotationMatrix=&quot;1.000000,-0.000000,0.000001,0.000000,1.000000,0.000005,-0.000001,-0.000005,1.000000&quot; center=&quot;-0.024161,-4.165493,-23.612677&quot; rightOffset=&quot;3.817087,0.000001,-0.000004&quot; topOffset=&quot;-0.000000,0.597686,0.127039&quot; farOffset=&quot;-0.000000,0.094503,-0.444612&quot;/&gt;&lt;DisplayProperties ensureTextContrast=&quot;1&quot;&gt;&lt;Fill color=&quot;#ffd9d3&quot; colorBlendFactor=&quot;0.6&quot; color1=&quot;#ffc0cb&quot; color2=&quot;#ffffe0&quot;/&gt;&lt;Line/&gt;&lt;Font color=&quot;#000000&quot; colorBlendFactor=&quot;0.6&quot; color1=&quot;#000000&quot; color2=&quot;#000000&quot;/&gt;&lt;Shine shininess=&quot;60&quot;/&gt;&lt;/DisplayProperties&gt;&lt;Text&gt;{\rtf1\ansi\ansicpg1252\deff0{\fonttbl{\f0\fswiss\fprq2\fcharset222 System;}{\f1\fswiss\fprq2\fcharset0 Arial;}}&#10;{\colortbl ;\red0\green0\blue0;}&#10;\viewkind4\uc1\pard\qc\cf1\lang1054\f0\fs44  \'a1\'d2\'c3\'a8\'d1\'b4\'a1\'d2\'c3\'e1\'bc\'b9\'a7\'d2\'b9/\'e2\'a4\'c3\'a7\'a1\'d2\'c3\'b7\'e9\'cd\'a7\'b6\'d4\'e8\'b9/\'b5\'d3\'ba\'c5\lang1033\f1\par&#10;}&lt;/Text&gt;&lt;/Shape&gt;&lt;Shape id=&quot;254&quot; seq=&quot;1&quot; parentGroup=&quot;256&quot; lastGroup=&quot;256&quot; type=&quot;Sphere&quot; textOffsetX=&quot;12&quot;&gt;&lt;Position position=&quot;-189.402222,-187.376511,-0.000002&quot; size=&quot;50.127663,50.127594,50.127663&quot; rotation=&quot;0.000000,-0.000022,0.000000&quot; location=&quot;-189.402222,-183.281876,38.957764&quot; rotationMatrix=&quot;1.000000,0.000000,0.000000,0.000000,1.000000,0.000000,0.000000,-0.000000,1.000000&quot; center=&quot;-4.304596,-4.165497,-23.612677&quot; rightOffset=&quot;0.569633,0.000000,0.000000&quot; topOffset=&quot;0.000000,0.557184,0.118433&quot; farOffset=&quot;0.000000,0.118433,-0.557185&quot;/&gt;&lt;DisplayProperties ensureTextContrast=&quot;1&quot;&gt;&lt;Fill color=&quot;#cbe754&quot; colorBlendFactor=&quot;0.6&quot; color1=&quot;#ffd700&quot; color2=&quot;#7fffd4&quot;/&gt;&lt;Line/&gt;&lt;Font color=&quot;#000000&quot; colorBlendFactor=&quot;0.6&quot; color1=&quot;#000000&quot; color2=&quot;#000000&quot;/&gt;&lt;Shine shininess=&quot;60&quot;/&gt;&lt;/DisplayProperties&gt;&lt;Text&gt;{\rtf1\ansi\ansicpg1252\deff0\deflang1033{\fonttbl{\f0\fswiss\fprq2\fcharset222 System;}{\f1\fswiss\fprq2\fcharset0 Arial;}}&#10;{\colortbl ;\red0\green0\blue0;}&#10;\viewkind4\uc1\pard\cf1\lang1054\f0\fs44 4\lang1033\f1\par&#10;}&lt;/Text&gt;&lt;/Shape&gt;&lt;Shape id=&quot;255&quot; seq=&quot;2&quot; parentGroup=&quot;256&quot; lastGroup=&quot;256&quot; type=&quot;Sphere&quot; useTextTexture=&quot;1&quot; textOffsetX=&quot;-14&quot; textOffsetY=&quot;14&quot;&gt;&lt;Position position=&quot;190.015579,-187.376511,-0.000002&quot; size=&quot;50.127663,50.127594,50.127663&quot; rotation=&quot;0.000000,-0.000022,0.000000&quot; location=&quot;190.015579,-183.281876,38.957764&quot; rotationMatrix=&quot;1.000000,0.000000,0.000000,0.000000,1.000000,0.000000,0.000000,-0.000000,1.000000&quot; center=&quot;4.318536,-4.165497,-23.612677&quot; rightOffset=&quot;0.569633,0.000000,0.000000&quot; topOffset=&quot;0.000000,0.557184,0.118433&quot; farOffset=&quot;0.000000,0.118433,-0.557185&quot;/&gt;&lt;DisplayProperties ensureTextContrast=&quot;1&quot;&gt;&lt;Fill color=&quot;#cbe754&quot; colorBlendFactor=&quot;0.6&quot; color1=&quot;#ffd700&quot; color2=&quot;#7fffd4&quot;/&gt;&lt;Line/&gt;&lt;Font color=&quot;#000000&quot; colorBlendFactor=&quot;0.6&quot; color1=&quot;#000000&quot; color2=&quot;#000000&quot;/&gt;&lt;Shine shininess=&quot;60&quot;/&gt;&lt;/DisplayProperties&gt;&lt;Text&gt;{\rtf1\ansi\ansicpg1252\deff0\deflang1033{\fonttbl{\f0\fswiss\fprq2\fcharset222 System;}{\f1\fswiss\fprq2\fcharset0 Arial;}}&#10;{\colortbl ;\red0\green0\blue0;}&#10;\viewkind4\uc1\pard\cf1\f0\fs44\'a7\'d2\'b9?\f1\par&#10;}&lt;/Text&gt;&lt;/Shape&gt;&lt;Group id=&quot;256&quot; seq=&quot;3&quot; primaryItem=&quot;254&quot; isCurrentlyGrouped=&quot;1&quot; parentGroup=&quot;207&quot; lastGroup=&quot;207&quot;/&gt;&lt;Shape id=&quot;257&quot; parentGroup=&quot;260&quot; lastGroup=&quot;260&quot; type=&quot;Ball&quot; useTextTexture=&quot;1&quot; textOffsetY=&quot;-6&quot;&gt;&lt;Position position=&quot;-1.063065,-249.147980,0.000004&quot; size=&quot;335.903625,53.771408,39.999943&quot; rotation=&quot;0.000059,-0.000302,0.000000&quot; location=&quot;-1.063065,-243.703491,51.800781&quot; rotationMatrix=&quot;1.000000,-0.000000,0.000001,0.000000,1.000000,0.000005,-0.000001,-0.000005,1.000000&quot; center=&quot;-0.024161,-5.538716,-23.904564&quot; rightOffset=&quot;3.817087,0.000001,-0.000004&quot; topOffset=&quot;-0.000000,0.597687,0.127039&quot; farOffset=&quot;-0.000000,0.094503,-0.444612&quot;/&gt;&lt;DisplayProperties ensureTextContrast=&quot;1&quot;&gt;&lt;Fill color=&quot;#ffcccf&quot; colorBlendFactor=&quot;0.8&quot; color1=&quot;#ffc0cb&quot; color2=&quot;#ffffe0&quot;/&gt;&lt;Line/&gt;&lt;Font color=&quot;#000000&quot; colorBlendFactor=&quot;0.8&quot; color1=&quot;#000000&quot; color2=&quot;#000000&quot;/&gt;&lt;Shine shininess=&quot;60&quot;/&gt;&lt;/DisplayProperties&gt;&lt;Text&gt;{\rtf1\ansi\ansicpg1252\deff0{\fonttbl{\f0\fswiss\fprq2\fcharset222 System;}{\f1\fswiss\fprq2\fcharset0 Arial;}}&#10;{\colortbl ;\red0\green0\blue0;}&#10;\viewkind4\uc1\pard\qc\cf1\lang1054\f0\fs44  \'a1\'d2\'c3\'a8\'d1\'b4\'a1\'d2\'c3\'a1\'c5\'d8\'e8\'c1\'e0\'bb\'e9\'d2\'cb\'c1\'d2\'c2\'e1\'c5\'d0\'ca\'c0\'d2\'c7\'d0\'e1\'c7\'b4\'c5\'e9\'cd\'c1\lang1033\f1\par&#10;}&lt;/Text&gt;&lt;/Shape&gt;&lt;Shape id=&quot;258&quot; seq=&quot;1&quot; parentGroup=&quot;260&quot; lastGroup=&quot;260&quot; type=&quot;Sphere&quot; textOffsetX=&quot;14&quot;&gt;&lt;Position position=&quot;-189.402222,-249.147980,0.000004&quot; size=&quot;50.127663,50.127663,50.127663&quot; rotation=&quot;0.000000,-0.000037,0.000000&quot; location=&quot;-189.402222,-243.703491,51.800781&quot; rotationMatrix=&quot;1.000000,0.000000,0.000000,0.000000,1.000000,0.000001,0.000000,-0.000001,1.000000&quot; center=&quot;-4.304596,-5.538716,-23.904564&quot; rightOffset=&quot;0.569633,0.000000,0.000000&quot; topOffset=&quot;0.000000,0.557185,0.118433&quot; farOffset=&quot;0.000000,0.118433,-0.557185&quot;/&gt;&lt;DisplayProperties ensureTextContrast=&quot;1&quot;&gt;&lt;Fill color=&quot;#e5df2a&quot; colorBlendFactor=&quot;0.8&quot; color1=&quot;#ffd700&quot; color2=&quot;#7fffd4&quot;/&gt;&lt;Line/&gt;&lt;Font color=&quot;#000000&quot; colorBlendFactor=&quot;0.8&quot; color1=&quot;#000000&quot; color2=&quot;#000000&quot;/&gt;&lt;Shine shininess=&quot;60&quot;/&gt;&lt;/DisplayProperties&gt;&lt;Text&gt;{\rtf1\ansi\ansicpg1252\deff0\deflang1033{\fonttbl{\f0\fswiss\fprq2\fcharset222 System;}{\f1\fswiss\fprq2\fcharset0 Arial;}}&#10;{\colortbl ;\red0\green0\blue0;}&#10;\viewkind4\uc1\pard\cf1\lang1054\f0\fs44 5\lang1033\f1\par&#10;}&lt;/Text&gt;&lt;/Shape&gt;&lt;Shape id=&quot;259&quot; seq=&quot;2&quot; parentGroup=&quot;260&quot; lastGroup=&quot;260&quot; type=&quot;Sphere&quot; useTextTexture=&quot;1&quot; textOffsetX=&quot;-16&quot; textOffsetY=&quot;14&quot;&gt;&lt;Position position=&quot;190.015579,-249.147980,0.000004&quot; size=&quot;50.127663,50.127663,50.127663&quot; rotation=&quot;0.000000,-0.000037,0.000000&quot; location=&quot;190.015579,-243.703491,51.800781&quot; rotationMatrix=&quot;1.000000,0.000000,0.000000,0.000000,1.000000,0.000001,0.000000,-0.000001,1.000000&quot; center=&quot;4.318536,-5.538716,-23.904564&quot; rightOffset=&quot;0.569633,0.000000,0.000000&quot; topOffset=&quot;0.000000,0.557185,0.118433&quot; farOffset=&quot;0.000000,0.118433,-0.557185&quot;/&gt;&lt;DisplayProperties ensureTextContrast=&quot;1&quot;&gt;&lt;Fill color=&quot;#e5df2a&quot; colorBlendFactor=&quot;0.8&quot; color1=&quot;#ffd700&quot; color2=&quot;#7fffd4&quot;/&gt;&lt;Line/&gt;&lt;Font color=&quot;#000000&quot; colorBlendFactor=&quot;0.8&quot; color1=&quot;#000000&quot; color2=&quot;#000000&quot;/&gt;&lt;Shine shininess=&quot;60&quot;/&gt;&lt;/DisplayProperties&gt;&lt;Text&gt;{\rtf1\ansi\ansicpg1252\deff0\deflang1033{\fonttbl{\f0\fswiss\fprq2\fcharset222 System;}{\f1\fswiss\fprq2\fcharset0 Arial;}}&#10;{\colortbl ;\red0\green0\blue0;}&#10;\viewkind4\uc1\pard\cf1\f0\fs44\'a7\'d2\'b9?\f1\par&#10;}&lt;/Text&gt;&lt;/Shape&gt;&lt;Group id=&quot;260&quot; seq=&quot;4&quot; primaryItem=&quot;258&quot; isCurrentlyGrouped=&quot;1&quot; parentGroup=&quot;207&quot; lastGroup=&quot;207&quot;/&gt;&lt;Shape id=&quot;261&quot; parentGroup=&quot;264&quot; lastGroup=&quot;264&quot; type=&quot;Ball&quot; useTextTexture=&quot;1&quot;&gt;&lt;Position position=&quot;-1.063057,-310.919464,0.000007&quot; size=&quot;335.903625,53.771332,20.000063&quot; rotation=&quot;0.000059,-0.000283,-0.000000&quot; location=&quot;-1.063057,-304.125122,64.643799&quot; rotationMatrix=&quot;1.000000,-0.000000,0.000001,0.000000,1.000000,0.000005,-0.000001,-0.000005,1.000000&quot; center=&quot;-0.024160,-6.911934,-24.196449&quot; rightOffset=&quot;3.817087,0.000001,-0.000004&quot; topOffset=&quot;-0.000000,0.597686,0.127039&quot; farOffset=&quot;-0.000000,0.047252,-0.222307&quot;/&gt;&lt;DisplayProperties ensureTextContrast=&quot;1&quot;&gt;&lt;Fill color=&quot;#ffc0cb&quot;/&gt;&lt;Line/&gt;&lt;Font color=&quot;#000000&quot;/&gt;&lt;Shine shininess=&quot;60&quot;/&gt;&lt;/DisplayProperties&gt;&lt;Text&gt;{\rtf1\ansi\ansicpg1252\deff0{\fonttbl{\f0\fswiss\fprq2\fcharset222 System;}{\f1\fswiss\fprq2\fcharset0 Arial;}}&#10;{\colortbl ;\red0\green0\blue0;}&#10;\viewkind4\uc1\pard\qc\cf1\lang1054\f0\fs44  \'a1\'d2\'c3\'ca\'d7\'e8\'cd\'ca\'d2\'c3\'e0\'be\'d7\'e8\'cd\'bb\'c3\'d1\'ba\'e0\'bb\'c5\'d5\'e8\'c2\'b9\'be\'c4\'b5\'d4\'a1\'c3\'c3\'c1\lang1033\f1\par&#10;}&lt;/Text&gt;&lt;/Shape&gt;&lt;Shape id=&quot;262&quot; seq=&quot;1&quot; parentGroup=&quot;264&quot; lastGroup=&quot;264&quot; type=&quot;Sphere&quot; textOffsetX=&quot;14&quot;&gt;&lt;Position position=&quot;-189.402222,-310.919464,0.000007&quot; size=&quot;50.127663,50.127663,50.127663&quot; rotation=&quot;0.000000,-0.000037,0.000000&quot; location=&quot;-189.402222,-304.125122,64.643799&quot; rotationMatrix=&quot;1.000000,0.000000,0.000000,0.000000,1.000000,0.000001,0.000000,-0.000001,1.000000&quot; center=&quot;-4.304596,-6.911934,-24.196449&quot; rightOffset=&quot;0.569633,0.000000,0.000000&quot; topOffset=&quot;0.000000,0.557185,0.118433&quot; farOffset=&quot;0.000000,0.118433,-0.557185&quot;/&gt;&lt;DisplayProperties ensureTextContrast=&quot;1&quot;&gt;&lt;Fill color=&quot;#ffd700&quot;/&gt;&lt;Line/&gt;&lt;Font color=&quot;#000000&quot;/&gt;&lt;Shine shininess=&quot;60&quot;/&gt;&lt;/DisplayProperties&gt;&lt;Text&gt;{\rtf1\ansi\ansicpg1252\deff0\deflang1033{\fonttbl{\f0\fswiss\fprq2\fcharset222 System;}{\f1\fswiss\fprq2\fcharset0 Arial;}}&#10;{\colortbl ;\red0\green0\blue0;}&#10;\viewkind4\uc1\pard\cf1\lang1054\f0\fs44 6\lang1033\f1\par&#10;}&lt;/Text&gt;&lt;/Shape&gt;&lt;Shape id=&quot;263&quot; seq=&quot;2&quot; parentGroup=&quot;264&quot; lastGroup=&quot;264&quot; type=&quot;Sphere&quot; useTextTexture=&quot;1&quot; textOffsetX=&quot;-16&quot; textOffsetY=&quot;12&quot;&gt;&lt;Position position=&quot;190.015579,-310.919556,-0.000012&quot; size=&quot;50.127663,50.127663,50.127663&quot; rotation=&quot;0.000000,-0.000037,0.000000&quot; location=&quot;190.015579,-304.125214,64.643799&quot; rotationMatrix=&quot;1.000000,0.000000,0.000000,0.000000,1.000000,0.000001,0.000000,-0.000001,1.000000&quot; center=&quot;4.318536,-6.911937,-24.196449&quot; rightOffset=&quot;0.569633,0.000000,0.000000&quot; topOffset=&quot;0.000000,0.557185,0.118433&quot; farOffset=&quot;0.000000,0.118433,-0.557185&quot;/&gt;&lt;DisplayProperties ensureTextContrast=&quot;1&quot;&gt;&lt;Fill color=&quot;#ffd700&quot;/&gt;&lt;Line/&gt;&lt;Font color=&quot;#000000&quot;/&gt;&lt;Shine shininess=&quot;60&quot;/&gt;&lt;/DisplayProperties&gt;&lt;Text&gt;{\rtf1\ansi\ansicpg1252\deff0\deflang1033{\fonttbl{\f0\fswiss\fprq2\fcharset222 System;}{\f1\fswiss\fprq2\fcharset0 Arial;}}&#10;{\colortbl ;\red0\green0\blue0;}&#10;\viewkind4\uc1\pard\cf1\f0\fs44\'a7\'d2\'b9?\f1\par&#10;}&lt;/Text&gt;&lt;/Shape&gt;&lt;Group id=&quot;264&quot; seq=&quot;7&quot; primaryItem=&quot;261&quot; isCurrentlyGrouped=&quot;1&quot; parentGroup=&quot;207&quot; lastGroup=&quot;207&quot;/&gt;&lt;/Scene&gt;&lt;/Perspector&gt;&#10;"/>
  <p:tag name="PERSPECTOR-QUALITYLEVEL" val="3"/>
  <p:tag name="PERSPECTOR-TYPE" val="BMP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ERSPECTOR-DATA" val="&lt;?xml version='1.0' encoding='utf-8'?&gt;&#10;&lt;Perspector majorVersion=&quot;1&quot; minorVersion=&quot;500&quot;&gt;&lt;Scene frameLeft=&quot;143.037979125977&quot; frameTop=&quot;153.16455078125&quot; scaleX=&quot;1.20607082591718&quot; scaleY=&quot;1.20649089910206&quot; frameWidth=&quot;434.177215576172&quot; frameHeight=&quot;246.83544921875&quot; frameOrientationIsPortrait=&quot;0&quot; light1Strength=&quot;0.3&quot; light1Direction=&quot;1.500000,-0.400000,1.000000&quot; light2Strength=&quot;0&quot; light3Strength=&quot;0&quot; light4Strength=&quot;0&quot; lightDirectionX=&quot;1.5&quot;&gt;&lt;Camera modelViewMatrix=&quot;1.000000,0.000000,0.000000,0.000000,0.000000,1.000000,0.000000,0.000000,0.000000,0.000000,1.000000,0.000000,-0.571883,3.599866,0.000000,1.000000&quot;/&gt;&lt;BaseCamera modelViewMatrix=&quot;1.000000,0.000000,0.000000,0.000000,0.000000,1.000000,0.000000,0.000000,0.000000,0.000000,1.000000,0.000000,-0.571883,3.599866,0.000000,1.000000&quot;/&gt;&lt;DefaultTextFormat&gt;{\rtf1\ansi\ansicpg1252\deff0\deflang1033{\fonttbl{\f0\fswiss\fprq2\fcharset222 System;}{\f1\fnil\fcharset0 Arial;}}&#10;{\colortbl ;\red0\green0\blue0;}&#10;\viewkind4\uc1\pard\qc\cf1\lang1054\f0\fs64\'a8\'d1\'b4\'a1\'d2\'c3\'a1\'c5\'d8\'e8\'c1\'e0\'bb\'e9\'d2\'cb\'c1\'d2\'c2\lang1033\f1\par&#10;}&#10;&lt;/DefaultTextFormat&gt;&lt;Group id=&quot;11&quot; primaryItem=&quot;2&quot; isCurrentlyGrouped=&quot;0&quot;/&gt;&lt;Group id=&quot;37&quot; primaryItem=&quot;29&quot; isCurrentlyGrouped=&quot;0&quot;/&gt;&lt;List id=&quot;119&quot; primaryItem=&quot;118&quot; isCurrentlyGrouped=&quot;0&quot; isVertical=&quot;1&quot; gap=&quot;0.000000,5.000000,0.000000&quot; sizeIncrease=&quot;0.000000,0.000000,0.000000&quot; itemRotation=&quot;0.000000,0.000000,0.000000&quot; fixedItem=&quot;1&quot;/&gt;&lt;List id=&quot;141&quot; primaryItem=&quot;140&quot; isCurrentlyGrouped=&quot;0&quot; isVertical=&quot;1&quot; gap=&quot;0.000000,8.000000,0.000000&quot; sizeIncrease=&quot;0.000000,0.000000,0.000000&quot; itemRotation=&quot;0.000000,0.000000,0.000000&quot; fixedItem=&quot;1&quot;/&gt;&lt;List id=&quot;197&quot; primaryItem=&quot;196&quot; isCurrentlyGrouped=&quot;0&quot; isVertical=&quot;1&quot; gap=&quot;0.000000,7.000000,0.000000&quot; sizeIncrease=&quot;0.000000,0.000000,0.000000&quot; itemRotation=&quot;0.000000,0.000000,0.000000&quot; fixedItem=&quot;1&quot;/&gt;&lt;Shape id=&quot;274&quot; seq=&quot;2&quot; parentGroup=&quot;281&quot; lastGroup=&quot;281&quot; type=&quot;Donut3D&quot;&gt;&lt;Position position=&quot;-98.701988,-98.790672,-26.094023&quot; size=&quot;60.000046,60.000072,14.999674&quot; rotation=&quot;-180.000000,-89.999964,-180.000000&quot; location=&quot;-98.701988,-102.057106,-4.984070&quot; rotationMatrix=&quot;1.000000,0.000000,0.000000,0.000000,-0.000001,1.000000,0.000000,-1.000000,-0.000001&quot; center=&quot;-2.243227,-2.319480,-22.613998&quot; rightOffset=&quot;0.681819,0.000000,0.000000&quot; topOffset=&quot;0.000000,0.141758,-0.666920&quot; farOffset=&quot;-0.000000,-0.166726,-0.035439&quot;/&gt;&lt;DisplayProperties ensureTextContrast=&quot;1&quot;&gt;&lt;Fill color=&quot;#d7ebff&quot;/&gt;&lt;Line/&gt;&lt;Font color=&quot;#000000&quot;/&gt;&lt;Shine shininess=&quot;30&quot;/&gt;&lt;/DisplayProperties&gt;&lt;Text&gt;{\rtf1\ansi\ansicpg1252\deff0\deflang1033{\fonttbl{\f0\fnil\fcharset0 Arial;}}&#10;{\colortbl ;\red0\green0\blue0;}&#10;\viewkind4\uc1\pard\cf1\fs52\par&#10;}&#10;&lt;/Text&gt;&lt;Detail id=&quot;0&quot; h=&quot;0.17281028491012&quot; v=&quot;0.5&quot;/&gt;&lt;/Shape&gt;&lt;Shape id=&quot;276&quot; seq=&quot;1&quot; parentGroup=&quot;281&quot; lastGroup=&quot;281&quot; type=&quot;Can&quot;&gt;&lt;Position position=&quot;-98.701988,-98.790695,-26.094027&quot; size=&quot;30.000055,60.000015,30.000055&quot; rotation=&quot;0.000000,-0.000004,0.000000&quot; location=&quot;-98.701988,-102.057129,-4.984070&quot; rotationMatrix=&quot;1.000000,0.000000,0.000000,0.000000,1.000000,0.000000,0.000000,-0.000000,1.000000&quot; center=&quot;-2.243227,-2.319480,-22.613998&quot; rightOffset=&quot;0.340910,0.000000,0.000000&quot; topOffset=&quot;0.000000,0.666919,0.141758&quot; farOffset=&quot;-0.000000,0.070879,-0.333460&quot;/&gt;&lt;DisplayProperties ensureTextContrast=&quot;1&quot;&gt;&lt;Fill color=&quot;#999999&quot;/&gt;&lt;Line/&gt;&lt;Font color=&quot;#000000&quot;/&gt;&lt;Shine shininess=&quot;30&quot;/&gt;&lt;/DisplayProperties&gt;&lt;Text&gt;{\rtf1\ansi\ansicpg1252\deff0\deflang1033{\fonttbl{\f0\fnil\fcharset0 Arial;}}&#10;{\colortbl ;\red0\green0\blue0;}&#10;\viewkind4\uc1\pard\cf1\fs52\par&#10;}&#10;&lt;/Text&gt;&lt;/Shape&gt;&lt;Shape id=&quot;278&quot; parentGroup=&quot;281&quot; lastGroup=&quot;281&quot; type=&quot;RoundedRectangle&quot; useTextTexture=&quot;1&quot;&gt;&lt;Position position=&quot;45.243702,-98.790718,-26.094032&quot; size=&quot;251.294342,44.350338,14.999937&quot; rotation=&quot;0.000000,0.000052,0.000000&quot; location=&quot;45.243702,-102.057152,-4.984070&quot; rotationMatrix=&quot;1.000000,0.000000,0.000000,0.000000,1.000000,-0.000001,0.000000,0.000001,1.000000&quot; center=&quot;1.028266,-2.319481,-22.613998&quot; rightOffset=&quot;2.855618,0.000000,0.000000&quot; topOffset=&quot;0.000000,0.492968,0.104784&quot; farOffset=&quot;-0.000000,0.035439,-0.166729&quot;/&gt;&lt;DisplayProperties ensureTextContrast=&quot;1&quot;&gt;&lt;Fill color=&quot;#ffffe0&quot;/&gt;&lt;Line/&gt;&lt;Font color=&quot;#000000&quot;/&gt;&lt;/DisplayProperties&gt;&lt;Text&gt;{\rtf1\ansi\ansicpg1252\deff0\deflang1033{\fonttbl{\f0\fswiss\fprq2\fcharset222 System;}{\f1\fnil\fcharset0 Arial;}}&#10;{\colortbl ;\red0\green0\blue0;}&#10;\viewkind4\uc1\pard\qc\cf1\lang1054\f0\fs52\'a8\'d1\'b4\'a1\'d2\'c3\'a1\'c5\'d8\'e8\'c1\'e0\'bb\'e9\'d2\'cb\'c1\'d2\'c2\lang1033\f1\par&#10;}&#10;&lt;/Text&gt;&lt;Detail id=&quot;0&quot; h=&quot;0.166666666666667&quot;/&gt;&lt;/Shape&gt;&lt;Group id=&quot;281&quot; primaryItem=&quot;278&quot; isCurrentlyGrouped=&quot;1&quot; parentGroup=&quot;282&quot; lastGroup=&quot;282&quot;/&gt;&lt;List id=&quot;282&quot; primaryItem=&quot;281&quot; isCurrentlyGrouped=&quot;1&quot; isVertical=&quot;1&quot; gap=&quot;0.000000,-5.000000,0.000000&quot; sizeIncrease=&quot;0.000000,0.000000,0.000000&quot; itemRotation=&quot;0.000000,0.000000,0.000000&quot; fixedItem=&quot;1&quot;/&gt;&lt;Shape id=&quot;299&quot; parentGroup=&quot;302&quot; lastGroup=&quot;302&quot; type=&quot;RoundedRectangle&quot; useTextTexture=&quot;1&quot;&gt;&lt;Position position=&quot;45.243649,-153.790756,-26.093939&quot; size=&quot;251.294403,44.350319,14.999937&quot; rotation=&quot;0.000000,0.000057,0.000000&quot; location=&quot;45.243649,-155.855286,6.451172&quot; rotationMatrix=&quot;1.000000,0.000000,0.000000,0.000000,1.000000,-0.000001,0.000000,0.000001,1.000000&quot; center=&quot;1.028265,-3.542166,-22.873890&quot; rightOffset=&quot;2.855618,0.000000,0.000000&quot; topOffset=&quot;0.000000,0.492968,0.104784&quot; farOffset=&quot;-0.000000,0.035440,-0.166729&quot;/&gt;&lt;DisplayProperties ensureTextContrast=&quot;1&quot;&gt;&lt;Fill color=&quot;#cbfdbc&quot; colorBlendFactor=&quot;0.5&quot; color1=&quot;#98fb98&quot; color2=&quot;#ffffe0&quot;/&gt;&lt;Line/&gt;&lt;Font color=&quot;#000000&quot; colorBlendFactor=&quot;0.5&quot; color1=&quot;#000000&quot; color2=&quot;#000000&quot;/&gt;&lt;/DisplayProperties&gt;&lt;Text&gt;{\rtf1\ansi\ansicpg1252\deff0\deflang1033{\fonttbl{\f0\fswiss\fprq2\fcharset222 System;}{\f1\fnil\fcharset0 Arial;}}&#10;{\colortbl ;\red0\green0\blue0;}&#10;\viewkind4\uc1\pard\qc\cf1\lang1054\f0\fs52\'a8\'d1\'b4\'a1\'d2\'c3\'ca\'c0\'d2\'c7\'d0\'e1\'c7\'b4\'c5\'e9\'cd\'c1\lang1033\f1\par&#10;}&#10;&lt;/Text&gt;&lt;Detail id=&quot;0&quot; h=&quot;0.166666666666667&quot;/&gt;&lt;/Shape&gt;&lt;Shape id=&quot;300&quot; seq=&quot;1&quot; parentGroup=&quot;302&quot; lastGroup=&quot;302&quot; type=&quot;Can&quot;&gt;&lt;Position position=&quot;-98.702011,-153.790756,-26.093939&quot; size=&quot;29.999950,59.999996,29.999950&quot; rotation=&quot;0.000000,-0.000000,0.000000&quot; location=&quot;-98.702011,-155.855286,6.451172&quot; center=&quot;-2.243227,-3.542166,-22.873890&quot; rightOffset=&quot;0.340909,0.000000,0.000000&quot; topOffset=&quot;0.000000,0.666919,0.141758&quot; farOffset=&quot;-0.000000,0.070879,-0.333459&quot;/&gt;&lt;DisplayProperties ensureTextContrast=&quot;1&quot;&gt;&lt;Fill color=&quot;#999999&quot; colorBlendFactor=&quot;0.5&quot; color1=&quot;#999999&quot; color2=&quot;#999999&quot;/&gt;&lt;Line/&gt;&lt;Font color=&quot;#000000&quot; colorBlendFactor=&quot;0.5&quot; color1=&quot;#000000&quot; color2=&quot;#000000&quot;/&gt;&lt;Shine shininess=&quot;30&quot;/&gt;&lt;/DisplayProperties&gt;&lt;Text&gt;{\rtf1\ansi\ansicpg1252\deff0\deflang1033{\fonttbl{\f0\fnil\fcharset0 Arial;}}&#10;{\colortbl ;\red0\green0\blue0;}&#10;\viewkind4\uc1\pard\cf1\fs52\par&#10;}&#10;&lt;/Text&gt;&lt;/Shape&gt;&lt;Shape id=&quot;301&quot; seq=&quot;2&quot; parentGroup=&quot;302&quot; lastGroup=&quot;302&quot; type=&quot;Donut3D&quot;&gt;&lt;Position position=&quot;-98.702011,-153.790756,-26.093939&quot; size=&quot;59.999943,60.000072,14.999755&quot; rotation=&quot;-180.000000,-89.999983,-180.000000&quot; location=&quot;-98.702011,-155.855286,6.451172&quot; rotationMatrix=&quot;1.000000,0.000000,0.000000,0.000000,-0.000000,1.000000,0.000000,-1.000000,-0.000000&quot; center=&quot;-2.243227,-3.542166,-22.873890&quot; rightOffset=&quot;0.681818,0.000000,0.000000&quot; topOffset=&quot;0.000000,0.141758,-0.666920&quot; farOffset=&quot;-0.000000,-0.166727,-0.035439&quot;/&gt;&lt;DisplayProperties ensureTextContrast=&quot;1&quot;&gt;&lt;Fill color=&quot;#6bb5ff&quot; colorBlendFactor=&quot;0.5&quot; color1=&quot;#0080ff&quot; color2=&quot;#d7ebff&quot;/&gt;&lt;Line/&gt;&lt;Font color=&quot;#000000&quot; colorBlendFactor=&quot;0.5&quot; color1=&quot;#000000&quot; color2=&quot;#000000&quot;/&gt;&lt;Shine shininess=&quot;30&quot;/&gt;&lt;/DisplayProperties&gt;&lt;Text&gt;{\rtf1\ansi\ansicpg1252\deff0\deflang1033{\fonttbl{\f0\fnil\fcharset0 Arial;}}&#10;{\colortbl ;\red0\green0\blue0;}&#10;\viewkind4\uc1\pard\cf1\fs52\par&#10;}&#10;&lt;/Text&gt;&lt;Detail id=&quot;0&quot; h=&quot;0.17281028491012&quot; v=&quot;0.5&quot;/&gt;&lt;/Shape&gt;&lt;Group id=&quot;302&quot; seq=&quot;1&quot; primaryItem=&quot;299&quot; isCurrentlyGrouped=&quot;1&quot; parentGroup=&quot;282&quot; lastGroup=&quot;282&quot;/&gt;&lt;Shape id=&quot;323&quot; parentGroup=&quot;326&quot; lastGroup=&quot;326&quot; type=&quot;RoundedRectangle&quot; useTextTexture=&quot;1&quot;&gt;&lt;Position position=&quot;45.243649,-208.790741,-26.093897&quot; size=&quot;251.294327,44.350319,14.999937&quot; rotation=&quot;0.000000,0.000057,0.000000&quot; location=&quot;45.243649,-209.653381,17.886353&quot; rotationMatrix=&quot;1.000000,0.000000,0.000000,0.000000,1.000000,-0.000001,0.000000,0.000001,1.000000&quot; center=&quot;1.028265,-4.764850,-23.133781&quot; rightOffset=&quot;2.855617,0.000000,0.000000&quot; topOffset=&quot;0.000000,0.492968,0.104784&quot; farOffset=&quot;-0.000000,0.035440,-0.166729&quot;/&gt;&lt;DisplayProperties ensureTextContrast=&quot;1&quot;&gt;&lt;Fill color=&quot;#98fb98&quot;/&gt;&lt;Line/&gt;&lt;Font color=&quot;#000000&quot;/&gt;&lt;/DisplayProperties&gt;&lt;Text&gt;{\rtf1\ansi\ansicpg1252\deff0\deflang1033{\fonttbl{\f0\fnil\fcharset0 Arial;}{\f1\fswiss\fprq2\fcharset222 System;}}&#10;{\colortbl ;\red0\green0\blue0;}&#10;\viewkind4\uc1\pard\qc\cf1\fs52  \lang1054\f1\'ca\'e8\'a7\'e0\'ca\'c3\'d4\'c1\'b9\'c7\'d1\'b5\'a1\'c3\'c3\'c1\lang1033\f0\par&#10;}&#10;&lt;/Text&gt;&lt;Detail id=&quot;0&quot; h=&quot;0.166666666666667&quot;/&gt;&lt;/Shape&gt;&lt;Shape id=&quot;324&quot; seq=&quot;1&quot; parentGroup=&quot;326&quot; lastGroup=&quot;326&quot; type=&quot;Can&quot; useTextTexture=&quot;1&quot;&gt;&lt;Position position=&quot;-98.701988,-208.790741,-26.093897&quot; size=&quot;29.999950,59.999996,29.999950&quot; rotation=&quot;0.000000,-0.000000,0.000000&quot; location=&quot;-98.701988,-209.653381,17.886353&quot; center=&quot;-2.243227,-4.764850,-23.133781&quot; rightOffset=&quot;0.340909,0.000000,0.000000&quot; topOffset=&quot;0.000000,0.666919,0.141758&quot; farOffset=&quot;-0.000000,0.070879,-0.333459&quot;/&gt;&lt;DisplayProperties ensureTextContrast=&quot;1&quot;&gt;&lt;Fill color=&quot;#999999&quot;/&gt;&lt;Line/&gt;&lt;Font color=&quot;#000000&quot;/&gt;&lt;Shine shininess=&quot;30&quot;/&gt;&lt;/DisplayProperties&gt;&lt;Text&gt;{\rtf1\ansi\ansicpg1252\deff0\deflang1033{\fonttbl{\f0\fnil\fcharset0 Arial;}}&#10;{\colortbl ;\red0\green0\blue0;}&#10;\viewkind4\uc1\pard\cf1\fs52\par&#10;}&#10;&lt;/Text&gt;&lt;/Shape&gt;&lt;Shape id=&quot;325&quot; seq=&quot;2&quot; parentGroup=&quot;326&quot; lastGroup=&quot;326&quot; type=&quot;Donut3D&quot;&gt;&lt;Position position=&quot;-98.701988,-208.790741,-26.093897&quot; size=&quot;59.999943,60.000072,14.999838&quot; rotation=&quot;-180.000000,-89.999983,180.000000&quot; location=&quot;-98.701988,-209.653381,17.886353&quot; rotationMatrix=&quot;1.000000,0.000000,0.000000,0.000000,-0.000000,1.000000,0.000000,-1.000000,-0.000000&quot; center=&quot;-2.243227,-4.764850,-23.133781&quot; rightOffset=&quot;0.681818,0.000000,0.000000&quot; topOffset=&quot;0.000000,0.141758,-0.666920&quot; farOffset=&quot;-0.000000,-0.166728,-0.035439&quot;/&gt;&lt;DisplayProperties ensureTextContrast=&quot;1&quot;&gt;&lt;Fill color=&quot;#0080ff&quot;/&gt;&lt;Line/&gt;&lt;Font color=&quot;#000000&quot;/&gt;&lt;Shine shininess=&quot;30&quot;/&gt;&lt;/DisplayProperties&gt;&lt;Text&gt;{\rtf1\ansi\ansicpg1252\deff0\deflang1033{\fonttbl{\f0\fnil\fcharset0 Arial;}}&#10;{\colortbl ;\red0\green0\blue0;}&#10;\viewkind4\uc1\pard\cf1\fs52\par&#10;}&#10;&lt;/Text&gt;&lt;Detail id=&quot;0&quot; h=&quot;0.17281028491012&quot; v=&quot;0.5&quot;/&gt;&lt;/Shape&gt;&lt;Group id=&quot;326&quot; seq=&quot;5&quot; primaryItem=&quot;323&quot; isCurrentlyGrouped=&quot;1&quot; parentGroup=&quot;282&quot; lastGroup=&quot;282&quot;/&gt;&lt;/Scene&gt;&lt;/Perspector&gt;&#10;"/>
  <p:tag name="PERSPECTOR-QUALITYLEVEL" val="3"/>
  <p:tag name="PERSPECTOR-TYPE" val="BMP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ERSPECTOR-DATA" val="&lt;?xml version='1.0' encoding='utf-8'?&gt;&#10;&lt;Perspector majorVersion=&quot;1&quot; minorVersion=&quot;500&quot;&gt;&lt;Scene frameLeft=&quot;341.75&quot; frameTop=&quot;125.25&quot; scaleX=&quot;0.872569167676864&quot; scaleY=&quot;1.04876268868196&quot; frameWidth=&quot;338.875030517578&quot; frameHeight=&quot;350.5&quot; frameOrientationIsPortrait=&quot;0&quot; light1Strength=&quot;0&quot; light2Strength=&quot;0.05&quot; light2Direction=&quot;-1.500000,1.000000,1.000000&quot; light3Strength=&quot;0.05&quot; light3Direction=&quot;3.000000,-3.000000,1.000000&quot; light4Strength=&quot;0&quot; lightDirectionY=&quot;1&quot;&gt;&lt;Camera modelViewMatrix=&quot;1.000000,0.000000,0.000000,0.000000,0.000000,1.000000,0.000000,0.000000,0.000000,0.000000,1.000000,0.000000,-0.039473,3.082407,-6.000000,1.000000&quot;/&gt;&lt;BaseCamera modelViewMatrix=&quot;1.000000,0.000000,0.000000,0.000000,0.000000,1.000000,0.000000,0.000000,0.000000,0.000000,1.000000,0.000000,0.000262,3.708730,0.000000,1.000000&quot;/&gt;&lt;DefaultTextFormat&gt;{\rtf1\ansi\ansicpg1252\deff0\deflang1033{\fonttbl{\f0\fswiss\fprq2\fcharset222 System;}}&#10;{\colortbl ;\red0\green0\blue0;}&#10;\viewkind4\uc1\pard\cf1\f0\fs44\'a7\'d2\'b9?\par&#10;}&#10;&lt;/DefaultTextFormat&gt;&lt;Group id=&quot;11&quot; primaryItem=&quot;2&quot; isCurrentlyGrouped=&quot;0&quot;/&gt;&lt;Group id=&quot;37&quot; primaryItem=&quot;29&quot; isCurrentlyGrouped=&quot;0&quot;/&gt;&lt;Shape id=&quot;49&quot; seq=&quot;1&quot; parentGroup=&quot;206&quot; lastGroup=&quot;206&quot; type=&quot;Ball&quot; useTextTexture=&quot;1&quot; textOffsetY=&quot;-8&quot;&gt;&lt;Position position=&quot;-1.063060,-2.061645,0.000197&quot; size=&quot;335.903625,53.771351,39.999950&quot; rotation=&quot;0.000058,-0.000288,0.000000&quot; location=&quot;-1.063060,-2.016552,0.428833&quot; rotationMatrix=&quot;1.000000,-0.000000,0.000001,0.000000,1.000000,0.000005,-0.000001,-0.000005,1.000000&quot; center=&quot;-0.024160,-0.045831,-22.737019&quot; rightOffset=&quot;3.817087,0.000001,-0.000004&quot; topOffset=&quot;-0.000000,0.597686,0.127039&quot; farOffset=&quot;-0.000000,0.094503,-0.444612&quot;/&gt;&lt;DisplayProperties ensureTextContrast=&quot;1&quot;&gt;&lt;Fill color=&quot;#ffffe0&quot;/&gt;&lt;Line/&gt;&lt;Font color=&quot;#000000&quot;/&gt;&lt;Shine shininess=&quot;60&quot;/&gt;&lt;/DisplayProperties&gt;&lt;Text&gt;{\rtf1\ansi\ansicpg1252\deff0{\fonttbl{\f0\fswiss\fprq2\fcharset222 System;}{\f1\fswiss\fprq2\fcharset0 Arial;}}&#10;{\colortbl ;\red0\green0\blue0;}&#10;\viewkind4\uc1\pard\qc\cf1\lang1054\f0\fs44\'aa\'e8\'c7\'c2\'e0\'cb\'c5\'d7\'cd\'e0\'c3\'d7\'e8\'cd\'a7\'e1\'bc\'b9\'b7\'d5\'e8\'b7\'d2\'a7\'e0\'b4\'d4\'b9\'c2\'d8\'b7\'b8\'c8\'d2\'ca\'b5\'c3\'ec/\'a4\'e8\'d2\'a1\'c5\'d2\'a7\lang1033\f1\par&#10;}&lt;/Text&gt;&lt;/Shape&gt;&lt;Shape id=&quot;108&quot; seq=&quot;9&quot; parentGroup=&quot;206&quot; lastGroup=&quot;206&quot; type=&quot;Sphere&quot; useTextTexture=&quot;1&quot; textOffsetX=&quot;18&quot; textOffsetY=&quot;6&quot;&gt;&lt;Position position=&quot;-189.402222,-2.061676,0.000191&quot; size=&quot;50.127663,50.127617,50.127663&quot; rotation=&quot;0.000000,-0.000026,0.000000&quot; location=&quot;-189.402222,-2.016584,0.428833&quot; rotationMatrix=&quot;1.000000,0.000000,0.000000,0.000000,1.000000,0.000000,0.000000,-0.000000,1.000000&quot; center=&quot;-4.304596,-0.045831,-22.737019&quot; rightOffset=&quot;0.569633,0.000000,0.000000&quot; topOffset=&quot;0.000000,0.557184,0.118433&quot; farOffset=&quot;0.000000,0.118433,-0.557185&quot;/&gt;&lt;DisplayProperties ensureTextContrast=&quot;1&quot;&gt;&lt;Fill color=&quot;#ffc0cb&quot;/&gt;&lt;Line/&gt;&lt;Font color=&quot;#000000&quot;/&gt;&lt;Shine shininess=&quot;60&quot;/&gt;&lt;/DisplayProperties&gt;&lt;Text&gt;{\rtf1\ansi\ansicpg1252\deff0\deflang1033{\fonttbl{\f0\fswiss\fprq2\fcharset222 System;}{\f1\fswiss\fprq2\fcharset0 Arial;}}&#10;{\colortbl ;\red0\green0\blue0;}&#10;\viewkind4\uc1\pard\cf1\f0\fs48  \lang1054 1\lang1033\f1\par&#10;}&lt;/Text&gt;&lt;/Shape&gt;&lt;List id=&quot;110&quot; primaryItem=&quot;109&quot; isCurrentlyGrouped=&quot;0&quot; isVertical=&quot;1&quot; gap=&quot;0.000000,8.000000,0.000000&quot; sizeIncrease=&quot;0.000000,0.000000,0.000000&quot; itemRotation=&quot;0.000000,0.000000,0.000000&quot; fixedItem=&quot;1&quot;/&gt;&lt;Group id=&quot;188&quot; seq=&quot;5&quot; primaryItem=&quot;187&quot; isCurrentlyGrouped=&quot;0&quot; lastGroup=&quot;110&quot;/&gt;&lt;Group id=&quot;191&quot; seq=&quot;1&quot; primaryItem=&quot;190&quot; isCurrentlyGrouped=&quot;0&quot; lastGroup=&quot;110&quot;/&gt;&lt;Group id=&quot;194&quot; seq=&quot;2&quot; primaryItem=&quot;193&quot; isCurrentlyGrouped=&quot;0&quot; lastGroup=&quot;110&quot;/&gt;&lt;Group id=&quot;197&quot; seq=&quot;3&quot; primaryItem=&quot;196&quot; isCurrentlyGrouped=&quot;0&quot; lastGroup=&quot;110&quot;/&gt;&lt;Group id=&quot;200&quot; seq=&quot;4&quot; primaryItem=&quot;199&quot; isCurrentlyGrouped=&quot;0&quot; lastGroup=&quot;110&quot;/&gt;&lt;Shape id=&quot;203&quot; seq=&quot;16&quot; parentGroup=&quot;206&quot; lastGroup=&quot;206&quot; type=&quot;Sphere&quot; useTextTexture=&quot;1&quot; textOffsetX=&quot;-16&quot; textOffsetY=&quot;22&quot;&gt;&lt;Position position=&quot;190.015579,-2.061686,0.000189&quot; size=&quot;50.127663,50.127617,50.127663&quot; rotation=&quot;0.000000,-0.000026,0.000000&quot; location=&quot;190.015579,-2.016594,0.428833&quot; rotationMatrix=&quot;1.000000,0.000000,0.000000,0.000000,1.000000,0.000000,0.000000,-0.000000,1.000000&quot; center=&quot;4.318536,-0.045832,-22.737019&quot; rightOffset=&quot;0.569633,0.000000,0.000000&quot; topOffset=&quot;0.000000,0.557184,0.118433&quot; farOffset=&quot;0.000000,0.118433,-0.557185&quot;/&gt;&lt;DisplayProperties ensureTextContrast=&quot;1&quot;&gt;&lt;Fill color=&quot;#ffc0cb&quot;/&gt;&lt;Line/&gt;&lt;Font color=&quot;#000000&quot;/&gt;&lt;Shine shininess=&quot;60&quot;/&gt;&lt;/DisplayProperties&gt;&lt;Text&gt;{\rtf1\ansi\ansicpg1252\deff0\deflang1033{\fonttbl{\f0\fswiss\fprq2\fcharset222 System;}{\f1\fswiss\fprq2\fcharset0 Arial;}}&#10;{\colortbl ;\red0\green0\blue0;}&#10;\viewkind4\uc1\pard\cf1\f0\fs40\'a7\'d2\'b9?\f1\par&#10;}&lt;/Text&gt;&lt;/Shape&gt;&lt;Group id=&quot;206&quot; primaryItem=&quot;108&quot; isCurrentlyGrouped=&quot;1&quot; parentGroup=&quot;207&quot; lastGroup=&quot;207&quot;/&gt;&lt;List id=&quot;207&quot; primaryItem=&quot;206&quot; isCurrentlyGrouped=&quot;1&quot; isVertical=&quot;1&quot; gap=&quot;0.000000,8.000000,0.000000&quot; sizeIncrease=&quot;0.000000,0.000000,0.000000&quot; itemRotation=&quot;0.000000,0.000000,0.000000&quot; fixedItem=&quot;1&quot;/&gt;&lt;Shape id=&quot;253&quot; parentGroup=&quot;256&quot; lastGroup=&quot;256&quot; type=&quot;Ball&quot; useTextTexture=&quot;1&quot; textOffsetY=&quot;-16&quot;&gt;&lt;Position position=&quot;-1.063065,-249.147812,0.000039&quot; size=&quot;335.903625,53.771332,39.999958&quot; rotation=&quot;0.000059,-0.000283,-0.000000&quot; location=&quot;-1.063065,-243.703323,51.800781&quot; rotationMatrix=&quot;1.000000,-0.000000,0.000001,0.000000,1.000000,0.000005,-0.000001,-0.000005,1.000000&quot; center=&quot;-0.024161,-5.538712,-23.904564&quot; rightOffset=&quot;3.817087,0.000001,-0.000004&quot; topOffset=&quot;-0.000000,0.597686,0.127039&quot; farOffset=&quot;-0.000000,0.094503,-0.444613&quot;/&gt;&lt;DisplayProperties ensureTextContrast=&quot;1&quot;&gt;&lt;Fill color=&quot;#ffff2c&quot; colorBlendFactor=&quot;0.8&quot; color1=&quot;#ffff00&quot; color2=&quot;#ffffe0&quot;/&gt;&lt;Line/&gt;&lt;Font color=&quot;#000000&quot; colorBlendFactor=&quot;0.8&quot; color1=&quot;#000000&quot; color2=&quot;#000000&quot;/&gt;&lt;Shine shininess=&quot;60&quot;/&gt;&lt;/DisplayProperties&gt;&lt;Text&gt;{\rtf1\ansi\ansicpg1252\deff0{\fonttbl{\f0\fswiss\fprq2\fcharset222 System;}{\f1\fswiss\fprq2\fcharset0 Arial;}}&#10;{\colortbl ;\red0\green0\blue0;}&#10;\viewkind4\uc1\pard\qc\cf1\lang1054\f0\fs44\'ca\'b9\'d1\'ba\'ca\'b9\'d8\'b9\'a1\'d2\'c3\'ca\'c3\'e9\'d2\'a7\'b9\'c7\'d1\'b5\'a1\'c3\'c3\'c1\lang1033\f1\par&#10;}&lt;/Text&gt;&lt;/Shape&gt;&lt;Shape id=&quot;254&quot; seq=&quot;1&quot; parentGroup=&quot;256&quot; lastGroup=&quot;256&quot; type=&quot;Sphere&quot; textOffsetX=&quot;12&quot; textOffsetY=&quot;4&quot;&gt;&lt;Position position=&quot;-189.402222,-249.148041,-0.000009&quot; size=&quot;50.127663,50.127663,50.127663&quot; rotation=&quot;0.000000,-0.000037,0.000000&quot; location=&quot;-189.402222,-243.703552,51.800781&quot; rotationMatrix=&quot;1.000000,0.000000,0.000000,0.000000,1.000000,0.000001,0.000000,-0.000001,1.000000&quot; center=&quot;-4.304596,-5.538717,-23.904564&quot; rightOffset=&quot;0.569633,0.000000,0.000000&quot; topOffset=&quot;0.000000,0.557185,0.118433&quot; farOffset=&quot;0.000000,0.118433,-0.557185&quot;/&gt;&lt;DisplayProperties ensureTextContrast=&quot;1&quot;&gt;&lt;Fill color=&quot;#ffd228&quot; colorBlendFactor=&quot;0.8&quot; color1=&quot;#ffd700&quot; color2=&quot;#ffc0cb&quot;/&gt;&lt;Line/&gt;&lt;Font color=&quot;#000000&quot; colorBlendFactor=&quot;0.8&quot; color1=&quot;#000000&quot; color2=&quot;#000000&quot;/&gt;&lt;Shine shininess=&quot;60&quot;/&gt;&lt;/DisplayProperties&gt;&lt;Text&gt;{\rtf1\ansi\ansicpg1252\deff0\deflang1033{\fonttbl{\f0\fswiss\fprq2\fcharset222 System;}{\f1\fswiss\fprq2\fcharset0 Arial;}}&#10;{\colortbl ;\red0\green0\blue0;}&#10;\viewkind4\uc1\pard\cf1\lang1054\f0\fs48 5\lang1033\f1\par&#10;}&lt;/Text&gt;&lt;/Shape&gt;&lt;Shape id=&quot;255&quot; seq=&quot;2&quot; parentGroup=&quot;256&quot; lastGroup=&quot;256&quot; type=&quot;Sphere&quot; useTextTexture=&quot;1&quot; textOffsetX=&quot;-8&quot; textOffsetY=&quot;18&quot;&gt;&lt;Position position=&quot;190.015579,-249.148041,-0.000009&quot; size=&quot;50.127663,50.127663,50.127663&quot; rotation=&quot;0.000000,-0.000037,0.000000&quot; location=&quot;190.015579,-243.703552,51.800781&quot; rotationMatrix=&quot;1.000000,0.000000,0.000000,0.000000,1.000000,0.000001,0.000000,-0.000001,1.000000&quot; center=&quot;4.318536,-5.538717,-23.904564&quot; rightOffset=&quot;0.569633,0.000000,0.000000&quot; topOffset=&quot;0.000000,0.557185,0.118433&quot; farOffset=&quot;0.000000,0.118433,-0.557185&quot;/&gt;&lt;DisplayProperties ensureTextContrast=&quot;1&quot;&gt;&lt;Fill color=&quot;#ffd228&quot; colorBlendFactor=&quot;0.8&quot; color1=&quot;#ffd700&quot; color2=&quot;#ffc0cb&quot;/&gt;&lt;Line/&gt;&lt;Font color=&quot;#000000&quot; colorBlendFactor=&quot;0.8&quot; color1=&quot;#000000&quot; color2=&quot;#000000&quot;/&gt;&lt;Shine shininess=&quot;60&quot;/&gt;&lt;/DisplayProperties&gt;&lt;Text&gt;{\rtf1\ansi\ansicpg1252\deff0\deflang1033{\fonttbl{\f0\fswiss\fprq2\fcharset222 System;}{\f1\fswiss\fprq2\fcharset0 Arial;}}&#10;{\colortbl ;\red0\green0\blue0;}&#10;\viewkind4\uc1\pard\cf1\f0\fs40\'a7\'d2\'b9?\f1\par&#10;}&lt;/Text&gt;&lt;/Shape&gt;&lt;Group id=&quot;256&quot; seq=&quot;4&quot; primaryItem=&quot;254&quot; isCurrentlyGrouped=&quot;1&quot; parentGroup=&quot;207&quot; lastGroup=&quot;207&quot;/&gt;&lt;Shape id=&quot;261&quot; parentGroup=&quot;264&quot; lastGroup=&quot;264&quot; type=&quot;Ball&quot; useTextTexture=&quot;1&quot;&gt;&lt;Position position=&quot;-1.063057,-310.919220,-0.000068&quot; size=&quot;335.903625,53.771332,20.000063&quot; rotation=&quot;0.000059,-0.000283,-0.000000&quot; location=&quot;-1.063057,-304.124908,64.643677&quot; rotationMatrix=&quot;1.000000,-0.000000,0.000001,0.000000,1.000000,0.000005,-0.000001,-0.000005,1.000000&quot; center=&quot;-0.024160,-6.911930,-24.196447&quot; rightOffset=&quot;3.817087,0.000001,-0.000004&quot; topOffset=&quot;-0.000000,0.597686,0.127039&quot; farOffset=&quot;-0.000000,0.047252,-0.222307&quot;/&gt;&lt;DisplayProperties ensureTextContrast=&quot;1&quot;&gt;&lt;Fill color=&quot;#ffff00&quot;/&gt;&lt;Line/&gt;&lt;Font color=&quot;#000000&quot;/&gt;&lt;Shine shininess=&quot;60&quot;/&gt;&lt;/DisplayProperties&gt;&lt;Text&gt;{\rtf1\ansi\ansicpg1252\deff0{\fonttbl{\f0\fswiss\fprq2\fcharset222 System;}{\f1\fswiss\fprq2\fcharset0 Arial;}}&#10;{\colortbl ;\red0\green0\blue0;}&#10;\viewkind4\uc1\pard\qc\cf1\lang1054\f0\fs40\'ca\'b9\'d1\'ba\'ca\'b9\'d8\'b9\'a1\'d2\'c3\'e1\'c5\'a1\'e0\'bb\'c5\'d5\'e8\'c2\'b9\'e0\'c3\'d5\'c2\'b9\'c3\'d9\'e9\lang1033\f1\fs44\par&#10;}&lt;/Text&gt;&lt;/Shape&gt;&lt;Shape id=&quot;262&quot; seq=&quot;1&quot; parentGroup=&quot;264&quot; lastGroup=&quot;264&quot; type=&quot;Sphere&quot; textOffsetX=&quot;14&quot;&gt;&lt;Position position=&quot;-189.402222,-310.919220,-0.000068&quot; size=&quot;50.127663,50.127663,50.127663&quot; rotation=&quot;0.000000,-0.000037,0.000000&quot; location=&quot;-189.402222,-304.124908,64.643677&quot; rotationMatrix=&quot;1.000000,0.000000,0.000000,0.000000,1.000000,0.000001,0.000000,-0.000001,1.000000&quot; center=&quot;-4.304596,-6.911930,-24.196447&quot; rightOffset=&quot;0.569633,0.000000,0.000000&quot; topOffset=&quot;0.000000,0.557185,0.118433&quot; farOffset=&quot;0.000000,0.118433,-0.557185&quot;/&gt;&lt;DisplayProperties ensureTextContrast=&quot;1&quot;&gt;&lt;Fill color=&quot;#ffd700&quot;/&gt;&lt;Line/&gt;&lt;Font color=&quot;#000000&quot;/&gt;&lt;Shine shininess=&quot;60&quot;/&gt;&lt;/DisplayProperties&gt;&lt;Text&gt;{\rtf1\ansi\ansicpg1252\deff0\deflang1033{\fonttbl{\f0\fswiss\fprq2\fcharset222 System;}{\f1\fswiss\fprq2\fcharset0 Arial;}}&#10;{\colortbl ;\red0\green0\blue0;}&#10;\viewkind4\uc1\pard\cf1\f0\fs48 6\f1\par&#10;}&lt;/Text&gt;&lt;/Shape&gt;&lt;Shape id=&quot;263&quot; seq=&quot;2&quot; parentGroup=&quot;264&quot; lastGroup=&quot;264&quot; type=&quot;Sphere&quot; useTextTexture=&quot;1&quot; textOffsetX=&quot;-8&quot; textOffsetY=&quot;18&quot;&gt;&lt;Position position=&quot;190.015579,-310.919312,-0.000087&quot; size=&quot;50.127663,50.127663,50.127663&quot; rotation=&quot;0.000000,-0.000037,0.000000&quot; location=&quot;190.015579,-304.125000,64.643677&quot; rotationMatrix=&quot;1.000000,0.000000,0.000000,0.000000,1.000000,0.000001,0.000000,-0.000001,1.000000&quot; center=&quot;4.318536,-6.911932,-24.196447&quot; rightOffset=&quot;0.569633,0.000000,0.000000&quot; topOffset=&quot;0.000000,0.557185,0.118433&quot; farOffset=&quot;0.000000,0.118433,-0.557185&quot;/&gt;&lt;DisplayProperties ensureTextContrast=&quot;1&quot;&gt;&lt;Fill color=&quot;#ffd700&quot;/&gt;&lt;Line/&gt;&lt;Font color=&quot;#000000&quot;/&gt;&lt;Shine shininess=&quot;60&quot;/&gt;&lt;/DisplayProperties&gt;&lt;Text&gt;{\rtf1\ansi\ansicpg1252\deff0\deflang1033{\fonttbl{\f0\fswiss\fprq2\fcharset222 System;}{\f1\fswiss\fprq2\fcharset0 Arial;}}&#10;{\colortbl ;\red0\green0\blue0;}&#10;\viewkind4\uc1\pard\cf1\f0\fs40\'a7\'d2\'b9?\f1\par&#10;}&lt;/Text&gt;&lt;/Shape&gt;&lt;Group id=&quot;264&quot; seq=&quot;6&quot; primaryItem=&quot;261&quot; isCurrentlyGrouped=&quot;1&quot; parentGroup=&quot;207&quot; lastGroup=&quot;207&quot;/&gt;&lt;Shape id=&quot;265&quot; parentGroup=&quot;268&quot; lastGroup=&quot;268&quot; type=&quot;Ball&quot; useTextTexture=&quot;1&quot; textOffsetY=&quot;4&quot;&gt;&lt;Position position=&quot;-1.063074,-63.833202,0.000185&quot; size=&quot;335.903625,53.771332,39.999950&quot; rotation=&quot;0.000059,-0.000283,-0.000000&quot; location=&quot;-1.063074,-62.438255,13.271851&quot; rotationMatrix=&quot;1.000000,-0.000000,0.000001,0.000000,1.000000,0.000005,-0.000001,-0.000005,1.000000&quot; center=&quot;-0.024161,-1.419051,-23.028906&quot; rightOffset=&quot;3.817087,0.000001,-0.000004&quot; topOffset=&quot;-0.000000,0.597686,0.127039&quot; farOffset=&quot;-0.000000,0.094503,-0.444612&quot;/&gt;&lt;DisplayProperties ensureTextContrast=&quot;1&quot;&gt;&lt;Fill color=&quot;#ffffb3&quot; colorBlendFactor=&quot;0.2&quot; color1=&quot;#ffff00&quot; color2=&quot;#ffffe0&quot;/&gt;&lt;Line/&gt;&lt;Font color=&quot;#000000&quot; colorBlendFactor=&quot;0.2&quot; color1=&quot;#000000&quot; color2=&quot;#000000&quot;/&gt;&lt;Shine shininess=&quot;60&quot;/&gt;&lt;/DisplayProperties&gt;&lt;Text&gt;{\rtf1\ansi\ansicpg1252\deff0{\fonttbl{\f0\fswiss\fprq2\fcharset222 System;}{\f1\fswiss\fprq2\fcharset0 Arial;}}&#10;{\colortbl ;\red0\green0\blue0;}&#10;\viewkind4\uc1\pard\qc\cf1\lang1054\f0\fs44\'bb\'c3\'d0\'e0\'c1\'d4\'b9\'bc\'c5 \'a4\'d7\'b9\'a2\'e9\'cd\'c1\'d9\'c5 \'e0\'ca\'b9\'cd\'b9\'e2\'c2\'ba\'d2\'c2\lang1033\f1\par&#10;}&lt;/Text&gt;&lt;/Shape&gt;&lt;Shape id=&quot;266&quot; seq=&quot;1&quot; parentGroup=&quot;268&quot; lastGroup=&quot;268&quot; type=&quot;Sphere&quot; textOffsetX=&quot;12&quot; textOffsetY=&quot;8&quot;&gt;&lt;Position position=&quot;-189.402222,-63.833202,0.000185&quot; size=&quot;50.127663,50.127617,50.127663&quot; rotation=&quot;0.000000,-0.000026,0.000000&quot; location=&quot;-189.402222,-62.438255,13.271851&quot; rotationMatrix=&quot;1.000000,0.000000,0.000000,0.000000,1.000000,0.000000,0.000000,-0.000000,1.000000&quot; center=&quot;-4.304596,-1.419051,-23.028906&quot; rightOffset=&quot;0.569633,0.000000,0.000000&quot; topOffset=&quot;0.000000,0.557184,0.118433&quot; farOffset=&quot;0.000000,0.118433,-0.557185&quot;/&gt;&lt;DisplayProperties ensureTextContrast=&quot;1&quot;&gt;&lt;Fill color=&quot;#ffc4a2&quot; colorBlendFactor=&quot;0.2&quot; color1=&quot;#ffd700&quot; color2=&quot;#ffc0cb&quot;/&gt;&lt;Line/&gt;&lt;Font color=&quot;#000000&quot; colorBlendFactor=&quot;0.2&quot; color1=&quot;#000000&quot; color2=&quot;#000000&quot;/&gt;&lt;Shine shininess=&quot;60&quot;/&gt;&lt;/DisplayProperties&gt;&lt;Text&gt;{\rtf1\ansi\ansicpg1252\deff0\deflang1033{\fonttbl{\f0\fswiss\fprq2\fcharset222 System;}{\f1\fswiss\fprq2\fcharset0 Arial;}}&#10;{\colortbl ;\red0\green0\blue0;}&#10;\viewkind4\uc1\pard\cf1\lang1054\f0\fs48 2\lang1033\f1\par&#10;}&lt;/Text&gt;&lt;/Shape&gt;&lt;Shape id=&quot;267&quot; seq=&quot;2&quot; parentGroup=&quot;268&quot; lastGroup=&quot;268&quot; type=&quot;Sphere&quot; useTextTexture=&quot;1&quot; textOffsetX=&quot;-8&quot; textOffsetY=&quot;22&quot;&gt;&lt;Position position=&quot;190.015579,-63.833286,0.000168&quot; size=&quot;50.127663,50.127617,50.127663&quot; rotation=&quot;0.000000,-0.000026,0.000000&quot; location=&quot;190.015579,-62.438339,13.271851&quot; rotationMatrix=&quot;1.000000,0.000000,0.000000,0.000000,1.000000,0.000000,0.000000,-0.000000,1.000000&quot; center=&quot;4.318536,-1.419053,-23.028906&quot; rightOffset=&quot;0.569633,0.000000,0.000000&quot; topOffset=&quot;0.000000,0.557184,0.118433&quot; farOffset=&quot;0.000000,0.118433,-0.557185&quot;/&gt;&lt;DisplayProperties ensureTextContrast=&quot;1&quot;&gt;&lt;Fill color=&quot;#ffc4a2&quot; colorBlendFactor=&quot;0.2&quot; color1=&quot;#ffd700&quot; color2=&quot;#ffc0cb&quot;/&gt;&lt;Line/&gt;&lt;Font color=&quot;#000000&quot; colorBlendFactor=&quot;0.2&quot; color1=&quot;#000000&quot; color2=&quot;#000000&quot;/&gt;&lt;Shine shininess=&quot;60&quot;/&gt;&lt;/DisplayProperties&gt;&lt;Text&gt;{\rtf1\ansi\ansicpg1252\deff0\deflang1033{\fonttbl{\f0\fswiss\fprq2\fcharset222 System;}{\f1\fswiss\fprq2\fcharset0 Arial;}}&#10;{\colortbl ;\red0\green0\blue0;}&#10;\viewkind4\uc1\pard\cf1\lang1054\f0\fs40\'a7\'d2\'b9\lang1033 ?\f1\par&#10;}&lt;/Text&gt;&lt;/Shape&gt;&lt;Group id=&quot;268&quot; seq=&quot;1&quot; primaryItem=&quot;266&quot; isCurrentlyGrouped=&quot;1&quot; parentGroup=&quot;207&quot; lastGroup=&quot;207&quot;/&gt;&lt;Shape id=&quot;269&quot; parentGroup=&quot;272&quot; lastGroup=&quot;272&quot; type=&quot;Ball&quot; useTextTexture=&quot;1&quot; textOffsetY=&quot;-6&quot;&gt;&lt;Position position=&quot;-1.063074,-187.376343,0.000033&quot; size=&quot;335.903625,53.771332,39.999950&quot; rotation=&quot;0.000059,-0.000283,-0.000000&quot; location=&quot;-1.063074,-183.281708,38.957764&quot; rotationMatrix=&quot;1.000000,-0.000000,0.000001,0.000000,1.000000,0.000005,-0.000001,-0.000005,1.000000&quot; center=&quot;-0.024161,-4.165493,-23.612677&quot; rightOffset=&quot;3.817087,0.000001,-0.000004&quot; topOffset=&quot;-0.000000,0.597686,0.127039&quot; farOffset=&quot;-0.000000,0.094503,-0.444612&quot;/&gt;&lt;DisplayProperties ensureTextContrast=&quot;1&quot;&gt;&lt;Fill color=&quot;#ffff59&quot; colorBlendFactor=&quot;0.6&quot; color1=&quot;#ffff00&quot; color2=&quot;#ffffe0&quot;/&gt;&lt;Line/&gt;&lt;Font color=&quot;#000000&quot; colorBlendFactor=&quot;0.6&quot; color1=&quot;#000000&quot; color2=&quot;#000000&quot;/&gt;&lt;Shine shininess=&quot;60&quot;/&gt;&lt;/DisplayProperties&gt;&lt;Text&gt;{\rtf1\ansi\ansicpg1252\deff0{\fonttbl{\f0\fswiss\fprq2\fcharset222 System;}{\f1\fswiss\fprq2\fcharset0 Arial;}}&#10;{\colortbl ;\red0\green0\blue0;}&#10;\viewkind4\uc1\pard\qc\cf1\lang1054\f0\fs44\'be\'d1\'b2\'b9\'d2\'ca\'c1\'c3\'c3\'b6\'b9\'d0\'a2\'cd\'a7\'e1\'a1\'b9\'b9\'d3\'c0\'d2\'a4\'c3\'d1\'b0/\'bb\'c3\'d0\'aa\'d2\'aa\'b9\lang1033\f1\par&#10;}&lt;/Text&gt;&lt;/Shape&gt;&lt;Shape id=&quot;270&quot; seq=&quot;1&quot; parentGroup=&quot;272&quot; lastGroup=&quot;272&quot; type=&quot;Sphere&quot; textOffsetX=&quot;12&quot; textOffsetY=&quot;4&quot;&gt;&lt;Position position=&quot;-189.402222,-187.376343,0.000033&quot; size=&quot;50.127663,50.127617,50.127663&quot; rotation=&quot;0.000000,-0.000026,0.000000&quot; location=&quot;-189.402222,-183.281708,38.957764&quot; rotationMatrix=&quot;1.000000,0.000000,0.000000,0.000000,1.000000,0.000000,0.000000,-0.000000,1.000000&quot; center=&quot;-4.304596,-4.165493,-23.612677&quot; rightOffset=&quot;0.569633,0.000000,0.000000&quot; topOffset=&quot;0.000000,0.557184,0.118433&quot; farOffset=&quot;0.000000,0.118433,-0.557185&quot;/&gt;&lt;DisplayProperties ensureTextContrast=&quot;1&quot;&gt;&lt;Fill color=&quot;#ffcd51&quot; colorBlendFactor=&quot;0.6&quot; color1=&quot;#ffd700&quot; color2=&quot;#ffc0cb&quot;/&gt;&lt;Line/&gt;&lt;Font color=&quot;#000000&quot; colorBlendFactor=&quot;0.6&quot; color1=&quot;#000000&quot; color2=&quot;#000000&quot;/&gt;&lt;Shine shininess=&quot;60&quot;/&gt;&lt;/DisplayProperties&gt;&lt;Text&gt;{\rtf1\ansi\ansicpg1252\deff0\deflang1033{\fonttbl{\f0\fswiss\fprq2\fcharset222 System;}{\f1\fswiss\fprq2\fcharset0 Arial;}}&#10;{\colortbl ;\red0\green0\blue0;}&#10;\viewkind4\uc1\pard\cf1\lang1054\f0\fs48 4\lang1033\f1\par&#10;}&lt;/Text&gt;&lt;/Shape&gt;&lt;Shape id=&quot;271&quot; seq=&quot;2&quot; parentGroup=&quot;272&quot; lastGroup=&quot;272&quot; type=&quot;Sphere&quot; useTextTexture=&quot;1&quot; textOffsetX=&quot;-8&quot; textOffsetY=&quot;22&quot;&gt;&lt;Position position=&quot;190.015579,-187.376343,0.000033&quot; size=&quot;50.127663,50.127617,50.127663&quot; rotation=&quot;0.000000,-0.000026,0.000000&quot; location=&quot;190.015579,-183.281708,38.957764&quot; rotationMatrix=&quot;1.000000,0.000000,0.000000,0.000000,1.000000,0.000000,0.000000,-0.000000,1.000000&quot; center=&quot;4.318536,-4.165493,-23.612677&quot; rightOffset=&quot;0.569633,0.000000,0.000000&quot; topOffset=&quot;0.000000,0.557184,0.118433&quot; farOffset=&quot;0.000000,0.118433,-0.557185&quot;/&gt;&lt;DisplayProperties ensureTextContrast=&quot;1&quot;&gt;&lt;Fill color=&quot;#ffcd51&quot; colorBlendFactor=&quot;0.6&quot; color1=&quot;#ffd700&quot; color2=&quot;#ffc0cb&quot;/&gt;&lt;Line/&gt;&lt;Font color=&quot;#000000&quot; colorBlendFactor=&quot;0.6&quot; color1=&quot;#000000&quot; color2=&quot;#000000&quot;/&gt;&lt;Shine shininess=&quot;60&quot;/&gt;&lt;/DisplayProperties&gt;&lt;Text&gt;{\rtf1\ansi\ansicpg1252\deff0\deflang1033{\fonttbl{\f0\fswiss\fprq2\fcharset222 System;}{\f1\fswiss\fprq2\fcharset0 Arial;}}&#10;{\colortbl ;\red0\green0\blue0;}&#10;\viewkind4\uc1\pard\cf1\lang1054\f0\fs40\'a7\'d2\'b9\lang1033 ?\f1\par&#10;}&lt;/Text&gt;&lt;/Shape&gt;&lt;Group id=&quot;272&quot; seq=&quot;3&quot; primaryItem=&quot;270&quot; isCurrentlyGrouped=&quot;1&quot; parentGroup=&quot;207&quot; lastGroup=&quot;207&quot;/&gt;&lt;Shape id=&quot;273&quot; parentGroup=&quot;276&quot; lastGroup=&quot;276&quot; type=&quot;Ball&quot; useTextTexture=&quot;1&quot; textOffsetY=&quot;-10&quot;&gt;&lt;Position position=&quot;-1.063074,-125.604805,0.000165&quot; size=&quot;335.903625,53.771332,39.999950&quot; rotation=&quot;0.000059,-0.000283,-0.000000&quot; location=&quot;-1.063074,-122.860001,26.114868&quot; rotationMatrix=&quot;1.000000,-0.000000,0.000001,0.000000,1.000000,0.000005,-0.000001,-0.000005,1.000000&quot; center=&quot;-0.024161,-2.792273,-23.320793&quot; rightOffset=&quot;3.817087,0.000001,-0.000004&quot; topOffset=&quot;-0.000000,0.597686,0.127039&quot; farOffset=&quot;-0.000000,0.094503,-0.444612&quot;/&gt;&lt;DisplayProperties ensureTextContrast=&quot;1&quot;&gt;&lt;Fill color=&quot;#ffff86&quot; colorBlendFactor=&quot;0.4&quot; color1=&quot;#ffff00&quot; color2=&quot;#ffffe0&quot;/&gt;&lt;Line/&gt;&lt;Font color=&quot;#000000&quot; colorBlendFactor=&quot;0.4&quot; color1=&quot;#000000&quot; color2=&quot;#000000&quot;/&gt;&lt;Shine shininess=&quot;60&quot;/&gt;&lt;/DisplayProperties&gt;&lt;Text&gt;{\rtf1\ansi\ansicpg1252\deff0{\fonttbl{\f0\fswiss\fprq2\fcharset222 System;}{\f1\fswiss\fprq2\fcharset0 Arial;}}&#10;{\colortbl ;\red0\green0\blue0;}&#10;\viewkind4\uc1\pard\qc\cf1\lang1054\f0\fs44\'ca\'b9\'d1\'ba\'ca\'b9\'d8\'b9\'a1\'d2\'c3\'ca\'d7\'e8\'cd\'ca\'d2\'c3\'e0\'be\'d7\'e8\'cd\'bb\'c3\'d1\'ba\'e0\'bb\'c5\'d5\'e8\'c2\'b9\'be\'c4\'b5\'d4\'a1\'c3\'c3\'c1\lang1033\f1\par&#10;}&lt;/Text&gt;&lt;/Shape&gt;&lt;Shape id=&quot;274&quot; seq=&quot;1&quot; parentGroup=&quot;276&quot; lastGroup=&quot;276&quot; type=&quot;Sphere&quot; textOffsetX=&quot;12&quot; textOffsetY=&quot;8&quot;&gt;&lt;Position position=&quot;-189.402222,-125.604805,0.000165&quot; size=&quot;50.127663,50.127617,50.127663&quot; rotation=&quot;0.000000,-0.000026,0.000000&quot; location=&quot;-189.402222,-122.860001,26.114868&quot; rotationMatrix=&quot;1.000000,0.000000,0.000000,0.000000,1.000000,0.000000,0.000000,-0.000000,1.000000&quot; center=&quot;-4.304596,-2.792273,-23.320793&quot; rightOffset=&quot;0.569633,0.000000,0.000000&quot; topOffset=&quot;0.000000,0.557184,0.118433&quot; farOffset=&quot;0.000000,0.118433,-0.557185&quot;/&gt;&lt;DisplayProperties ensureTextContrast=&quot;1&quot;&gt;&lt;Fill color=&quot;#ffc979&quot; colorBlendFactor=&quot;0.4&quot; color1=&quot;#ffd700&quot; color2=&quot;#ffc0cb&quot;/&gt;&lt;Line/&gt;&lt;Font color=&quot;#000000&quot; colorBlendFactor=&quot;0.4&quot; color1=&quot;#000000&quot; color2=&quot;#000000&quot;/&gt;&lt;Shine shininess=&quot;60&quot;/&gt;&lt;/DisplayProperties&gt;&lt;Text&gt;{\rtf1\ansi\ansicpg1252\deff0\deflang1033{\fonttbl{\f0\fswiss\fprq2\fcharset222 System;}{\f1\fswiss\fprq2\fcharset0 Arial;}}&#10;{\colortbl ;\red0\green0\blue0;}&#10;\viewkind4\uc1\pard\cf1\lang1054\f0\fs48 3\lang1033\f1\par&#10;}&lt;/Text&gt;&lt;/Shape&gt;&lt;Shape id=&quot;275&quot; seq=&quot;2&quot; parentGroup=&quot;276&quot; lastGroup=&quot;276&quot; type=&quot;Sphere&quot; useTextTexture=&quot;1&quot; textOffsetX=&quot;-8&quot; textOffsetY=&quot;22&quot;&gt;&lt;Position position=&quot;190.015579,-125.604836,0.000158&quot; size=&quot;50.127663,50.127617,50.127663&quot; rotation=&quot;0.000000,-0.000026,0.000000&quot; location=&quot;190.015579,-122.860031,26.114868&quot; rotationMatrix=&quot;1.000000,0.000000,0.000000,0.000000,1.000000,0.000000,0.000000,-0.000000,1.000000&quot; center=&quot;4.318536,-2.792274,-23.320793&quot; rightOffset=&quot;0.569633,0.000000,0.000000&quot; topOffset=&quot;0.000000,0.557184,0.118433&quot; farOffset=&quot;0.000000,0.118433,-0.557185&quot;/&gt;&lt;DisplayProperties ensureTextContrast=&quot;1&quot;&gt;&lt;Fill color=&quot;#ffc979&quot; colorBlendFactor=&quot;0.4&quot; color1=&quot;#ffd700&quot; color2=&quot;#ffc0cb&quot;/&gt;&lt;Line/&gt;&lt;Font color=&quot;#000000&quot; colorBlendFactor=&quot;0.4&quot; color1=&quot;#000000&quot; color2=&quot;#000000&quot;/&gt;&lt;Shine shininess=&quot;60&quot;/&gt;&lt;/DisplayProperties&gt;&lt;Text&gt;{\rtf1\ansi\ansicpg1252\deff0\deflang1033{\fonttbl{\f0\fswiss\fprq2\fcharset222 System;}{\f1\fswiss\fprq2\fcharset0 Arial;}}&#10;{\colortbl ;\red0\green0\blue0;}&#10;\viewkind4\uc1\pard\cf1\lang1054\f0\fs40\'a7\'d2\'b9\lang1033 ?\f1\par&#10;}&lt;/Text&gt;&lt;/Shape&gt;&lt;Group id=&quot;276&quot; seq=&quot;2&quot; primaryItem=&quot;274&quot; isCurrentlyGrouped=&quot;1&quot; parentGroup=&quot;207&quot; lastGroup=&quot;207&quot;/&gt;&lt;/Scene&gt;&lt;/Perspector&gt;&#10;"/>
  <p:tag name="PERSPECTOR-QUALITYLEVEL" val="3"/>
  <p:tag name="PERSPECTOR-TYPE" val="BMP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ERSPECTOR-DATA" val="&lt;?xml version='1.0' encoding='utf-8'?&gt;&#10;&lt;Perspector majorVersion=&quot;1&quot; minorVersion=&quot;500&quot;&gt;&lt;Scene frameLeft=&quot;285.915496826172&quot; frameTop=&quot;340.845062255859&quot; frameWidth=&quot;71.8309860229492&quot; frameHeight=&quot;22.5352115631104&quot; frameOrientationIsPortrait=&quot;0&quot; light1Strength=&quot;0.3&quot; light1Direction=&quot;0.000000,-0.400000,1.000000&quot; light2Strength=&quot;0&quot; light3Strength=&quot;0&quot; light4Strength=&quot;0&quot;&gt;&lt;Camera modelViewMatrix=&quot;1.000000,0.000000,0.000000,0.000000,0.000000,1.000000,0.000000,0.000000,0.000000,0.000000,1.000000,0.000000,0.811829,1.988363,0.000000,1.000000&quot;/&gt;&lt;BaseCamera modelViewMatrix=&quot;1.000000,0.000000,0.000000,0.000000,0.000000,1.000000,0.000000,0.000000,0.000000,0.000000,1.000000,0.000000,0.811829,1.988363,0.000000,1.000000&quot;/&gt;&lt;DefaultTextFormat&gt;{\rtf1\ansi\ansicpg874\deff0\deflang1054{\fonttbl{\f0\fnil\fcharset0 Calibri;}}&#10;{\colortbl ;\red0\green0\blue0;}&#10;\viewkind4\uc1\pard\cf1\f0\fs64\par&#10;}&#10;&lt;/DefaultTextFormat&gt;&lt;Shape id=&quot;0&quot; type=&quot;LeftArrow&quot;&gt;&lt;Position position=&quot;-38.330402,-90.308334,2.457663&quot; size=&quot;45.083687,17.174208,17.174208&quot; rotation=&quot;0.000000,-0.000397,0.000000&quot; location=&quot;-38.330402,-87.823898,21.180115&quot; rotationMatrix=&quot;1.000000,0.000000,0.000000,0.000000,1.000000,0.000007,0.000000,-0.000007,1.000000&quot; center=&quot;-0.871146,-1.995998,-23.208639&quot; rightOffset=&quot;0.512315,0.000000,0.000000&quot; topOffset=&quot;0.000000,0.190897,0.040575&quot; farOffset=&quot;-0.000000,0.040575,-0.190897&quot;/&gt;&lt;DisplayProperties&gt;&lt;Fill color=&quot;#d60093&quot; colorSchemeIndex=&quot;5&quot;/&gt;&lt;Line/&gt;&lt;Font color=&quot;#ffffff&quot; colorSchemeIndex=&quot;2&quot;/&gt;&lt;/DisplayProperties&gt;&lt;Text&gt;&lt;/Text&gt;&lt;Detail id=&quot;0&quot; h=&quot;0.25&quot; v=&quot;0.25&quot;/&gt;&lt;/Shape&gt;&lt;/Scene&gt;&lt;/Perspector&gt;&#10;"/>
  <p:tag name="PERSPECTOR-QUALITYLEVEL" val="3"/>
  <p:tag name="PERSPECTOR-TYPE" val="BMP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ERSPECTOR-DATA" val="&lt;?xml version='1.0' encoding='utf-8'?&gt;&#10;&lt;Perspector majorVersion=&quot;1&quot; minorVersion=&quot;500&quot;&gt;&lt;Scene frameLeft=&quot;285.915496826172&quot; frameTop=&quot;340.845062255859&quot; frameWidth=&quot;71.8309860229492&quot; frameHeight=&quot;22.5352115631104&quot; frameOrientationIsPortrait=&quot;0&quot; light1Strength=&quot;0.3&quot; light1Direction=&quot;0.000000,-0.400000,1.000000&quot; light2Strength=&quot;0&quot; light3Strength=&quot;0&quot; light4Strength=&quot;0&quot;&gt;&lt;Camera modelViewMatrix=&quot;1.000000,0.000000,0.000000,0.000000,0.000000,1.000000,0.000000,0.000000,0.000000,0.000000,1.000000,0.000000,0.811829,1.988363,0.000000,1.000000&quot;/&gt;&lt;BaseCamera modelViewMatrix=&quot;1.000000,0.000000,0.000000,0.000000,0.000000,1.000000,0.000000,0.000000,0.000000,0.000000,1.000000,0.000000,0.811829,1.988363,0.000000,1.000000&quot;/&gt;&lt;DefaultTextFormat&gt;{\rtf1\ansi\ansicpg874\deff0\deflang1054{\fonttbl{\f0\fnil\fcharset0 Calibri;}}&#10;{\colortbl ;\red0\green0\blue0;}&#10;\viewkind4\uc1\pard\cf1\f0\fs64\par&#10;}&#10;&lt;/DefaultTextFormat&gt;&lt;Shape id=&quot;0&quot; type=&quot;LeftArrow&quot;&gt;&lt;Position position=&quot;-38.330402,-90.308334,2.457663&quot; size=&quot;45.083687,17.174208,17.174208&quot; rotation=&quot;0.000000,-0.000397,0.000000&quot; location=&quot;-38.330402,-87.823898,21.180115&quot; rotationMatrix=&quot;1.000000,0.000000,0.000000,0.000000,1.000000,0.000007,0.000000,-0.000007,1.000000&quot; center=&quot;-0.871146,-1.995998,-23.208639&quot; rightOffset=&quot;0.512315,0.000000,0.000000&quot; topOffset=&quot;0.000000,0.190897,0.040575&quot; farOffset=&quot;-0.000000,0.040575,-0.190897&quot;/&gt;&lt;DisplayProperties&gt;&lt;Fill color=&quot;#d60093&quot; colorSchemeIndex=&quot;5&quot;/&gt;&lt;Line/&gt;&lt;Font color=&quot;#ffffff&quot; colorSchemeIndex=&quot;2&quot;/&gt;&lt;/DisplayProperties&gt;&lt;Text&gt;&lt;/Text&gt;&lt;Detail id=&quot;0&quot; h=&quot;0.25&quot; v=&quot;0.25&quot;/&gt;&lt;/Shape&gt;&lt;/Scene&gt;&lt;/Perspector&gt;&#10;"/>
  <p:tag name="PERSPECTOR-QUALITYLEVEL" val="3"/>
  <p:tag name="PERSPECTOR-TYPE" val="BMP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ERSPECTOR-DATA" val="&lt;?xml version='1.0' encoding='utf-8'?&gt;&#10;&lt;Perspector majorVersion=&quot;1&quot; minorVersion=&quot;500&quot;&gt;&lt;Scene frameLeft=&quot;285.915496826172&quot; frameTop=&quot;340.845062255859&quot; frameWidth=&quot;71.8309860229492&quot; frameHeight=&quot;22.5352115631104&quot; frameOrientationIsPortrait=&quot;0&quot; light1Strength=&quot;0.3&quot; light1Direction=&quot;0.000000,-0.400000,1.000000&quot; light2Strength=&quot;0&quot; light3Strength=&quot;0&quot; light4Strength=&quot;0&quot;&gt;&lt;Camera modelViewMatrix=&quot;1.000000,0.000000,0.000000,0.000000,0.000000,1.000000,0.000000,0.000000,0.000000,0.000000,1.000000,0.000000,0.811829,1.988363,0.000000,1.000000&quot;/&gt;&lt;BaseCamera modelViewMatrix=&quot;1.000000,0.000000,0.000000,0.000000,0.000000,1.000000,0.000000,0.000000,0.000000,0.000000,1.000000,0.000000,0.811829,1.988363,0.000000,1.000000&quot;/&gt;&lt;DefaultTextFormat&gt;{\rtf1\ansi\ansicpg874\deff0\deflang1054{\fonttbl{\f0\fnil\fcharset0 Calibri;}}&#10;{\colortbl ;\red0\green0\blue0;}&#10;\viewkind4\uc1\pard\cf1\f0\fs64\par&#10;}&#10;&lt;/DefaultTextFormat&gt;&lt;Shape id=&quot;0&quot; type=&quot;LeftArrow&quot;&gt;&lt;Position position=&quot;-38.330402,-90.308334,2.457663&quot; size=&quot;45.083687,17.174208,17.174208&quot; rotation=&quot;0.000000,-0.000397,0.000000&quot; location=&quot;-38.330402,-87.823898,21.180115&quot; rotationMatrix=&quot;1.000000,0.000000,0.000000,0.000000,1.000000,0.000007,0.000000,-0.000007,1.000000&quot; center=&quot;-0.871146,-1.995998,-23.208639&quot; rightOffset=&quot;0.512315,0.000000,0.000000&quot; topOffset=&quot;0.000000,0.190897,0.040575&quot; farOffset=&quot;-0.000000,0.040575,-0.190897&quot;/&gt;&lt;DisplayProperties&gt;&lt;Fill color=&quot;#d60093&quot; colorSchemeIndex=&quot;5&quot;/&gt;&lt;Line/&gt;&lt;Font color=&quot;#ffffff&quot; colorSchemeIndex=&quot;2&quot;/&gt;&lt;/DisplayProperties&gt;&lt;Text&gt;&lt;/Text&gt;&lt;Detail id=&quot;0&quot; h=&quot;0.25&quot; v=&quot;0.25&quot;/&gt;&lt;/Shape&gt;&lt;/Scene&gt;&lt;/Perspector&gt;&#10;"/>
  <p:tag name="PERSPECTOR-QUALITYLEVEL" val="3"/>
  <p:tag name="PERSPECTOR-TYPE" val="BMP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ERSPECTOR-DATA" val="&lt;?xml version='1.0' encoding='utf-8'?&gt;&#10;&lt;Perspector majorVersion=&quot;1&quot; minorVersion=&quot;500&quot;&gt;&lt;Scene frameLeft=&quot;285.915496826172&quot; frameTop=&quot;340.845062255859&quot; frameWidth=&quot;71.8309860229492&quot; frameHeight=&quot;22.5352115631104&quot; frameOrientationIsPortrait=&quot;0&quot; light1Strength=&quot;0.3&quot; light1Direction=&quot;0.000000,-0.400000,1.000000&quot; light2Strength=&quot;0&quot; light3Strength=&quot;0&quot; light4Strength=&quot;0&quot;&gt;&lt;Camera modelViewMatrix=&quot;1.000000,0.000000,0.000000,0.000000,0.000000,1.000000,0.000000,0.000000,0.000000,0.000000,1.000000,0.000000,0.811829,1.988363,0.000000,1.000000&quot;/&gt;&lt;BaseCamera modelViewMatrix=&quot;1.000000,0.000000,0.000000,0.000000,0.000000,1.000000,0.000000,0.000000,0.000000,0.000000,1.000000,0.000000,0.811829,1.988363,0.000000,1.000000&quot;/&gt;&lt;DefaultTextFormat&gt;{\rtf1\ansi\ansicpg874\deff0\deflang1054{\fonttbl{\f0\fnil\fcharset0 Calibri;}}&#10;{\colortbl ;\red0\green0\blue0;}&#10;\viewkind4\uc1\pard\cf1\f0\fs64\par&#10;}&#10;&lt;/DefaultTextFormat&gt;&lt;Shape id=&quot;0&quot; type=&quot;LeftArrow&quot;&gt;&lt;Position position=&quot;-38.330402,-90.308334,2.457663&quot; size=&quot;45.083687,17.174208,17.174208&quot; rotation=&quot;0.000000,-0.000397,0.000000&quot; location=&quot;-38.330402,-87.823898,21.180115&quot; rotationMatrix=&quot;1.000000,0.000000,0.000000,0.000000,1.000000,0.000007,0.000000,-0.000007,1.000000&quot; center=&quot;-0.871146,-1.995998,-23.208639&quot; rightOffset=&quot;0.512315,0.000000,0.000000&quot; topOffset=&quot;0.000000,0.190897,0.040575&quot; farOffset=&quot;-0.000000,0.040575,-0.190897&quot;/&gt;&lt;DisplayProperties&gt;&lt;Fill color=&quot;#d60093&quot; colorSchemeIndex=&quot;5&quot;/&gt;&lt;Line/&gt;&lt;Font color=&quot;#ffffff&quot; colorSchemeIndex=&quot;2&quot;/&gt;&lt;/DisplayProperties&gt;&lt;Text&gt;&lt;/Text&gt;&lt;Detail id=&quot;0&quot; h=&quot;0.25&quot; v=&quot;0.25&quot;/&gt;&lt;/Shape&gt;&lt;/Scene&gt;&lt;/Perspector&gt;&#10;"/>
  <p:tag name="PERSPECTOR-QUALITYLEVEL" val="3"/>
  <p:tag name="PERSPECTOR-TYPE" val="BMP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ERSPECTOR-DATA" val="&lt;?xml version='1.0' encoding='utf-8'?&gt;&#10;&lt;Perspector majorVersion=&quot;1&quot; minorVersion=&quot;500&quot;&gt;&lt;Scene frameLeft=&quot;285.915496826172&quot; frameTop=&quot;340.845062255859&quot; frameWidth=&quot;71.8309860229492&quot; frameHeight=&quot;22.5352115631104&quot; frameOrientationIsPortrait=&quot;0&quot; light1Strength=&quot;0.3&quot; light1Direction=&quot;0.000000,-0.400000,1.000000&quot; light2Strength=&quot;0&quot; light3Strength=&quot;0&quot; light4Strength=&quot;0&quot;&gt;&lt;Camera modelViewMatrix=&quot;1.000000,0.000000,0.000000,0.000000,0.000000,1.000000,0.000000,0.000000,0.000000,0.000000,1.000000,0.000000,0.811829,1.988363,0.000000,1.000000&quot;/&gt;&lt;BaseCamera modelViewMatrix=&quot;1.000000,0.000000,0.000000,0.000000,0.000000,1.000000,0.000000,0.000000,0.000000,0.000000,1.000000,0.000000,0.811829,1.988363,0.000000,1.000000&quot;/&gt;&lt;DefaultTextFormat&gt;{\rtf1\ansi\ansicpg874\deff0\deflang1054{\fonttbl{\f0\fnil\fcharset0 Calibri;}}&#10;{\colortbl ;\red0\green0\blue0;}&#10;\viewkind4\uc1\pard\cf1\f0\fs64\par&#10;}&#10;&lt;/DefaultTextFormat&gt;&lt;Shape id=&quot;0&quot; type=&quot;LeftArrow&quot;&gt;&lt;Position position=&quot;-38.330402,-90.308334,2.457663&quot; size=&quot;45.083687,17.174208,17.174208&quot; rotation=&quot;0.000000,-0.000397,0.000000&quot; location=&quot;-38.330402,-87.823898,21.180115&quot; rotationMatrix=&quot;1.000000,0.000000,0.000000,0.000000,1.000000,0.000007,0.000000,-0.000007,1.000000&quot; center=&quot;-0.871146,-1.995998,-23.208639&quot; rightOffset=&quot;0.512315,0.000000,0.000000&quot; topOffset=&quot;0.000000,0.190897,0.040575&quot; farOffset=&quot;-0.000000,0.040575,-0.190897&quot;/&gt;&lt;DisplayProperties&gt;&lt;Fill color=&quot;#d60093&quot; colorSchemeIndex=&quot;5&quot;/&gt;&lt;Line/&gt;&lt;Font color=&quot;#ffffff&quot; colorSchemeIndex=&quot;2&quot;/&gt;&lt;/DisplayProperties&gt;&lt;Text&gt;&lt;/Text&gt;&lt;Detail id=&quot;0&quot; h=&quot;0.25&quot; v=&quot;0.25&quot;/&gt;&lt;/Shape&gt;&lt;/Scene&gt;&lt;/Perspector&gt;&#10;"/>
  <p:tag name="PERSPECTOR-QUALITYLEVEL" val="3"/>
  <p:tag name="PERSPECTOR-TYPE" val="BMP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ERSPECTOR-DATA" val="&lt;?xml version='1.0' encoding='utf-8'?&gt;&#10;&lt;Perspector majorVersion=&quot;1&quot; minorVersion=&quot;500&quot;&gt;&lt;Scene frameLeft=&quot;285.915496826172&quot; frameTop=&quot;340.845062255859&quot; frameWidth=&quot;71.8309860229492&quot; frameHeight=&quot;22.5352115631104&quot; frameOrientationIsPortrait=&quot;0&quot; light1Strength=&quot;0.3&quot; light1Direction=&quot;0.000000,-0.400000,1.000000&quot; light2Strength=&quot;0&quot; light3Strength=&quot;0&quot; light4Strength=&quot;0&quot;&gt;&lt;Camera modelViewMatrix=&quot;1.000000,0.000000,0.000000,0.000000,0.000000,1.000000,0.000000,0.000000,0.000000,0.000000,1.000000,0.000000,0.811829,1.988363,0.000000,1.000000&quot;/&gt;&lt;BaseCamera modelViewMatrix=&quot;1.000000,0.000000,0.000000,0.000000,0.000000,1.000000,0.000000,0.000000,0.000000,0.000000,1.000000,0.000000,0.811829,1.988363,0.000000,1.000000&quot;/&gt;&lt;DefaultTextFormat&gt;{\rtf1\ansi\ansicpg874\deff0\deflang1054{\fonttbl{\f0\fnil\fcharset0 Calibri;}}&#10;{\colortbl ;\red0\green0\blue0;}&#10;\viewkind4\uc1\pard\cf1\f0\fs64\par&#10;}&#10;&lt;/DefaultTextFormat&gt;&lt;Shape id=&quot;0&quot; type=&quot;LeftArrow&quot;&gt;&lt;Position position=&quot;-38.330402,-90.308334,2.457663&quot; size=&quot;45.083687,17.174208,17.174208&quot; rotation=&quot;0.000000,-0.000397,0.000000&quot; location=&quot;-38.330402,-87.823898,21.180115&quot; rotationMatrix=&quot;1.000000,0.000000,0.000000,0.000000,1.000000,0.000007,0.000000,-0.000007,1.000000&quot; center=&quot;-0.871146,-1.995998,-23.208639&quot; rightOffset=&quot;0.512315,0.000000,0.000000&quot; topOffset=&quot;0.000000,0.190897,0.040575&quot; farOffset=&quot;-0.000000,0.040575,-0.190897&quot;/&gt;&lt;DisplayProperties&gt;&lt;Fill color=&quot;#d60093&quot; colorSchemeIndex=&quot;5&quot;/&gt;&lt;Line/&gt;&lt;Font color=&quot;#ffffff&quot; colorSchemeIndex=&quot;2&quot;/&gt;&lt;/DisplayProperties&gt;&lt;Text&gt;&lt;/Text&gt;&lt;Detail id=&quot;0&quot; h=&quot;0.25&quot; v=&quot;0.25&quot;/&gt;&lt;/Shape&gt;&lt;/Scene&gt;&lt;/Perspector&gt;&#10;"/>
  <p:tag name="PERSPECTOR-QUALITYLEVEL" val="3"/>
  <p:tag name="PERSPECTOR-TYPE" val="BMP"/>
</p:tagLst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4_Default Design">
  <a:themeElements>
    <a:clrScheme name="">
      <a:dk1>
        <a:srgbClr val="000000"/>
      </a:dk1>
      <a:lt1>
        <a:srgbClr val="FFFFFF"/>
      </a:lt1>
      <a:dk2>
        <a:srgbClr val="6600CC"/>
      </a:dk2>
      <a:lt2>
        <a:srgbClr val="FFFFFF"/>
      </a:lt2>
      <a:accent1>
        <a:srgbClr val="D60093"/>
      </a:accent1>
      <a:accent2>
        <a:srgbClr val="00FFFF"/>
      </a:accent2>
      <a:accent3>
        <a:srgbClr val="B8AAE2"/>
      </a:accent3>
      <a:accent4>
        <a:srgbClr val="DADADA"/>
      </a:accent4>
      <a:accent5>
        <a:srgbClr val="E8AAC8"/>
      </a:accent5>
      <a:accent6>
        <a:srgbClr val="00E7E7"/>
      </a:accent6>
      <a:hlink>
        <a:srgbClr val="FF0000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โมดูล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FFFFFF"/>
        </a:dk1>
        <a:lt1>
          <a:srgbClr val="FFFFFF"/>
        </a:lt1>
        <a:dk2>
          <a:srgbClr val="FFFFFF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DADADA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Mangal"/>
      </a:majorFont>
      <a:minorFont>
        <a:latin typeface="Arial"/>
        <a:ea typeface=""/>
        <a:cs typeface="Mang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i-IN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Mangal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i-IN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Mangal" pitchFamily="18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Default Design">
  <a:themeElements>
    <a:clrScheme name="">
      <a:dk1>
        <a:srgbClr val="000000"/>
      </a:dk1>
      <a:lt1>
        <a:srgbClr val="FFFFFF"/>
      </a:lt1>
      <a:dk2>
        <a:srgbClr val="6600CC"/>
      </a:dk2>
      <a:lt2>
        <a:srgbClr val="FFFFFF"/>
      </a:lt2>
      <a:accent1>
        <a:srgbClr val="D60093"/>
      </a:accent1>
      <a:accent2>
        <a:srgbClr val="00FFFF"/>
      </a:accent2>
      <a:accent3>
        <a:srgbClr val="B8AAE2"/>
      </a:accent3>
      <a:accent4>
        <a:srgbClr val="DADADA"/>
      </a:accent4>
      <a:accent5>
        <a:srgbClr val="E8AAC8"/>
      </a:accent5>
      <a:accent6>
        <a:srgbClr val="00E7E7"/>
      </a:accent6>
      <a:hlink>
        <a:srgbClr val="FF0000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โมดูล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FFFFFF"/>
        </a:dk1>
        <a:lt1>
          <a:srgbClr val="FFFFFF"/>
        </a:lt1>
        <a:dk2>
          <a:srgbClr val="FFFFFF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DADADA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เฉลียง">
  <a:themeElements>
    <a:clrScheme name="เฉลียง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เฉลียง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เฉลียง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จุดที่สุด">
  <a:themeElements>
    <a:clrScheme name="จุดที่สุด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จุดที่สุด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จุดที่สุด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Default Design">
  <a:themeElements>
    <a:clrScheme name="">
      <a:dk1>
        <a:srgbClr val="000000"/>
      </a:dk1>
      <a:lt1>
        <a:srgbClr val="FFFFFF"/>
      </a:lt1>
      <a:dk2>
        <a:srgbClr val="6600CC"/>
      </a:dk2>
      <a:lt2>
        <a:srgbClr val="FFFFFF"/>
      </a:lt2>
      <a:accent1>
        <a:srgbClr val="D60093"/>
      </a:accent1>
      <a:accent2>
        <a:srgbClr val="00FFFF"/>
      </a:accent2>
      <a:accent3>
        <a:srgbClr val="B8AAE2"/>
      </a:accent3>
      <a:accent4>
        <a:srgbClr val="DADADA"/>
      </a:accent4>
      <a:accent5>
        <a:srgbClr val="E8AAC8"/>
      </a:accent5>
      <a:accent6>
        <a:srgbClr val="00E7E7"/>
      </a:accent6>
      <a:hlink>
        <a:srgbClr val="FF0000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โมดูล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FFFFFF"/>
        </a:dk1>
        <a:lt1>
          <a:srgbClr val="FFFFFF"/>
        </a:lt1>
        <a:dk2>
          <a:srgbClr val="FFFFFF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DADADA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6600CC"/>
      </a:dk2>
      <a:lt2>
        <a:srgbClr val="FFFFFF"/>
      </a:lt2>
      <a:accent1>
        <a:srgbClr val="D60093"/>
      </a:accent1>
      <a:accent2>
        <a:srgbClr val="00FFFF"/>
      </a:accent2>
      <a:accent3>
        <a:srgbClr val="B8AAE2"/>
      </a:accent3>
      <a:accent4>
        <a:srgbClr val="DADADA"/>
      </a:accent4>
      <a:accent5>
        <a:srgbClr val="E8AAC8"/>
      </a:accent5>
      <a:accent6>
        <a:srgbClr val="00E7E7"/>
      </a:accent6>
      <a:hlink>
        <a:srgbClr val="FF0000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โมดูล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FFFFFF"/>
        </a:dk1>
        <a:lt1>
          <a:srgbClr val="FFFFFF"/>
        </a:lt1>
        <a:dk2>
          <a:srgbClr val="FFFFFF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DADADA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預設簡報設計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預設簡報設計">
    <a:majorFont>
      <a:latin typeface="Arial"/>
      <a:ea typeface="新細明體"/>
      <a:cs typeface=""/>
    </a:majorFont>
    <a:minorFont>
      <a:latin typeface="Arial"/>
      <a:ea typeface="新細明體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默认设计模板 12">
    <a:dk1>
      <a:srgbClr val="000000"/>
    </a:dk1>
    <a:lt1>
      <a:srgbClr val="FFFFFF"/>
    </a:lt1>
    <a:dk2>
      <a:srgbClr val="000000"/>
    </a:dk2>
    <a:lt2>
      <a:srgbClr val="808080"/>
    </a:lt2>
    <a:accent1>
      <a:srgbClr val="5B8CC1"/>
    </a:accent1>
    <a:accent2>
      <a:srgbClr val="2A5682"/>
    </a:accent2>
    <a:accent3>
      <a:srgbClr val="FFFFFF"/>
    </a:accent3>
    <a:accent4>
      <a:srgbClr val="000000"/>
    </a:accent4>
    <a:accent5>
      <a:srgbClr val="B5C5DD"/>
    </a:accent5>
    <a:accent6>
      <a:srgbClr val="254D75"/>
    </a:accent6>
    <a:hlink>
      <a:srgbClr val="002850"/>
    </a:hlink>
    <a:folHlink>
      <a:srgbClr val="2A94FE"/>
    </a:folHlink>
  </a:clrScheme>
  <a:fontScheme name="默认设计模板">
    <a:majorFont>
      <a:latin typeface="Arial"/>
      <a:ea typeface="Microsoft YaHei"/>
      <a:cs typeface=""/>
    </a:majorFont>
    <a:minorFont>
      <a:latin typeface="Arial"/>
      <a:ea typeface="Microsoft YaHei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默认设计模板 12">
    <a:dk1>
      <a:srgbClr val="000000"/>
    </a:dk1>
    <a:lt1>
      <a:srgbClr val="FFFFFF"/>
    </a:lt1>
    <a:dk2>
      <a:srgbClr val="000000"/>
    </a:dk2>
    <a:lt2>
      <a:srgbClr val="808080"/>
    </a:lt2>
    <a:accent1>
      <a:srgbClr val="5B8CC1"/>
    </a:accent1>
    <a:accent2>
      <a:srgbClr val="2A5682"/>
    </a:accent2>
    <a:accent3>
      <a:srgbClr val="FFFFFF"/>
    </a:accent3>
    <a:accent4>
      <a:srgbClr val="000000"/>
    </a:accent4>
    <a:accent5>
      <a:srgbClr val="B5C5DD"/>
    </a:accent5>
    <a:accent6>
      <a:srgbClr val="254D75"/>
    </a:accent6>
    <a:hlink>
      <a:srgbClr val="002850"/>
    </a:hlink>
    <a:folHlink>
      <a:srgbClr val="2A94FE"/>
    </a:folHlink>
  </a:clrScheme>
  <a:fontScheme name="默认设计模板">
    <a:majorFont>
      <a:latin typeface="Arial"/>
      <a:ea typeface="Microsoft YaHei"/>
      <a:cs typeface=""/>
    </a:majorFont>
    <a:minorFont>
      <a:latin typeface="Arial"/>
      <a:ea typeface="Microsoft YaHei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默认设计模板 12">
    <a:dk1>
      <a:srgbClr val="000000"/>
    </a:dk1>
    <a:lt1>
      <a:srgbClr val="FFFFFF"/>
    </a:lt1>
    <a:dk2>
      <a:srgbClr val="000000"/>
    </a:dk2>
    <a:lt2>
      <a:srgbClr val="808080"/>
    </a:lt2>
    <a:accent1>
      <a:srgbClr val="5B8CC1"/>
    </a:accent1>
    <a:accent2>
      <a:srgbClr val="2A5682"/>
    </a:accent2>
    <a:accent3>
      <a:srgbClr val="FFFFFF"/>
    </a:accent3>
    <a:accent4>
      <a:srgbClr val="000000"/>
    </a:accent4>
    <a:accent5>
      <a:srgbClr val="B5C5DD"/>
    </a:accent5>
    <a:accent6>
      <a:srgbClr val="254D75"/>
    </a:accent6>
    <a:hlink>
      <a:srgbClr val="002850"/>
    </a:hlink>
    <a:folHlink>
      <a:srgbClr val="2A94FE"/>
    </a:folHlink>
  </a:clrScheme>
  <a:fontScheme name="默认设计模板">
    <a:majorFont>
      <a:latin typeface="Arial"/>
      <a:ea typeface="Microsoft YaHei"/>
      <a:cs typeface=""/>
    </a:majorFont>
    <a:minorFont>
      <a:latin typeface="Arial"/>
      <a:ea typeface="Microsoft YaHei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默认设计模板 12">
    <a:dk1>
      <a:srgbClr val="000000"/>
    </a:dk1>
    <a:lt1>
      <a:srgbClr val="FFFFFF"/>
    </a:lt1>
    <a:dk2>
      <a:srgbClr val="000000"/>
    </a:dk2>
    <a:lt2>
      <a:srgbClr val="808080"/>
    </a:lt2>
    <a:accent1>
      <a:srgbClr val="5B8CC1"/>
    </a:accent1>
    <a:accent2>
      <a:srgbClr val="2A5682"/>
    </a:accent2>
    <a:accent3>
      <a:srgbClr val="FFFFFF"/>
    </a:accent3>
    <a:accent4>
      <a:srgbClr val="000000"/>
    </a:accent4>
    <a:accent5>
      <a:srgbClr val="B5C5DD"/>
    </a:accent5>
    <a:accent6>
      <a:srgbClr val="254D75"/>
    </a:accent6>
    <a:hlink>
      <a:srgbClr val="002850"/>
    </a:hlink>
    <a:folHlink>
      <a:srgbClr val="2A94FE"/>
    </a:folHlink>
  </a:clrScheme>
  <a:fontScheme name="默认设计模板">
    <a:majorFont>
      <a:latin typeface="Arial"/>
      <a:ea typeface="Microsoft YaHei"/>
      <a:cs typeface=""/>
    </a:majorFont>
    <a:minorFont>
      <a:latin typeface="Arial"/>
      <a:ea typeface="Microsoft YaHei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2188</TotalTime>
  <Words>3262</Words>
  <Application>Microsoft Office PowerPoint</Application>
  <PresentationFormat>นำเสนอทางหน้าจอ (4:3)</PresentationFormat>
  <Paragraphs>648</Paragraphs>
  <Slides>61</Slides>
  <Notes>9</Notes>
  <HiddenSlides>0</HiddenSlides>
  <MMClips>0</MMClips>
  <ScaleCrop>false</ScaleCrop>
  <HeadingPairs>
    <vt:vector size="6" baseType="variant">
      <vt:variant>
        <vt:lpstr>ชุดรูปแบบ</vt:lpstr>
      </vt:variant>
      <vt:variant>
        <vt:i4>7</vt:i4>
      </vt:variant>
      <vt:variant>
        <vt:lpstr>เซิร์ฟเวอร์ OLE ฝังตัว</vt:lpstr>
      </vt:variant>
      <vt:variant>
        <vt:i4>3</vt:i4>
      </vt:variant>
      <vt:variant>
        <vt:lpstr>ชื่อเรื่องภาพนิ่ง</vt:lpstr>
      </vt:variant>
      <vt:variant>
        <vt:i4>61</vt:i4>
      </vt:variant>
    </vt:vector>
  </HeadingPairs>
  <TitlesOfParts>
    <vt:vector size="71" baseType="lpstr">
      <vt:lpstr>4_Default Design</vt:lpstr>
      <vt:lpstr>Edge</vt:lpstr>
      <vt:lpstr>7_Default Design</vt:lpstr>
      <vt:lpstr>เฉลียง</vt:lpstr>
      <vt:lpstr>จุดที่สุด</vt:lpstr>
      <vt:lpstr>8_Default Design</vt:lpstr>
      <vt:lpstr>2_Default Design</vt:lpstr>
      <vt:lpstr>งานนำเสนอ</vt:lpstr>
      <vt:lpstr>แผ่นงาน Microsoft Excel 97-2003</vt:lpstr>
      <vt:lpstr>Chart</vt:lpstr>
      <vt:lpstr>การจัดการสุขภาพแบบบูรณาการและการประยุกต์ใช้ค่ากลางในตำบล จัดการสุขภาพ</vt:lpstr>
      <vt:lpstr>ตามรอยครู......อาจารย์ ดร.นพ.อมร  นนทสุต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ทำไม? ต้องมีและใช้ “ค่ากลาง(Norm)”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ตารางบูรณาการค่ากลาง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ประเภทของค่ากลาง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7นวัตกรรมสุขภาพชุมชน</vt:lpstr>
      <vt:lpstr>งานนำเสนอ PowerPoint</vt:lpstr>
      <vt:lpstr>งานนำเสนอ PowerPoint</vt:lpstr>
      <vt:lpstr>งานนำเสนอ PowerPoint</vt:lpstr>
      <vt:lpstr>ค่ากลางที่คาดหวังของแผนงานและโครงการเรื่อง......</vt:lpstr>
      <vt:lpstr>งานนำเสนอ PowerPoint</vt:lpstr>
      <vt:lpstr>ติดตามในช่วงต่อไป..............</vt:lpstr>
      <vt:lpstr>งานนำเสนอ PowerPoint</vt:lpstr>
      <vt:lpstr>การประเมินศักยภาพชุมชนด้วยค่ากลาง</vt:lpstr>
      <vt:lpstr>งานนำเสนอ PowerPoint</vt:lpstr>
      <vt:lpstr>ผลการประเมินศักยภาพการดำเนินงาน โครงการป้องกันเบาหวานและความดันฯ</vt:lpstr>
      <vt:lpstr>ตารางฝึกประเมินค่ากลาง</vt:lpstr>
      <vt:lpstr>ตารางฝึกประเมินค่ากลาง</vt:lpstr>
      <vt:lpstr>เกณฑ์การประเมิน</vt:lpstr>
      <vt:lpstr>เกณฑ์การประเมิน (ต่อ)</vt:lpstr>
      <vt:lpstr>งานนำเสนอ PowerPoint</vt:lpstr>
      <vt:lpstr>ตารางช่วยประเมินศักยภาพแผนงาน/โครงการ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THINK</dc:creator>
  <cp:lastModifiedBy>Windows 10</cp:lastModifiedBy>
  <cp:revision>145</cp:revision>
  <dcterms:created xsi:type="dcterms:W3CDTF">2012-08-14T04:20:32Z</dcterms:created>
  <dcterms:modified xsi:type="dcterms:W3CDTF">2017-05-06T14:23:47Z</dcterms:modified>
</cp:coreProperties>
</file>