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09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49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63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57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166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3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240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25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704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34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AECF-2EEF-46FA-89E7-2870912206E9}" type="datetimeFigureOut">
              <a:rPr lang="th-TH" smtClean="0"/>
              <a:t>16/02/60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7020-84AB-4A72-A1CC-F9E4B763B8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3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1529827" y="188640"/>
            <a:ext cx="6048672" cy="1224136"/>
          </a:xfrm>
          <a:prstGeom prst="flowChartTermina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ction Is" pitchFamily="2" charset="0"/>
              </a:rPr>
              <a:t>Chapter Three</a:t>
            </a:r>
            <a:endParaRPr lang="th-TH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ction Is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27" y="1563643"/>
            <a:ext cx="5878428" cy="50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807"/>
            <a:ext cx="9144000" cy="55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0"/>
            <a:ext cx="9144000" cy="3365500"/>
          </a:xfrm>
          <a:prstGeom prst="rect">
            <a:avLst/>
          </a:prstGeom>
        </p:spPr>
      </p:pic>
      <p:sp>
        <p:nvSpPr>
          <p:cNvPr id="3" name="รูปห้าเหลี่ยม 2"/>
          <p:cNvSpPr/>
          <p:nvPr/>
        </p:nvSpPr>
        <p:spPr>
          <a:xfrm>
            <a:off x="0" y="0"/>
            <a:ext cx="4608512" cy="1008112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rte" pitchFamily="66" charset="0"/>
              </a:rPr>
              <a:t>Summary</a:t>
            </a:r>
            <a:endParaRPr lang="th-TH" sz="4800" dirty="0">
              <a:solidFill>
                <a:schemeClr val="tx1">
                  <a:lumMod val="75000"/>
                  <a:lumOff val="25000"/>
                </a:schemeClr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5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4" t="25720" r="1"/>
          <a:stretch/>
        </p:blipFill>
        <p:spPr>
          <a:xfrm>
            <a:off x="323528" y="1988839"/>
            <a:ext cx="8424936" cy="4625039"/>
          </a:xfrm>
          <a:prstGeom prst="rect">
            <a:avLst/>
          </a:prstGeom>
        </p:spPr>
      </p:pic>
      <p:sp>
        <p:nvSpPr>
          <p:cNvPr id="3" name="ลูกศรขวาท้ายบาก 2"/>
          <p:cNvSpPr/>
          <p:nvPr/>
        </p:nvSpPr>
        <p:spPr>
          <a:xfrm>
            <a:off x="188965" y="188640"/>
            <a:ext cx="3240360" cy="1512167"/>
          </a:xfrm>
          <a:prstGeom prst="notch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Forte" pitchFamily="66" charset="0"/>
              </a:rPr>
              <a:t>Tenses</a:t>
            </a:r>
            <a:endParaRPr lang="th-TH" sz="4800" dirty="0">
              <a:solidFill>
                <a:srgbClr val="FFFF00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75"/>
            <a:ext cx="9144000" cy="51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ลูกศรขวาท้ายขีด 2"/>
          <p:cNvSpPr/>
          <p:nvPr/>
        </p:nvSpPr>
        <p:spPr>
          <a:xfrm>
            <a:off x="251520" y="-22595"/>
            <a:ext cx="5112568" cy="1728192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Forte" pitchFamily="66" charset="0"/>
              </a:rPr>
              <a:t>Vocabulary</a:t>
            </a:r>
            <a:endParaRPr lang="th-TH" sz="4800" dirty="0">
              <a:latin typeface="Forte" pitchFamily="66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0"/>
          <a:stretch/>
        </p:blipFill>
        <p:spPr>
          <a:xfrm>
            <a:off x="539552" y="1465458"/>
            <a:ext cx="7920879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784"/>
            <a:ext cx="9144000" cy="5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196752"/>
            <a:ext cx="59766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rgbClr val="00B050"/>
                </a:solidFill>
                <a:latin typeface="Action Is" pitchFamily="2" charset="0"/>
              </a:rPr>
              <a:t>Thank you</a:t>
            </a:r>
          </a:p>
          <a:p>
            <a:r>
              <a:rPr lang="en-US" sz="7000" b="1" dirty="0" smtClean="0">
                <a:solidFill>
                  <a:srgbClr val="00B050"/>
                </a:solidFill>
                <a:latin typeface="Action Is" pitchFamily="2" charset="0"/>
              </a:rPr>
              <a:t>	  for </a:t>
            </a:r>
          </a:p>
          <a:p>
            <a:r>
              <a:rPr lang="en-US" sz="7000" b="1" dirty="0" smtClean="0">
                <a:solidFill>
                  <a:srgbClr val="00B050"/>
                </a:solidFill>
                <a:latin typeface="Action Is" pitchFamily="2" charset="0"/>
              </a:rPr>
              <a:t> watching</a:t>
            </a:r>
            <a:endParaRPr lang="th-TH" sz="7000" b="1" dirty="0">
              <a:solidFill>
                <a:srgbClr val="00B050"/>
              </a:solidFill>
              <a:latin typeface="Action Is" pitchFamily="2" charset="0"/>
            </a:endParaRPr>
          </a:p>
        </p:txBody>
      </p:sp>
      <p:sp>
        <p:nvSpPr>
          <p:cNvPr id="3" name="หัวใจ 2"/>
          <p:cNvSpPr/>
          <p:nvPr/>
        </p:nvSpPr>
        <p:spPr>
          <a:xfrm rot="803883">
            <a:off x="6052295" y="2796342"/>
            <a:ext cx="1152128" cy="996493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12858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นำเสนอทางหน้าจอ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2017-02-16T14:58:21Z</dcterms:created>
  <dcterms:modified xsi:type="dcterms:W3CDTF">2017-02-16T15:08:44Z</dcterms:modified>
</cp:coreProperties>
</file>