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5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8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5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6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4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1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920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52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84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0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4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B327-F0D5-4332-AD50-7A040A8BE87E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75E0-5C9C-43C4-8E9D-372D5DFB6F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7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คางหมู 3"/>
          <p:cNvSpPr/>
          <p:nvPr/>
        </p:nvSpPr>
        <p:spPr>
          <a:xfrm>
            <a:off x="1763688" y="116632"/>
            <a:ext cx="5832648" cy="100811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ction Is" pitchFamily="2" charset="0"/>
              </a:rPr>
              <a:t>Chapter Four ii</a:t>
            </a:r>
            <a:endParaRPr lang="th-TH" sz="4800" dirty="0">
              <a:solidFill>
                <a:srgbClr val="FFFF00"/>
              </a:solidFill>
              <a:latin typeface="Action Is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80920" cy="53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1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3"/>
            <a:ext cx="9144000" cy="56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1"/>
          <p:cNvSpPr/>
          <p:nvPr/>
        </p:nvSpPr>
        <p:spPr>
          <a:xfrm>
            <a:off x="179512" y="188640"/>
            <a:ext cx="5688632" cy="100811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Summary</a:t>
            </a:r>
            <a:endParaRPr lang="th-TH" sz="4800" dirty="0">
              <a:solidFill>
                <a:schemeClr val="tx1">
                  <a:lumMod val="95000"/>
                  <a:lumOff val="5000"/>
                </a:schemeClr>
              </a:solidFill>
              <a:latin typeface="Forte" pitchFamily="66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701"/>
            <a:ext cx="9144000" cy="27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4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มฆ 1"/>
          <p:cNvSpPr/>
          <p:nvPr/>
        </p:nvSpPr>
        <p:spPr>
          <a:xfrm>
            <a:off x="179512" y="188640"/>
            <a:ext cx="4464496" cy="1512168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rte" pitchFamily="66" charset="0"/>
              </a:rPr>
              <a:t>Tense</a:t>
            </a:r>
            <a:endParaRPr lang="th-TH" sz="4800" dirty="0">
              <a:solidFill>
                <a:schemeClr val="accent6">
                  <a:lumMod val="20000"/>
                  <a:lumOff val="80000"/>
                </a:schemeClr>
              </a:solidFill>
              <a:latin typeface="Forte" pitchFamily="66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8"/>
          <a:stretch/>
        </p:blipFill>
        <p:spPr>
          <a:xfrm>
            <a:off x="8740" y="1988840"/>
            <a:ext cx="91352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682"/>
            <a:ext cx="9144000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ม้วนกระดาษแนวนอน 1"/>
          <p:cNvSpPr/>
          <p:nvPr/>
        </p:nvSpPr>
        <p:spPr>
          <a:xfrm>
            <a:off x="251520" y="0"/>
            <a:ext cx="4968552" cy="1440160"/>
          </a:xfrm>
          <a:prstGeom prst="horizontalScroll">
            <a:avLst/>
          </a:prstGeom>
          <a:solidFill>
            <a:srgbClr val="ED1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rte" pitchFamily="66" charset="0"/>
              </a:rPr>
              <a:t>Vocabulary</a:t>
            </a:r>
            <a:endParaRPr lang="th-TH" sz="4800" dirty="0">
              <a:latin typeface="Forte" pitchFamily="66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/>
          <a:stretch/>
        </p:blipFill>
        <p:spPr>
          <a:xfrm>
            <a:off x="395536" y="1628800"/>
            <a:ext cx="8352928" cy="51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820"/>
            <a:ext cx="9144000" cy="45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ction Is" pitchFamily="2" charset="0"/>
              </a:rPr>
              <a:t>Thank you        	 for    	  watching</a:t>
            </a:r>
            <a:endParaRPr lang="th-TH" sz="8000" dirty="0">
              <a:latin typeface="Action I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88174" cy="231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4639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นำเสนอทางหน้าจอ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2017-02-16T15:16:58Z</dcterms:created>
  <dcterms:modified xsi:type="dcterms:W3CDTF">2017-02-16T15:29:18Z</dcterms:modified>
</cp:coreProperties>
</file>