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DDA9-820A-4CCB-89E5-E1640F62267F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6C35-A0BD-49A7-8095-C0AD6AF320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095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DDA9-820A-4CCB-89E5-E1640F62267F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6C35-A0BD-49A7-8095-C0AD6AF320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453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DDA9-820A-4CCB-89E5-E1640F62267F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6C35-A0BD-49A7-8095-C0AD6AF320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51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DDA9-820A-4CCB-89E5-E1640F62267F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6C35-A0BD-49A7-8095-C0AD6AF320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205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DDA9-820A-4CCB-89E5-E1640F62267F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6C35-A0BD-49A7-8095-C0AD6AF320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548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DDA9-820A-4CCB-89E5-E1640F62267F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6C35-A0BD-49A7-8095-C0AD6AF320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834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DDA9-820A-4CCB-89E5-E1640F62267F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6C35-A0BD-49A7-8095-C0AD6AF320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711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DDA9-820A-4CCB-89E5-E1640F62267F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6C35-A0BD-49A7-8095-C0AD6AF320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13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DDA9-820A-4CCB-89E5-E1640F62267F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6C35-A0BD-49A7-8095-C0AD6AF320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533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DDA9-820A-4CCB-89E5-E1640F62267F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6C35-A0BD-49A7-8095-C0AD6AF320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960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DDA9-820A-4CCB-89E5-E1640F62267F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6C35-A0BD-49A7-8095-C0AD6AF320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199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DDA9-820A-4CCB-89E5-E1640F62267F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56C35-A0BD-49A7-8095-C0AD6AF320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630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เมฆ 3"/>
          <p:cNvSpPr/>
          <p:nvPr/>
        </p:nvSpPr>
        <p:spPr>
          <a:xfrm>
            <a:off x="1691680" y="260648"/>
            <a:ext cx="5400600" cy="1944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ction Is" pitchFamily="2" charset="0"/>
              </a:rPr>
              <a:t>CHAPTER FOUR</a:t>
            </a:r>
          </a:p>
          <a:p>
            <a:pPr algn="ctr"/>
            <a:r>
              <a:rPr lang="en-US" sz="4800" dirty="0" smtClean="0">
                <a:latin typeface="Action Is" pitchFamily="2" charset="0"/>
              </a:rPr>
              <a:t>PART </a:t>
            </a:r>
            <a:r>
              <a:rPr lang="en-US" sz="4800" dirty="0">
                <a:latin typeface="Action Is" pitchFamily="2" charset="0"/>
              </a:rPr>
              <a:t>I</a:t>
            </a:r>
            <a:endParaRPr lang="th-TH" sz="4800" dirty="0">
              <a:latin typeface="Action Is" pitchFamily="2" charset="0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284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1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86"/>
            <a:ext cx="9144000" cy="648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6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911"/>
            <a:ext cx="9144000" cy="550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6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แผนผังลำดับงาน: ที่เก็บแบบเข้าถึงโดยลำดับ 1"/>
          <p:cNvSpPr/>
          <p:nvPr/>
        </p:nvSpPr>
        <p:spPr>
          <a:xfrm>
            <a:off x="107504" y="188640"/>
            <a:ext cx="4320480" cy="1440160"/>
          </a:xfrm>
          <a:prstGeom prst="flowChartMagneticTap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One Stroke Script LET" pitchFamily="2" charset="0"/>
              </a:rPr>
              <a:t>Summary</a:t>
            </a:r>
            <a:endParaRPr lang="th-TH" sz="4800" dirty="0">
              <a:latin typeface="One Stroke Script LET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31" y="1988840"/>
            <a:ext cx="9144000" cy="44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3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คลื่น 1"/>
          <p:cNvSpPr/>
          <p:nvPr/>
        </p:nvSpPr>
        <p:spPr>
          <a:xfrm>
            <a:off x="251520" y="116632"/>
            <a:ext cx="3528392" cy="1440160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One Stroke Script LET" pitchFamily="2" charset="0"/>
              </a:rPr>
              <a:t>Tenses</a:t>
            </a:r>
            <a:endParaRPr lang="th-TH" sz="4800" dirty="0">
              <a:solidFill>
                <a:schemeClr val="tx1"/>
              </a:solidFill>
              <a:latin typeface="One Stroke Script LET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2"/>
          <a:stretch/>
        </p:blipFill>
        <p:spPr>
          <a:xfrm>
            <a:off x="474593" y="1700808"/>
            <a:ext cx="8110351" cy="49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1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แผนผังลําดับงาน: การตัดสินใจ 1"/>
          <p:cNvSpPr/>
          <p:nvPr/>
        </p:nvSpPr>
        <p:spPr>
          <a:xfrm>
            <a:off x="179512" y="85653"/>
            <a:ext cx="6228184" cy="158417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3399"/>
                </a:solidFill>
                <a:latin typeface="One Stroke Script LET" pitchFamily="2" charset="0"/>
              </a:rPr>
              <a:t>Vocabulary</a:t>
            </a:r>
            <a:endParaRPr lang="th-TH" sz="4800" dirty="0">
              <a:solidFill>
                <a:srgbClr val="FF3399"/>
              </a:solidFill>
              <a:latin typeface="One Stroke Script LET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4" t="20606"/>
          <a:stretch/>
        </p:blipFill>
        <p:spPr>
          <a:xfrm>
            <a:off x="22773" y="1844824"/>
            <a:ext cx="8531409" cy="47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4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583264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>
                <a:latin typeface="Action Is" pitchFamily="2" charset="0"/>
              </a:rPr>
              <a:t> Thank you</a:t>
            </a:r>
          </a:p>
          <a:p>
            <a:r>
              <a:rPr lang="en-US" sz="7500" dirty="0" smtClean="0">
                <a:latin typeface="Action Is" pitchFamily="2" charset="0"/>
              </a:rPr>
              <a:t>      for </a:t>
            </a:r>
          </a:p>
          <a:p>
            <a:r>
              <a:rPr lang="en-US" sz="7500" dirty="0" smtClean="0">
                <a:latin typeface="Action Is" pitchFamily="2" charset="0"/>
              </a:rPr>
              <a:t>  watching</a:t>
            </a:r>
            <a:endParaRPr lang="th-TH" sz="7500" dirty="0">
              <a:latin typeface="Action Is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376264" cy="385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528279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</Words>
  <Application>Microsoft Office PowerPoint</Application>
  <PresentationFormat>นำเสนอทางหน้าจอ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</cp:revision>
  <dcterms:created xsi:type="dcterms:W3CDTF">2017-02-16T15:08:53Z</dcterms:created>
  <dcterms:modified xsi:type="dcterms:W3CDTF">2017-02-16T15:16:48Z</dcterms:modified>
</cp:coreProperties>
</file>