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1" name="ตัวแทนวันที่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18" name="ตัวแทน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แทน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1" name="ตัวแทนข้อความ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7" name="ตัวแทนวันที่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1B630F-7F44-40B2-B705-3C121066CDE8}" type="datetimeFigureOut">
              <a:rPr lang="th-TH" smtClean="0"/>
              <a:t>03/02/60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91F1B2-4578-4A8E-9FA1-D2B3C298FCF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5600" cap="none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ordia New"/>
              </a:rPr>
              <a:t>บทความและคำศัพท์ภาษาอังกฤษที่</a:t>
            </a:r>
            <a:r>
              <a:rPr lang="th-TH" sz="5600" cap="none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ordia New"/>
              </a:rPr>
              <a:t>เกี่ยวกับธุรกิจนำเข้าและส่งออก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958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บทที่ 4 หน้าที่ 1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280"/>
            <a:ext cx="8432418" cy="4745088"/>
          </a:xfrm>
        </p:spPr>
      </p:pic>
    </p:spTree>
    <p:extLst>
      <p:ext uri="{BB962C8B-B14F-4D97-AF65-F5344CB8AC3E}">
        <p14:creationId xmlns:p14="http://schemas.microsoft.com/office/powerpoint/2010/main" val="117961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บทที่ 4 หน้าที่ </a:t>
            </a:r>
            <a:r>
              <a:rPr lang="th-TH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2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280"/>
            <a:ext cx="8432418" cy="4745088"/>
          </a:xfrm>
        </p:spPr>
      </p:pic>
    </p:spTree>
    <p:extLst>
      <p:ext uri="{BB962C8B-B14F-4D97-AF65-F5344CB8AC3E}">
        <p14:creationId xmlns:p14="http://schemas.microsoft.com/office/powerpoint/2010/main" val="110086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บทที่ 4 หน้าที่ </a:t>
            </a:r>
            <a:r>
              <a:rPr lang="th-TH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3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280"/>
            <a:ext cx="8432418" cy="4745088"/>
          </a:xfrm>
        </p:spPr>
      </p:pic>
    </p:spTree>
    <p:extLst>
      <p:ext uri="{BB962C8B-B14F-4D97-AF65-F5344CB8AC3E}">
        <p14:creationId xmlns:p14="http://schemas.microsoft.com/office/powerpoint/2010/main" val="6979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ุดมสมบูรณ์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25</Words>
  <Application>Microsoft Office PowerPoint</Application>
  <PresentationFormat>นำเสนอทางหน้าจอ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อุดมสมบูรณ์</vt:lpstr>
      <vt:lpstr>บทความและคำศัพท์ภาษาอังกฤษที่เกี่ยวกับธุรกิจนำเข้าและส่งออก</vt:lpstr>
      <vt:lpstr>บทที่ 4 หน้าที่ 1</vt:lpstr>
      <vt:lpstr>บทที่ 4 หน้าที่ 2</vt:lpstr>
      <vt:lpstr>บทที่ 4 หน้าที่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บทความและคำศัพท์ภาษาอังกฤษที่เกี่ยวกับธุรกิจนำเข้าและส่งออก</dc:title>
  <dc:creator>Babe</dc:creator>
  <cp:lastModifiedBy>Babe</cp:lastModifiedBy>
  <cp:revision>1</cp:revision>
  <dcterms:created xsi:type="dcterms:W3CDTF">2017-02-03T12:01:40Z</dcterms:created>
  <dcterms:modified xsi:type="dcterms:W3CDTF">2017-02-03T12:05:42Z</dcterms:modified>
</cp:coreProperties>
</file>