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3EF603-74BC-4F24-AE50-E243623A8E9E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5C2F03-B315-43BD-9482-3E80A0477615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075240" cy="5177730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solidFill>
                  <a:schemeClr val="tx1"/>
                </a:solidFill>
              </a:rPr>
              <a:t>เศรษฐกิจพอเพียง</a:t>
            </a:r>
            <a:br>
              <a:rPr lang="th-TH" sz="6600" b="1" dirty="0" smtClean="0">
                <a:solidFill>
                  <a:schemeClr val="tx1"/>
                </a:solidFill>
              </a:rPr>
            </a:br>
            <a:r>
              <a:rPr lang="th-TH" sz="6600" b="1" dirty="0" smtClean="0">
                <a:solidFill>
                  <a:schemeClr val="tx1"/>
                </a:solidFill>
              </a:rPr>
              <a:t>ในโรงเรียนเทศบาล ๒ หนองบัว </a:t>
            </a:r>
            <a:br>
              <a:rPr lang="th-TH" sz="6600" b="1" dirty="0" smtClean="0">
                <a:solidFill>
                  <a:schemeClr val="tx1"/>
                </a:solidFill>
              </a:rPr>
            </a:br>
            <a:r>
              <a:rPr lang="th-TH" sz="6600" b="1" dirty="0" smtClean="0">
                <a:solidFill>
                  <a:schemeClr val="tx1"/>
                </a:solidFill>
              </a:rPr>
              <a:t>จังหวัดอุบลราชธานี</a:t>
            </a:r>
            <a:endParaRPr lang="th-TH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 err="1">
                <a:solidFill>
                  <a:schemeClr val="tx1"/>
                </a:solidFill>
              </a:rPr>
              <a:t>อัต</a:t>
            </a:r>
            <a:r>
              <a:rPr lang="th-TH" sz="4800" b="1" dirty="0">
                <a:solidFill>
                  <a:schemeClr val="tx1"/>
                </a:solidFill>
              </a:rPr>
              <a:t>ลักษณ์</a:t>
            </a:r>
            <a:br>
              <a:rPr lang="th-TH" sz="4800" b="1" dirty="0">
                <a:solidFill>
                  <a:schemeClr val="tx1"/>
                </a:solidFill>
              </a:rPr>
            </a:br>
            <a:r>
              <a:rPr lang="th-TH" sz="4800" b="1" dirty="0">
                <a:solidFill>
                  <a:schemeClr val="tx1"/>
                </a:solidFill>
              </a:rPr>
              <a:t>เรียนดี มีความซื่อสัตย์ ยิ้มง่าย ไหว้งาม</a:t>
            </a:r>
          </a:p>
        </p:txBody>
      </p:sp>
    </p:spTree>
    <p:extLst>
      <p:ext uri="{BB962C8B-B14F-4D97-AF65-F5344CB8AC3E}">
        <p14:creationId xmlns:p14="http://schemas.microsoft.com/office/powerpoint/2010/main" val="41359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>
                <a:solidFill>
                  <a:schemeClr val="tx1"/>
                </a:solidFill>
              </a:rPr>
              <a:t>เอกลักษณ์</a:t>
            </a:r>
            <a:br>
              <a:rPr lang="th-TH" sz="4800" b="1" dirty="0">
                <a:solidFill>
                  <a:schemeClr val="tx1"/>
                </a:solidFill>
              </a:rPr>
            </a:br>
            <a:r>
              <a:rPr lang="th-TH" sz="4800" b="1" dirty="0">
                <a:solidFill>
                  <a:schemeClr val="tx1"/>
                </a:solidFill>
              </a:rPr>
              <a:t>งามมารยาทไทย ใจซื่อสัตย์</a:t>
            </a:r>
          </a:p>
        </p:txBody>
      </p:sp>
    </p:spTree>
    <p:extLst>
      <p:ext uri="{BB962C8B-B14F-4D97-AF65-F5344CB8AC3E}">
        <p14:creationId xmlns:p14="http://schemas.microsoft.com/office/powerpoint/2010/main" val="13224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249738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/>
              <a:t/>
            </a:r>
            <a:br>
              <a:rPr lang="th-TH" sz="6000" b="1" dirty="0" smtClean="0"/>
            </a:br>
            <a:r>
              <a:rPr lang="th-TH" sz="6000" b="1" dirty="0"/>
              <a:t/>
            </a:r>
            <a:br>
              <a:rPr lang="th-TH" sz="6000" b="1" dirty="0"/>
            </a:br>
            <a:r>
              <a:rPr lang="th-TH" sz="6000" b="1" dirty="0" smtClean="0"/>
              <a:t/>
            </a:r>
            <a:br>
              <a:rPr lang="th-TH" sz="6000" b="1" dirty="0" smtClean="0"/>
            </a:br>
            <a:r>
              <a:rPr lang="th-TH" sz="6000" b="1" dirty="0" smtClean="0"/>
              <a:t>ภาพเศรษฐกิจพอเพียงในโรงเรียน</a:t>
            </a:r>
            <a:endParaRPr lang="th-TH" sz="6000" b="1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704856" cy="229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112"/>
            <a:ext cx="4464496" cy="2801470"/>
          </a:xfr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99614"/>
            <a:ext cx="4634728" cy="346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9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136904" cy="6102678"/>
          </a:xfrm>
        </p:spPr>
      </p:pic>
    </p:spTree>
    <p:extLst>
      <p:ext uri="{BB962C8B-B14F-4D97-AF65-F5344CB8AC3E}">
        <p14:creationId xmlns:p14="http://schemas.microsoft.com/office/powerpoint/2010/main" val="38102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776864" cy="5762079"/>
          </a:xfrm>
        </p:spPr>
      </p:pic>
    </p:spTree>
    <p:extLst>
      <p:ext uri="{BB962C8B-B14F-4D97-AF65-F5344CB8AC3E}">
        <p14:creationId xmlns:p14="http://schemas.microsoft.com/office/powerpoint/2010/main" val="1078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0"/>
            <a:ext cx="7632848" cy="4971179"/>
          </a:xfrm>
        </p:spPr>
      </p:pic>
    </p:spTree>
    <p:extLst>
      <p:ext uri="{BB962C8B-B14F-4D97-AF65-F5344CB8AC3E}">
        <p14:creationId xmlns:p14="http://schemas.microsoft.com/office/powerpoint/2010/main" val="13235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003232" cy="625785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effectLst/>
              </a:rPr>
              <a:t>เสนอ</a:t>
            </a:r>
            <a:br>
              <a:rPr lang="th-TH" sz="6000" b="1" dirty="0" smtClean="0">
                <a:solidFill>
                  <a:schemeClr val="tx1"/>
                </a:solidFill>
                <a:effectLst/>
              </a:rPr>
            </a:br>
            <a:r>
              <a:rPr lang="th-TH" sz="6000" b="1" dirty="0" smtClean="0">
                <a:solidFill>
                  <a:schemeClr val="tx1"/>
                </a:solidFill>
                <a:effectLst/>
              </a:rPr>
              <a:t>พระใบฎีกาสุพจน์   </a:t>
            </a:r>
            <a:r>
              <a:rPr lang="th-TH" sz="6000" b="1" dirty="0" err="1" smtClean="0">
                <a:solidFill>
                  <a:schemeClr val="tx1"/>
                </a:solidFill>
                <a:effectLst/>
              </a:rPr>
              <a:t>ตปสีโล</a:t>
            </a:r>
            <a:r>
              <a:rPr lang="th-TH" sz="6000" b="1" dirty="0" smtClean="0">
                <a:solidFill>
                  <a:schemeClr val="tx1"/>
                </a:solidFill>
                <a:effectLst/>
              </a:rPr>
              <a:t/>
            </a:r>
            <a:br>
              <a:rPr lang="th-TH" sz="6000" b="1" dirty="0" smtClean="0">
                <a:solidFill>
                  <a:schemeClr val="tx1"/>
                </a:solidFill>
                <a:effectLst/>
              </a:rPr>
            </a:br>
            <a:r>
              <a:rPr lang="th-TH" sz="6000" b="1" dirty="0" smtClean="0">
                <a:solidFill>
                  <a:schemeClr val="tx1"/>
                </a:solidFill>
                <a:effectLst/>
              </a:rPr>
              <a:t/>
            </a:r>
            <a:br>
              <a:rPr lang="th-TH" sz="6000" b="1" dirty="0" smtClean="0">
                <a:solidFill>
                  <a:schemeClr val="tx1"/>
                </a:solidFill>
                <a:effectLst/>
              </a:rPr>
            </a:br>
            <a:r>
              <a:rPr lang="th-TH" sz="6000" b="1" dirty="0" smtClean="0">
                <a:solidFill>
                  <a:schemeClr val="tx1"/>
                </a:solidFill>
                <a:effectLst/>
              </a:rPr>
              <a:t>จัดทำโดย</a:t>
            </a:r>
            <a:br>
              <a:rPr lang="th-TH" sz="6000" b="1" dirty="0" smtClean="0">
                <a:solidFill>
                  <a:schemeClr val="tx1"/>
                </a:solidFill>
                <a:effectLst/>
              </a:rPr>
            </a:br>
            <a:r>
              <a:rPr lang="th-TH" sz="6000" b="1" dirty="0" smtClean="0">
                <a:solidFill>
                  <a:schemeClr val="tx1"/>
                </a:solidFill>
                <a:effectLst/>
              </a:rPr>
              <a:t>พระมหา</a:t>
            </a:r>
            <a:r>
              <a:rPr lang="th-TH" sz="6000" b="1" dirty="0" err="1" smtClean="0">
                <a:solidFill>
                  <a:schemeClr val="tx1"/>
                </a:solidFill>
                <a:effectLst/>
              </a:rPr>
              <a:t>มณฑาวัฒน์</a:t>
            </a:r>
            <a:r>
              <a:rPr lang="th-TH" sz="6000" b="1" dirty="0" smtClean="0">
                <a:solidFill>
                  <a:schemeClr val="tx1"/>
                </a:solidFill>
                <a:effectLst/>
              </a:rPr>
              <a:t>   ชา</a:t>
            </a:r>
            <a:r>
              <a:rPr lang="th-TH" sz="6000" b="1" dirty="0" err="1" smtClean="0">
                <a:solidFill>
                  <a:schemeClr val="tx1"/>
                </a:solidFill>
                <a:effectLst/>
              </a:rPr>
              <a:t>โนท</a:t>
            </a:r>
            <a:r>
              <a:rPr lang="th-TH" sz="6000" b="1" dirty="0" smtClean="0">
                <a:solidFill>
                  <a:schemeClr val="tx1"/>
                </a:solidFill>
                <a:effectLst/>
              </a:rPr>
              <a:t>โย</a:t>
            </a:r>
            <a:br>
              <a:rPr lang="th-TH" sz="6000" b="1" dirty="0" smtClean="0">
                <a:solidFill>
                  <a:schemeClr val="tx1"/>
                </a:solidFill>
                <a:effectLst/>
              </a:rPr>
            </a:br>
            <a:r>
              <a:rPr lang="th-TH" sz="4000" b="1" dirty="0" smtClean="0">
                <a:solidFill>
                  <a:schemeClr val="tx1"/>
                </a:solidFill>
                <a:effectLst/>
              </a:rPr>
              <a:t>นิสิตคณะครุศาสตร์ ชั้นปีที่๔ สาขาการสอนสังคมศึกษา</a:t>
            </a:r>
            <a:br>
              <a:rPr lang="th-TH" sz="4000" b="1" dirty="0" smtClean="0">
                <a:solidFill>
                  <a:schemeClr val="tx1"/>
                </a:solidFill>
                <a:effectLst/>
              </a:rPr>
            </a:br>
            <a:r>
              <a:rPr lang="th-TH" sz="4000" b="1" dirty="0" smtClean="0">
                <a:solidFill>
                  <a:schemeClr val="tx1"/>
                </a:solidFill>
                <a:effectLst/>
              </a:rPr>
              <a:t>วิชาเศรษฐกิจพอเพียงกับการศึกษา</a:t>
            </a:r>
            <a:br>
              <a:rPr lang="th-TH" sz="4000" b="1" dirty="0" smtClean="0">
                <a:solidFill>
                  <a:schemeClr val="tx1"/>
                </a:solidFill>
                <a:effectLst/>
              </a:rPr>
            </a:br>
            <a:endParaRPr lang="th-TH" sz="40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28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2">
                    <a:lumMod val="90000"/>
                  </a:schemeClr>
                </a:solidFill>
              </a:rPr>
              <a:t>โรงเรียนเทศบาล 2 หนองบัว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1" dirty="0" smtClean="0"/>
              <a:t>สถาน</a:t>
            </a:r>
            <a:r>
              <a:rPr lang="th-TH" b="1" dirty="0"/>
              <a:t>ที่ตั้งโรงเรียนเทศบาล 2 หนองบัว ตั้งอยู่ริมถนนธรรมวิถีหน้าวัดพระธาตุหนองบัว ตำบลในเมือง อำเภอเมือง จังหวัดอุบลราชธานี รหัสไปรษณีย์ 34000 โดยห่างจากถนน</a:t>
            </a:r>
            <a:r>
              <a:rPr lang="th-TH" b="1" dirty="0" err="1"/>
              <a:t>ชยางกูร</a:t>
            </a:r>
            <a:r>
              <a:rPr lang="th-TH" b="1" dirty="0"/>
              <a:t> ระหว่างกิโลเมตรที่ 2-3 ไปทางทิศตะวันตกตามถนนธรรมวิถีห่างจากถนน</a:t>
            </a:r>
            <a:r>
              <a:rPr lang="th-TH" b="1" dirty="0" err="1"/>
              <a:t>ชยางกูร</a:t>
            </a:r>
            <a:r>
              <a:rPr lang="th-TH" b="1" dirty="0"/>
              <a:t>ประมาณ 450 เมตร</a:t>
            </a:r>
          </a:p>
        </p:txBody>
      </p:sp>
    </p:spTree>
    <p:extLst>
      <p:ext uri="{BB962C8B-B14F-4D97-AF65-F5344CB8AC3E}">
        <p14:creationId xmlns:p14="http://schemas.microsoft.com/office/powerpoint/2010/main" val="34342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ประวัติโรงเรียน</a:t>
            </a:r>
            <a:r>
              <a:rPr lang="th-TH" b="1" dirty="0"/>
              <a:t>เทศบาล 2 หนองบัว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1" dirty="0"/>
              <a:t>โรงเรียนเทศบาล 2 หนองบัว (อักษรย่อ:ท.นบ.) สังกัดสำนักการศึกษาเทศบาลนครอุบลราชธานี เป็นโรงเรียนที่จัดการศึกษาขั้นพื้นฐานในระดับปฐมวัย ประถมศึกษา มัธยมศึกษาตอนต้น และมัธยมศึกษาตอนปลาย สังกัดสำนักการศึกษาเทศบาลนครอุบลราชธานี กรมส่งเสริมการปกครองท้องถิ่น กระทรวงมหาดไทย เปิดทำการเมื่อวันที่ 1 พฤษภาคม 2530 </a:t>
            </a:r>
          </a:p>
        </p:txBody>
      </p:sp>
    </p:spTree>
    <p:extLst>
      <p:ext uri="{BB962C8B-B14F-4D97-AF65-F5344CB8AC3E}">
        <p14:creationId xmlns:p14="http://schemas.microsoft.com/office/powerpoint/2010/main" val="34503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chemeClr val="tx1"/>
                </a:solidFill>
              </a:rPr>
              <a:t>ปรัชญา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/>
              <a:t>จัดการศึกษาเพื่อพัฒนาคนให้เปี่ยมด้วยคุณค่าและคุณธรรม สามารถดำรงตนในสังคมอย่างเป็นสุข</a:t>
            </a:r>
          </a:p>
          <a:p>
            <a:endParaRPr lang="th-TH" dirty="0"/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14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solidFill>
                  <a:schemeClr val="tx1"/>
                </a:solidFill>
              </a:rPr>
              <a:t>คติพจน์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สร้างศรัทธา : การวางตนให้เป็นที่ยอมรับของชุมชน</a:t>
            </a:r>
          </a:p>
          <a:p>
            <a:r>
              <a:rPr lang="th-TH" sz="3200" b="1" dirty="0"/>
              <a:t>รู้หน้าที่ : ความรับผิดชอบในภารกิจของครู</a:t>
            </a:r>
          </a:p>
          <a:p>
            <a:r>
              <a:rPr lang="th-TH" sz="3200" b="1" dirty="0"/>
              <a:t>ผูกไมตรี : เป็นมิตรกับชุมชนและเพื่อนร่วมงาน</a:t>
            </a:r>
          </a:p>
          <a:p>
            <a:r>
              <a:rPr lang="th-TH" sz="3200" b="1" dirty="0"/>
              <a:t>มีน้ำใจ  : ความเอื้อเฟื้อเผื่อแผ่ต่อชุมชนและเพื่อนร่วมงาน</a:t>
            </a:r>
          </a:p>
          <a:p>
            <a:r>
              <a:rPr lang="th-TH" sz="3200" b="1" dirty="0"/>
              <a:t>ใฝ่สำเร็จ : ความมานะพยายามทำงานให้บรรลุผลตาม</a:t>
            </a:r>
            <a:r>
              <a:rPr lang="th-TH" sz="3200" b="1" dirty="0" smtClean="0"/>
              <a:t>เป้าหมาย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3339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err="1">
                <a:solidFill>
                  <a:schemeClr val="tx1"/>
                </a:solidFill>
              </a:rPr>
              <a:t>พันธ</a:t>
            </a:r>
            <a:r>
              <a:rPr lang="th-TH" sz="4800" b="1" dirty="0">
                <a:solidFill>
                  <a:schemeClr val="tx1"/>
                </a:solidFill>
              </a:rPr>
              <a:t>กิจ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/>
              <a:t>จัดหาและพัฒนาคุณภาพปัจจัยที่ใช้ในการเรียนการสอน</a:t>
            </a:r>
          </a:p>
          <a:p>
            <a:r>
              <a:rPr lang="th-TH" sz="3200" b="1" dirty="0"/>
              <a:t>ส่งเสริมกระบวนการเรียนรู้ตลอดชีวิตด้วยวิธีการที่หลากหลาย</a:t>
            </a:r>
          </a:p>
          <a:p>
            <a:r>
              <a:rPr lang="th-TH" sz="3200" b="1" dirty="0"/>
              <a:t>ส่งเสริมและพัฒนาให้ผู้เรียนมีคุณภาพและคุณลักษณะอันพึงประสงค์</a:t>
            </a:r>
          </a:p>
          <a:p>
            <a:r>
              <a:rPr lang="th-TH" sz="3200" b="1" dirty="0"/>
              <a:t>ส่งเสริมให้คณะกรรมการสถานศึกษาขั้นพื้นฐาน ผู้ปกครองและชุมชนมีส่วนร่วมในการจัดการศึกษาได้อย่างแท้จริง</a:t>
            </a:r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47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เป้าหมาย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การจัดการในระดับปฐมวัย และการศึกษาขั้นพื้นฐานโดยมุ่งให้ผู้เรียนมีความรู้ คู่คุณธรรม จัดการศึกษาให้มีคุณภาพ และเป็นไปตามมาตรฐานการศึกษา เพื่อสนองตอบต่อความต้องการและความพึงพอใจของชุมชน เน้นความร่วมมือของทุกฝ่าย</a:t>
            </a:r>
          </a:p>
        </p:txBody>
      </p:sp>
    </p:spTree>
    <p:extLst>
      <p:ext uri="{BB962C8B-B14F-4D97-AF65-F5344CB8AC3E}">
        <p14:creationId xmlns:p14="http://schemas.microsoft.com/office/powerpoint/2010/main" val="4432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80528" y="2492896"/>
            <a:ext cx="9433048" cy="1399032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>
                <a:solidFill>
                  <a:schemeClr val="tx1"/>
                </a:solidFill>
              </a:rPr>
              <a:t>วิสัยทัศน์</a:t>
            </a:r>
            <a:br>
              <a:rPr lang="th-TH" sz="4800" b="1" dirty="0">
                <a:solidFill>
                  <a:schemeClr val="tx1"/>
                </a:solidFill>
              </a:rPr>
            </a:br>
            <a:r>
              <a:rPr lang="th-TH" sz="4800" b="1" dirty="0">
                <a:solidFill>
                  <a:schemeClr val="tx1"/>
                </a:solidFill>
              </a:rPr>
              <a:t>จัดการศึกษาแบบมีส่วนร่วม เน้นความเป็นเลิศของผู้เรียน</a:t>
            </a:r>
          </a:p>
        </p:txBody>
      </p:sp>
    </p:spTree>
    <p:extLst>
      <p:ext uri="{BB962C8B-B14F-4D97-AF65-F5344CB8AC3E}">
        <p14:creationId xmlns:p14="http://schemas.microsoft.com/office/powerpoint/2010/main" val="22940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องค์ประกอบ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299</Words>
  <Application>Microsoft Office PowerPoint</Application>
  <PresentationFormat>นำเสนอทางหน้าจอ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ชีวิตชีวา</vt:lpstr>
      <vt:lpstr>เศรษฐกิจพอเพียง ในโรงเรียนเทศบาล ๒ หนองบัว  จังหวัดอุบลราชธานี</vt:lpstr>
      <vt:lpstr>เสนอ พระใบฎีกาสุพจน์   ตปสีโล  จัดทำโดย พระมหามณฑาวัฒน์   ชาโนทโย นิสิตคณะครุศาสตร์ ชั้นปีที่๔ สาขาการสอนสังคมศึกษา วิชาเศรษฐกิจพอเพียงกับการศึกษา </vt:lpstr>
      <vt:lpstr>โรงเรียนเทศบาล 2 หนองบัว </vt:lpstr>
      <vt:lpstr>ประวัติโรงเรียนเทศบาล 2 หนองบัว </vt:lpstr>
      <vt:lpstr>ปรัชญา</vt:lpstr>
      <vt:lpstr>คติพจน์</vt:lpstr>
      <vt:lpstr>พันธกิจ</vt:lpstr>
      <vt:lpstr>เป้าหมาย</vt:lpstr>
      <vt:lpstr>วิสัยทัศน์ จัดการศึกษาแบบมีส่วนร่วม เน้นความเป็นเลิศของผู้เรียน</vt:lpstr>
      <vt:lpstr>อัตลักษณ์ เรียนดี มีความซื่อสัตย์ ยิ้มง่าย ไหว้งาม</vt:lpstr>
      <vt:lpstr>เอกลักษณ์ งามมารยาทไทย ใจซื่อสัตย์</vt:lpstr>
      <vt:lpstr>   ภาพเศรษฐกิจพอเพียงในโรงเรียน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</dc:creator>
  <cp:lastModifiedBy>PC</cp:lastModifiedBy>
  <cp:revision>3</cp:revision>
  <dcterms:created xsi:type="dcterms:W3CDTF">2016-03-31T11:04:44Z</dcterms:created>
  <dcterms:modified xsi:type="dcterms:W3CDTF">2016-03-31T11:33:58Z</dcterms:modified>
</cp:coreProperties>
</file>