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EB3788-880F-4F13-9748-764DF6334039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F3F377A-F69D-4213-BAC2-4709B816F7B8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1600200"/>
            <a:ext cx="8424936" cy="1780108"/>
          </a:xfrm>
        </p:spPr>
        <p:txBody>
          <a:bodyPr>
            <a:noAutofit/>
          </a:bodyPr>
          <a:lstStyle/>
          <a:p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ความหมายและความเป็นมาของเศรษฐกิจ</a:t>
            </a: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พอเพียง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998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250912"/>
          </a:xfrm>
        </p:spPr>
        <p:txBody>
          <a:bodyPr>
            <a:normAutofit/>
          </a:bodyPr>
          <a:lstStyle/>
          <a:p>
            <a:r>
              <a:rPr lang="th-TH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เสนอ</a:t>
            </a:r>
            <a:br>
              <a:rPr lang="th-TH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พระใบฎีกาสุพจน์	       </a:t>
            </a:r>
            <a:r>
              <a:rPr lang="th-TH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ตปสีโล</a:t>
            </a:r>
            <a:r>
              <a:rPr lang="th-TH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มหาวิทยาลัยมหาจุฬาลง</a:t>
            </a:r>
            <a:r>
              <a:rPr lang="th-TH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กรณ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ราชวิทยาลัย</a:t>
            </a:r>
            <a:b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วิทยาเขตอุบลราชธานี</a:t>
            </a:r>
            <a:endParaRPr lang="th-TH" sz="6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09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896544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จัดทำโดย</a:t>
            </a:r>
            <a:b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พระมหา</a:t>
            </a:r>
            <a:r>
              <a:rPr lang="th-TH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มณฑาวัฒน์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ชา</a:t>
            </a:r>
            <a:r>
              <a:rPr lang="th-TH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โนท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โย</a:t>
            </a:r>
            <a:b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คณะครุศาสตร์ ชั้นปีที่ ๔ สาขาการสอนสังคมศึกษา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152314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88840"/>
            <a:ext cx="7632848" cy="4137323"/>
          </a:xfrm>
        </p:spPr>
      </p:pic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ความหมายและความเป็นมาของเศรษฐกิจพอเพียง</a:t>
            </a:r>
          </a:p>
        </p:txBody>
      </p:sp>
    </p:spTree>
    <p:extLst>
      <p:ext uri="{BB962C8B-B14F-4D97-AF65-F5344CB8AC3E}">
        <p14:creationId xmlns:p14="http://schemas.microsoft.com/office/powerpoint/2010/main" val="109653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92688"/>
          </a:xfrm>
        </p:spPr>
        <p:txBody>
          <a:bodyPr>
            <a:normAutofit/>
          </a:bodyPr>
          <a:lstStyle/>
          <a:p>
            <a:pPr algn="thaiDist" fontAlgn="base"/>
            <a:r>
              <a:rPr lang="th-TH" sz="3200" b="1" dirty="0">
                <a:solidFill>
                  <a:schemeClr val="accent1">
                    <a:lumMod val="50000"/>
                  </a:schemeClr>
                </a:solidFill>
                <a:latin typeface="Droid Sans"/>
              </a:rPr>
              <a:t>คำว่า “เศรษฐกิจพอเพียง” เป็นปรัชญาที่พระบาทสมเด็จพระเจ้าอยู่หัวภูมิพลอดุลยเดชทรงมีพระราชดำรัสชี้แนะแนวทางในการดำเนินชีวิตให้แก่พสกนิกรชาวไทยมาโดยตลอดนานกว่า 30 ปี เพื่อนำไปปฏิบัติในการดำเนินชีวิตในยามที่ประเทศประสบปัญหาวิกฤติทางเศรษฐกิจใน พ.ศ.2540 ภายหลังเมื่อได้ทรงเน้นย้ำแนวทางการแก้ไขเพื่อให้ประชาชนรอดพ้นและสามารถอยู่ได้อย่างมั่นคงและยั่งยืนภายใต้กระแส</a:t>
            </a:r>
            <a:r>
              <a:rPr lang="th-TH" sz="3200" b="1" dirty="0" err="1">
                <a:solidFill>
                  <a:schemeClr val="accent1">
                    <a:lumMod val="50000"/>
                  </a:schemeClr>
                </a:solidFill>
                <a:latin typeface="Droid Sans"/>
              </a:rPr>
              <a:t>โลกาภิวัฒน์</a:t>
            </a:r>
            <a:r>
              <a:rPr lang="th-TH" sz="3200" b="1" dirty="0">
                <a:solidFill>
                  <a:schemeClr val="accent1">
                    <a:lumMod val="50000"/>
                  </a:schemeClr>
                </a:solidFill>
                <a:latin typeface="Droid Sans"/>
              </a:rPr>
              <a:t> จากพระราชดำรัสของพระบาทสมเด็จพระเจ้าอยู่หัวภูมิพลอดุลยเดช ในวันที่ 18 กรกฎาคม พ.ศ. 2517 ว่า</a:t>
            </a:r>
          </a:p>
          <a:p>
            <a:pPr algn="thaiDist" fontAlgn="base"/>
            <a:r>
              <a:rPr lang="th-TH" sz="3200" b="1" i="1" dirty="0">
                <a:solidFill>
                  <a:schemeClr val="accent1">
                    <a:lumMod val="50000"/>
                  </a:schemeClr>
                </a:solidFill>
                <a:latin typeface="inherit"/>
              </a:rPr>
              <a:t>“…การพัฒนาประเทศจำเป็นต้องทำตามลำดับขั้น ต้องสร้างพื้นฐานคือ ความพอมี พอกิน พอใช้ ของประชาชนส่วนใหญ่เบื้องต้นก่อน โดยใช้วิธีการและอุปกรณ์ที่ประหยัดแต่ถูกต้องตามหลักวิชาการ เมื่อได้พื้นฐานจากมั่นคงพร้อมพอสมควร และปฏิบัติได้แล้ว จึงค่อยสร้างค่อยเสริมความเจริญ และฐานะทางเศรษฐกิจขั้นที่สูงโดยลำดับต่อไป…”</a:t>
            </a:r>
            <a:endParaRPr lang="th-TH" sz="3200" b="1" dirty="0">
              <a:solidFill>
                <a:schemeClr val="accent1">
                  <a:lumMod val="50000"/>
                </a:schemeClr>
              </a:solidFill>
              <a:latin typeface="Droid Sans"/>
            </a:endParaRP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69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67544" y="764704"/>
            <a:ext cx="8352928" cy="5361459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solidFill>
                  <a:schemeClr val="accent1">
                    <a:lumMod val="50000"/>
                  </a:schemeClr>
                </a:solidFill>
              </a:rPr>
              <a:t>ใน พ.ศ. 2540 เกิดปัญหาวิกฤตการณ์เศรษฐกิจ พระบาทสมเด็จพระเจ้าอยู่หัวฯ พระราชทานพระราชดำรัสเนื่องในโอกาสวันเฉลิมพระชนมพรรษา วันที่ 4 ธันวาคม พ.ศ. 2540 ณ ศาลาดุสิดาลัย สวนจิตรลดา เรื่องเศรษฐกิจพอเพียงอีกครั้ง เพื่อแนวทางแก้ปัญหาให้กับประเทศ</a:t>
            </a:r>
          </a:p>
          <a:p>
            <a:pPr algn="thaiDist"/>
            <a:r>
              <a:rPr lang="th-TH" sz="3200" b="1" dirty="0">
                <a:solidFill>
                  <a:schemeClr val="accent1">
                    <a:lumMod val="50000"/>
                  </a:schemeClr>
                </a:solidFill>
              </a:rPr>
              <a:t>“…การเป็นเสือนั้นไม่สำคัญ สำคัญอยู่ที่เรามีเศรษฐกิจแบบพอมีพอกิน แบบพอมีพอกินนั้น หมายความว่าอุ้มชูตนเองได้ให้มีพอเพียงกับตนเอง อันนี้ก็เคยบอกว่าความพอเพียงไม่ได้หมายความว่า ทุกครอบครัวจะต้องผลิตอาหารของตัว จะต้องทอผ้าใส่เอง อย่างนั้นมันเกินไป แต่ว่าในหมู่บ้านหรือในอำเภอจะต้องมีความพอเพียงพอสมควร บางสิ่งบางอย่างที่ผลิตได้มากกว่าความต้องการ ก็ขายได้ แต่ขายในที่ไม่ห่างไกลเท่าไร ไม่ต้องเสียค่าขนส่งมากนัก…”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6536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5" cy="4968552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>
                <a:solidFill>
                  <a:schemeClr val="accent1">
                    <a:lumMod val="50000"/>
                  </a:schemeClr>
                </a:solidFill>
              </a:rPr>
              <a:t>คำว่า “พอเพียง” จากพระราชดำรัสของพระบาทสมเด็จพระเต้าอยู่หัวฯ เนื่องในโอกาสวันเฉลิมพระชนมพรรษา วันที่ 4 ธันวาคม พ.ศ. 2541 ณ ศาลาดุสิตดาลัย สวนจิตรลดา พระราชทานความหมายของคำว่า “พอเพียง” ไว้ว่า</a:t>
            </a:r>
          </a:p>
          <a:p>
            <a:pPr algn="thaiDist"/>
            <a:r>
              <a:rPr lang="th-TH" sz="2800" b="1" dirty="0">
                <a:solidFill>
                  <a:schemeClr val="accent1">
                    <a:lumMod val="50000"/>
                  </a:schemeClr>
                </a:solidFill>
              </a:rPr>
              <a:t>“…คำว่าพอเพียงมีความหมายอีกอย่างหนึ่ง มีความหมายกว้างออกไปอีก ไม่ได้หมายถึงการมีพอสำหรับใช้เองเท่านั้น แต่มีความหมายว่า พอมีพอกิน พอมีพอกินนี้แผลว่าเศรษฐกิจพอเพียงนั้นเอง…”</a:t>
            </a:r>
          </a:p>
          <a:p>
            <a:pPr algn="thaiDist"/>
            <a:r>
              <a:rPr lang="th-TH" sz="2800" b="1" dirty="0">
                <a:solidFill>
                  <a:schemeClr val="accent1">
                    <a:lumMod val="50000"/>
                  </a:schemeClr>
                </a:solidFill>
              </a:rPr>
              <a:t>“…ให้เพียงพอนี้หมายความว่ามีกินมีอยู่ ไม่ฟุ่มเฟือยไม่หรูหราก็ได้แต่ว่าพอ แม้บางอย่างอาจจะดูฟุ่มเฟือยแต่ก็ทำให้มีความสุข ถ้าทำได้ก็สมควรจะทำ สมควรที่จะปฏิบัติ…”</a:t>
            </a:r>
          </a:p>
          <a:p>
            <a:pPr algn="thaiDist"/>
            <a:r>
              <a:rPr lang="th-TH" sz="2800" b="1" dirty="0">
                <a:solidFill>
                  <a:schemeClr val="accent1">
                    <a:lumMod val="50000"/>
                  </a:schemeClr>
                </a:solidFill>
              </a:rPr>
              <a:t>“…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Self-sufficiency </a:t>
            </a:r>
            <a:r>
              <a:rPr lang="th-TH" sz="2800" b="1" dirty="0">
                <a:solidFill>
                  <a:schemeClr val="accent1">
                    <a:lumMod val="50000"/>
                  </a:schemeClr>
                </a:solidFill>
              </a:rPr>
              <a:t>นั้นหมายความว่า ผลิตอะไรมีพอที่จะใช้ ไม่ต้องไปขอยืมคนอื่นอยู่ได้ด้วยตนเอง…”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คำว่า “พอเพียง” </a:t>
            </a:r>
          </a:p>
        </p:txBody>
      </p:sp>
    </p:spTree>
    <p:extLst>
      <p:ext uri="{BB962C8B-B14F-4D97-AF65-F5344CB8AC3E}">
        <p14:creationId xmlns:p14="http://schemas.microsoft.com/office/powerpoint/2010/main" val="300614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36712"/>
            <a:ext cx="8280920" cy="5544616"/>
          </a:xfrm>
        </p:spPr>
      </p:pic>
    </p:spTree>
    <p:extLst>
      <p:ext uri="{BB962C8B-B14F-4D97-AF65-F5344CB8AC3E}">
        <p14:creationId xmlns:p14="http://schemas.microsoft.com/office/powerpoint/2010/main" val="253033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8424935" cy="5577483"/>
          </a:xfrm>
        </p:spPr>
      </p:pic>
    </p:spTree>
    <p:extLst>
      <p:ext uri="{BB962C8B-B14F-4D97-AF65-F5344CB8AC3E}">
        <p14:creationId xmlns:p14="http://schemas.microsoft.com/office/powerpoint/2010/main" val="2429012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477</Words>
  <Application>Microsoft Office PowerPoint</Application>
  <PresentationFormat>นำเสนอทางหน้าจอ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รูปคลื่น</vt:lpstr>
      <vt:lpstr>ความหมายและความเป็นมาของเศรษฐกิจพอเพียง</vt:lpstr>
      <vt:lpstr>เสนอ พระใบฎีกาสุพจน์        ตปสีโล มหาวิทยาลัยมหาจุฬาลงกรณราชวิทยาลัย วิทยาเขตอุบลราชธานี</vt:lpstr>
      <vt:lpstr>จัดทำโดย พระมหามณฑาวัฒน์   ชาโนทโย คณะครุศาสตร์ ชั้นปีที่ ๔ สาขาการสอนสังคมศึกษา</vt:lpstr>
      <vt:lpstr>ความหมายและความเป็นมาของเศรษฐกิจพอเพียง</vt:lpstr>
      <vt:lpstr>งานนำเสนอ PowerPoint</vt:lpstr>
      <vt:lpstr>งานนำเสนอ PowerPoint</vt:lpstr>
      <vt:lpstr>คำว่า “พอเพียง” 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ความหมายและความเป็นมาของเศรษฐกิจพอเพียง</dc:title>
  <dc:creator>PC</dc:creator>
  <cp:lastModifiedBy>PC</cp:lastModifiedBy>
  <cp:revision>2</cp:revision>
  <dcterms:created xsi:type="dcterms:W3CDTF">2016-03-31T12:29:48Z</dcterms:created>
  <dcterms:modified xsi:type="dcterms:W3CDTF">2016-03-31T12:41:20Z</dcterms:modified>
</cp:coreProperties>
</file>