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5E370A9-7586-4805-BF9B-6AE1C2341394}" type="datetimeFigureOut">
              <a:rPr lang="th-TH" smtClean="0"/>
              <a:t>31/03/59</a:t>
            </a:fld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2149AB3-5A3F-4F7B-92E9-EEDF7E4E7FD4}" type="slidenum">
              <a:rPr lang="th-TH" smtClean="0"/>
              <a:t>‹#›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1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7504" y="620689"/>
            <a:ext cx="9036496" cy="2016223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เกษตรทฤษฎีใหม่</a:t>
            </a:r>
            <a:b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th-TH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ตามแนวพระราชดำริพระบาทสมเด็จพระเจ้าอยู่หัว</a:t>
            </a:r>
            <a:endParaRPr lang="th-TH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0617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พื้นที่ส่วนที่ 3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3200" b="1" dirty="0"/>
              <a:t>พื้นที่ส่วนที่ 3 มีทั้งหมด 1.5 ไร่ ปลูกพืชแบบผสมผสาน โดยสามารถปลูกมะม่วงพันธุ์โชคอนันต์ ปลูกกล้วยน้ำว้า ปลูกพืชผัก ปลูกไม้ใช้สอย เช่น ต้นสัก ต้นไผ่รวก ไผ่ตง หรือ ต้นหวาย โดยทั้งนี้พื้นที่การปลูกอาจใช้พื้นที่ทั้งหมดที่เหลือโดยพื้นที่สำหรับปลูกสร้างบ้านเรือนก็สามารถปลูกคร่อมพื้นที่ส่วนที่ 3 ได้เช่นเดียวกัน</a:t>
            </a:r>
          </a:p>
          <a:p>
            <a:pPr marL="4572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25764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พื่นที่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ส่วนที่ 4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4400" y="2769833"/>
            <a:ext cx="7978080" cy="3539527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 err="1" smtClean="0"/>
              <a:t>พื่นที่</a:t>
            </a:r>
            <a:r>
              <a:rPr lang="th-TH" sz="3200" b="1" dirty="0"/>
              <a:t>ส่วนที่ 4 นี้มีพื้นที่เหลือประมาณ 3 งาน สามารถใช้เป็นพื้นที่สำหรับสร้างที่อยู่อาศัยและคอกสัตว์เล็กๆ ใต้ถุนเรือน หรือผสมผสานในการปลูกบ้านเรือนยกสูงบนสระน้ำ ให้ใต้ถุนเป็นคอกเลี้ยงเป็ดไก่ หมู ติดกับสระน้ำ โดยในน้ำก็มีการเลี้ยงปลาดุกปลานิลผสมกัน เป็นแนวทางการเกษตรแบบพึ่งพาอาศัย</a:t>
            </a:r>
          </a:p>
          <a:p>
            <a:pPr marL="45720" indent="0">
              <a:buNone/>
            </a:pP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72610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764705"/>
            <a:ext cx="7315200" cy="5400600"/>
          </a:xfrm>
        </p:spPr>
        <p:txBody>
          <a:bodyPr>
            <a:noAutofit/>
          </a:bodyPr>
          <a:lstStyle/>
          <a:p>
            <a:pPr algn="ctr"/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เสนอ</a:t>
            </a:r>
            <a:b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พระใบฎีกาสุพจน์   </a:t>
            </a:r>
            <a:r>
              <a:rPr lang="th-TH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ตปสีโล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จัดทำโดย</a:t>
            </a:r>
            <a:b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พระมหา</a:t>
            </a:r>
            <a:r>
              <a:rPr lang="th-TH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มณฑาวัฒน์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ชา</a:t>
            </a:r>
            <a:r>
              <a:rPr lang="th-TH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โนท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โย</a:t>
            </a:r>
            <a:b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นิสิตคณะครุศาสตร์ ชั้นปีที่๔ สาขาการสอนสังคมศึกษา</a:t>
            </a:r>
            <a:b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วิชาเศรษฐกิจพอเพียงกับการศึกษา</a:t>
            </a:r>
            <a:b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704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260649"/>
            <a:ext cx="7315200" cy="864095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เกษตรทฤษฎีใหม่</a:t>
            </a:r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40768"/>
            <a:ext cx="7344816" cy="5184576"/>
          </a:xfrm>
        </p:spPr>
      </p:pic>
    </p:spTree>
    <p:extLst>
      <p:ext uri="{BB962C8B-B14F-4D97-AF65-F5344CB8AC3E}">
        <p14:creationId xmlns:p14="http://schemas.microsoft.com/office/powerpoint/2010/main" val="190232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1"/>
            <a:ext cx="7022936" cy="908720"/>
          </a:xfrm>
        </p:spPr>
        <p:txBody>
          <a:bodyPr/>
          <a:lstStyle/>
          <a:p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เกษตรทฤษฎีใหม่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688633"/>
          </a:xfrm>
        </p:spPr>
        <p:txBody>
          <a:bodyPr>
            <a:noAutofit/>
          </a:bodyPr>
          <a:lstStyle/>
          <a:p>
            <a:r>
              <a:rPr lang="th-TH" sz="2800" b="1" dirty="0"/>
              <a:t>เกษตรทฤษฎีใหม่ หรือ ทฤษฎีใหม่ เป็นแนวพระราชดำริของพระบาทสมเด็จพระเจ้าอยู่หัวภูมิพลอดุลยเดช เกี่ยวกับการจัดพื้นที่ดินเพื่อการอยู่อาศัยและมีชีวิตอย่างยั่งยืน โดยมีแบ่งพื้นที่เป็นส่วน ๆ ได้แก่ พื้นที่น้ำ พื้นที่ดินเพื่อเป็นที่นาปลูกข้าว พื้นที่ดินสำหรับปลูกพืชไร่นานาพันธุ์ และที่สำหรับอยู่อาศัยและเลี้ยงสัตว์ ในอัตราส่วน 3:3:3:1 เป็นหลักการในการบริหารการจัดการที่ดินและน้ำ เพื่อการเกษตรในที่ดินขนาดเล็กให้เกิดประสิทธิภาพสูงสุด </a:t>
            </a:r>
            <a:r>
              <a:rPr lang="th-TH" sz="2800" b="1" dirty="0" smtClean="0"/>
              <a:t>ดังนี้</a:t>
            </a:r>
            <a:endParaRPr lang="th-TH" sz="2800" b="1" dirty="0"/>
          </a:p>
          <a:p>
            <a:r>
              <a:rPr lang="th-TH" sz="2800" b="1" dirty="0"/>
              <a:t>มีการบริหารและจัดแบ่งที่ดินแปลงเล็ก ออกเป็นสัดส่วนที่ชัดเจน เพื่อประโยชน์สูงสุดของเกษตรกร ซึ่งไม่เคยมีใครคิดมาก่อน</a:t>
            </a:r>
          </a:p>
          <a:p>
            <a:r>
              <a:rPr lang="th-TH" sz="2800" b="1" dirty="0"/>
              <a:t>มีการคำนวณโดยหลักวิชาการ เกี่ยวกับปริมาณน้ำที่จะกักเก็บให้พอเพียง ต่อการเพาะปลูกได้ตลอดปี</a:t>
            </a:r>
          </a:p>
          <a:p>
            <a:r>
              <a:rPr lang="th-TH" sz="2800" b="1" dirty="0"/>
              <a:t>มีการวางแผนที่สมบูรณ์แบบ สำหรับเกษตรกรรายย่อย 3 ขั้นตอน เพื่อให้พอเพียงสำหรับเลี้ยงตนเองและเพื่อเป็นรายได้</a:t>
            </a:r>
          </a:p>
        </p:txBody>
      </p:sp>
    </p:spTree>
    <p:extLst>
      <p:ext uri="{BB962C8B-B14F-4D97-AF65-F5344CB8AC3E}">
        <p14:creationId xmlns:p14="http://schemas.microsoft.com/office/powerpoint/2010/main" val="2448253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7776864" cy="6048672"/>
          </a:xfrm>
        </p:spPr>
      </p:pic>
    </p:spTree>
    <p:extLst>
      <p:ext uri="{BB962C8B-B14F-4D97-AF65-F5344CB8AC3E}">
        <p14:creationId xmlns:p14="http://schemas.microsoft.com/office/powerpoint/2010/main" val="136755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20688"/>
            <a:ext cx="7992887" cy="5688037"/>
          </a:xfrm>
        </p:spPr>
      </p:pic>
    </p:spTree>
    <p:extLst>
      <p:ext uri="{BB962C8B-B14F-4D97-AF65-F5344CB8AC3E}">
        <p14:creationId xmlns:p14="http://schemas.microsoft.com/office/powerpoint/2010/main" val="262205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834064" cy="2880319"/>
          </a:xfrm>
        </p:spPr>
        <p:txBody>
          <a:bodyPr>
            <a:noAutofit/>
          </a:bodyPr>
          <a:lstStyle/>
          <a:p>
            <a:pPr algn="thaiDist"/>
            <a:r>
              <a:rPr lang="th-TH" sz="2800" dirty="0" smtClean="0"/>
              <a:t>	</a:t>
            </a:r>
            <a:r>
              <a:rPr lang="th-TH" sz="2800" b="1" dirty="0" smtClean="0">
                <a:solidFill>
                  <a:schemeClr val="tx1"/>
                </a:solidFill>
              </a:rPr>
              <a:t>การ</a:t>
            </a:r>
            <a:r>
              <a:rPr lang="th-TH" sz="2800" b="1" dirty="0">
                <a:solidFill>
                  <a:schemeClr val="tx1"/>
                </a:solidFill>
              </a:rPr>
              <a:t>ทำเกษตรทฤษฎีใหม่ ซึ่งเป็นทฤษฎีที่ถูกคิดค้นขึ้นโดยใช้แนวคิดแห่งการใช้ทรัพยากรธรรมชาติและการบริหารงานในการทำการเกษตร ที่พระบาทสมเด็จพระเจ้าอยู่หัว ภูมิพลอดุลยเดช มหาราช รัชกาลที่ 9 แห่งราชวงศ์จักรี ของประเทศไทย ได้ทรงพระราชทานแก่พสกนิกรชาวไทย เพื่อแก้ไขปัญหาการเกษตร เพื่อให้เกษตรกรได้มีชีวิตอยู่โดยหลุดพ้นบ่วงแห่งความ</a:t>
            </a:r>
            <a:r>
              <a:rPr lang="th-TH" sz="2800" b="1" dirty="0" smtClean="0">
                <a:solidFill>
                  <a:schemeClr val="tx1"/>
                </a:solidFill>
              </a:rPr>
              <a:t>ยากจน</a:t>
            </a:r>
            <a:endParaRPr lang="th-TH" sz="2800" b="1" dirty="0">
              <a:solidFill>
                <a:schemeClr val="tx1"/>
              </a:solidFill>
            </a:endParaRPr>
          </a:p>
        </p:txBody>
      </p:sp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140968"/>
            <a:ext cx="6290732" cy="3538537"/>
          </a:xfrm>
        </p:spPr>
      </p:pic>
    </p:spTree>
    <p:extLst>
      <p:ext uri="{BB962C8B-B14F-4D97-AF65-F5344CB8AC3E}">
        <p14:creationId xmlns:p14="http://schemas.microsoft.com/office/powerpoint/2010/main" val="1785794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พื้นที่ส่วนที่ 1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2769833"/>
            <a:ext cx="8208912" cy="3539527"/>
          </a:xfrm>
        </p:spPr>
        <p:txBody>
          <a:bodyPr>
            <a:normAutofit fontScale="92500" lnSpcReduction="10000"/>
          </a:bodyPr>
          <a:lstStyle/>
          <a:p>
            <a:pPr algn="thaiDist"/>
            <a:r>
              <a:rPr lang="th-TH" sz="2800" dirty="0"/>
              <a:t>พื้นที่ส่วนที่ 1 จำนวน 1.2 ไร่ ขุดสระกักเก็บน้ำจำนวน 2 สระ สามารถกักเก็บน้ำได้มาก เพียงพอต่อการนำน้ำมาใช้ในการทำการเกษตรได้ทั้งปีแต่การผันน้ำมาใช้นั้น หากพื้นที่กว้างใหญ่ เช่นมีเนื้อที่ประมาณ 12-13 ไร่ การขุดสระโดยใช้พื้นที่ถึง 3-4 ไร่นั้นยังคงต้องใช้เครื่องจักรกลในการสูบน้ำมาใช้ ทำให้สูญเสียพลังงานเชื้อเพลิงจำนวนมาก โดยเฉพาะในช่วงฤดูแล้ง ถ้าสามารถลดการใช้พลังงานลงได้ หรือหาพลังงานเชื้อเพลิงอื่นทดแทน หรือมีการวางแผนการใช้น้ำ เช่น หากพื้นที่มีระดับที่ต่างกันมาก สามารถวางท่อนำน้ำออกมาใช้โดยไม่ต้องใช้เครื่องสูบน้ำและน้ำมัน เป็นการจัดการทำให้ต้นทุนการเกษตรลดลงได้ในระยะยาว สำหรับพื้นที่เล็กๆ ประมาณ 1-2 ไร่ สามารถทำเป็นท้องร่องได้โดยกะให้กว้างพอประมาณไม่ให้แคบเกินไปเพราะเนื้อที่แคบน้ำจะขาดแคลน</a:t>
            </a:r>
          </a:p>
          <a:p>
            <a:pPr marL="4572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55290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พื้นที่ส่วนที่ 2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14400" y="2769833"/>
            <a:ext cx="7906072" cy="3539527"/>
          </a:xfrm>
        </p:spPr>
        <p:txBody>
          <a:bodyPr>
            <a:normAutofit/>
          </a:bodyPr>
          <a:lstStyle/>
          <a:p>
            <a:pPr algn="thaiDist"/>
            <a:r>
              <a:rPr lang="th-TH" sz="2800" b="1" dirty="0"/>
              <a:t>พื้นที่ส่วนที่ 2 ใช้พื้นที่ 1 ไร่ ใช้ปลูกข้าว การปลูกข้าวด้วยพื้นที่ 1 ไร่ควรใช้วิธีการดำนา หรือ การปลูกข้าวต้นเดียว เพราะจะให้ผลผลิตดี ปริมาณมากกว่าการปลูกข้าวแบบหว่านปกติ เนื่องจากการปักข้าวลงดินเองจะทำให้ข้าวมีผลผลิตดี การเตรียมดิน และปักดำโดยใช้ข้าวจ้าวหอมมะลิ 105 ทำการกำจัดวัชพืชในนาข้าว โดยการถอน และไถกลบ เริ่มแรกอาจมีการปลูกพืชตระกูลถั่วก่อนเนื่องจากถั่ว เป็นพืชที่ต้องการน้ำน้อย เจริญเติบโตเร็ว หลังเก็บเกี่ยวสามารถไถกลบและซังพืชจะเป็นปุ๋ยชั้นดีให้นาข้าว</a:t>
            </a:r>
          </a:p>
          <a:p>
            <a:pPr marL="4572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78623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ปอร์สเปคทีฟ">
  <a:themeElements>
    <a:clrScheme name="ปกแข็ง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ffice แบบคลาสสิก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กระดา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17</TotalTime>
  <Words>605</Words>
  <Application>Microsoft Office PowerPoint</Application>
  <PresentationFormat>นำเสนอทางหน้าจอ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เปอร์สเปคทีฟ</vt:lpstr>
      <vt:lpstr>              เกษตรทฤษฎีใหม่        ตามแนวพระราชดำริพระบาทสมเด็จพระเจ้าอยู่หัว</vt:lpstr>
      <vt:lpstr>เสนอ พระใบฎีกาสุพจน์   ตปสีโล  จัดทำโดย พระมหามณฑาวัฒน์   ชาโนทโย นิสิตคณะครุศาสตร์ ชั้นปีที่๔ สาขาการสอนสังคมศึกษา วิชาเศรษฐกิจพอเพียงกับการศึกษา </vt:lpstr>
      <vt:lpstr> เกษตรทฤษฎีใหม่</vt:lpstr>
      <vt:lpstr>เกษตรทฤษฎีใหม่ </vt:lpstr>
      <vt:lpstr>งานนำเสนอ PowerPoint</vt:lpstr>
      <vt:lpstr>งานนำเสนอ PowerPoint</vt:lpstr>
      <vt:lpstr> การทำเกษตรทฤษฎีใหม่ ซึ่งเป็นทฤษฎีที่ถูกคิดค้นขึ้นโดยใช้แนวคิดแห่งการใช้ทรัพยากรธรรมชาติและการบริหารงานในการทำการเกษตร ที่พระบาทสมเด็จพระเจ้าอยู่หัว ภูมิพลอดุลยเดช มหาราช รัชกาลที่ 9 แห่งราชวงศ์จักรี ของประเทศไทย ได้ทรงพระราชทานแก่พสกนิกรชาวไทย เพื่อแก้ไขปัญหาการเกษตร เพื่อให้เกษตรกรได้มีชีวิตอยู่โดยหลุดพ้นบ่วงแห่งความยากจน</vt:lpstr>
      <vt:lpstr>พื้นที่ส่วนที่ 1 </vt:lpstr>
      <vt:lpstr>พื้นที่ส่วนที่ 2 </vt:lpstr>
      <vt:lpstr>พื้นที่ส่วนที่ 3 </vt:lpstr>
      <vt:lpstr>พื่นที่ส่วนที่ 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เกษตรทฤษฎีใหม่        ตามแนวพระราชดำริพระบาทสมเด็จพระเจ้าอยู่หัว</dc:title>
  <dc:creator>PC</dc:creator>
  <cp:lastModifiedBy>PC</cp:lastModifiedBy>
  <cp:revision>2</cp:revision>
  <dcterms:created xsi:type="dcterms:W3CDTF">2016-03-31T12:11:29Z</dcterms:created>
  <dcterms:modified xsi:type="dcterms:W3CDTF">2016-03-31T12:28:54Z</dcterms:modified>
</cp:coreProperties>
</file>