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1" r:id="rId10"/>
    <p:sldId id="267" r:id="rId11"/>
    <p:sldId id="265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CFCC-48C6-47C6-833E-CB6CB16F8310}" type="datetimeFigureOut">
              <a:rPr lang="th-TH" smtClean="0"/>
              <a:pPr/>
              <a:t>10/02/59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EBC-BA44-4683-B916-ADFB45232B3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CFCC-48C6-47C6-833E-CB6CB16F8310}" type="datetimeFigureOut">
              <a:rPr lang="th-TH" smtClean="0"/>
              <a:pPr/>
              <a:t>10/02/59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EBC-BA44-4683-B916-ADFB45232B3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CFCC-48C6-47C6-833E-CB6CB16F8310}" type="datetimeFigureOut">
              <a:rPr lang="th-TH" smtClean="0"/>
              <a:pPr/>
              <a:t>10/02/59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EBC-BA44-4683-B916-ADFB45232B3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CFCC-48C6-47C6-833E-CB6CB16F8310}" type="datetimeFigureOut">
              <a:rPr lang="th-TH" smtClean="0"/>
              <a:pPr/>
              <a:t>10/02/59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EBC-BA44-4683-B916-ADFB45232B3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CFCC-48C6-47C6-833E-CB6CB16F8310}" type="datetimeFigureOut">
              <a:rPr lang="th-TH" smtClean="0"/>
              <a:pPr/>
              <a:t>10/02/59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EBC-BA44-4683-B916-ADFB45232B3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CFCC-48C6-47C6-833E-CB6CB16F8310}" type="datetimeFigureOut">
              <a:rPr lang="th-TH" smtClean="0"/>
              <a:pPr/>
              <a:t>10/02/59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EBC-BA44-4683-B916-ADFB45232B3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CFCC-48C6-47C6-833E-CB6CB16F8310}" type="datetimeFigureOut">
              <a:rPr lang="th-TH" smtClean="0"/>
              <a:pPr/>
              <a:t>10/02/59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EBC-BA44-4683-B916-ADFB45232B3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CFCC-48C6-47C6-833E-CB6CB16F8310}" type="datetimeFigureOut">
              <a:rPr lang="th-TH" smtClean="0"/>
              <a:pPr/>
              <a:t>10/02/59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EBC-BA44-4683-B916-ADFB45232B3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CFCC-48C6-47C6-833E-CB6CB16F8310}" type="datetimeFigureOut">
              <a:rPr lang="th-TH" smtClean="0"/>
              <a:pPr/>
              <a:t>10/02/59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EBC-BA44-4683-B916-ADFB45232B3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CFCC-48C6-47C6-833E-CB6CB16F8310}" type="datetimeFigureOut">
              <a:rPr lang="th-TH" smtClean="0"/>
              <a:pPr/>
              <a:t>10/02/59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EBC-BA44-4683-B916-ADFB45232B3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CFCC-48C6-47C6-833E-CB6CB16F8310}" type="datetimeFigureOut">
              <a:rPr lang="th-TH" smtClean="0"/>
              <a:pPr/>
              <a:t>10/02/59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EBC-BA44-4683-B916-ADFB45232B3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CFCC-48C6-47C6-833E-CB6CB16F8310}" type="datetimeFigureOut">
              <a:rPr lang="th-TH" smtClean="0"/>
              <a:pPr/>
              <a:t>10/02/59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27EBC-BA44-4683-B916-ADFB45232B3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85786" y="2000240"/>
            <a:ext cx="7858180" cy="464347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endParaRPr lang="th-TH" b="1" dirty="0" smtClean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rtika" pitchFamily="18" charset="0"/>
              <a:cs typeface="TH Kodchasal" pitchFamily="2" charset="-34"/>
            </a:endParaRPr>
          </a:p>
          <a:p>
            <a:r>
              <a:rPr lang="th-TH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วิชามนุษย์กับสิ่งแวดล้อม</a:t>
            </a:r>
          </a:p>
          <a:p>
            <a:r>
              <a:rPr lang="th-TH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เรื่องกิจกรรมงานบุญผะ</a:t>
            </a:r>
            <a:r>
              <a:rPr lang="th-TH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เหวด</a:t>
            </a:r>
            <a:r>
              <a:rPr lang="th-TH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เทศน์มหาชาติ</a:t>
            </a:r>
          </a:p>
          <a:p>
            <a:r>
              <a:rPr lang="th-TH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เสนอ</a:t>
            </a:r>
          </a:p>
          <a:p>
            <a:r>
              <a:rPr lang="th-TH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พระใบฎีกาสุพจน์  </a:t>
            </a:r>
            <a:r>
              <a:rPr lang="th-TH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ตปสีโล</a:t>
            </a:r>
            <a:endParaRPr lang="th-TH" b="1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  <a:p>
            <a:r>
              <a:rPr lang="th-TH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จัดทำโดย</a:t>
            </a:r>
          </a:p>
          <a:p>
            <a:r>
              <a:rPr lang="th-TH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สาม</a:t>
            </a:r>
            <a:r>
              <a:rPr lang="th-TH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เณรวร</a:t>
            </a:r>
            <a:r>
              <a:rPr lang="th-TH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เพชร  พลชัย</a:t>
            </a:r>
            <a:endParaRPr lang="th-TH" b="1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  <a:p>
            <a:r>
              <a:rPr lang="th-TH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ครุศาสตร์ชั้นปี ๑ เทอม ๒/๒๕๕๘</a:t>
            </a:r>
          </a:p>
          <a:p>
            <a:endParaRPr lang="th-TH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4" name="รูปภาพ 3" descr="ตราวิลัย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14290"/>
            <a:ext cx="1785950" cy="178595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3571876"/>
            <a:ext cx="8401080" cy="365442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perspectiveAbove"/>
              <a:lightRig rig="threePt" dir="t"/>
            </a:scene3d>
          </a:bodyPr>
          <a:lstStyle/>
          <a:p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งานเทศน์มหาชาติ</a:t>
            </a:r>
            <a:b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</a:b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มหาวิทยาลัยมหาจุฬาลง</a:t>
            </a:r>
            <a:r>
              <a:rPr lang="th-TH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กรณ</a:t>
            </a: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ราชวิทยาลัย</a:t>
            </a:r>
            <a:b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</a:b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วิทยาเขตอุบราชธานี</a:t>
            </a:r>
            <a:b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</a:b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ในวันที่ ๘ – ๙ กุมภาพันธ์ ๒๕๕๙</a:t>
            </a: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>
            <a:normAutofit fontScale="90000"/>
          </a:bodyPr>
          <a:lstStyle/>
          <a:p>
            <a:r>
              <a:rPr lang="th-TH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/>
            </a:r>
            <a:br>
              <a:rPr lang="th-TH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</a:br>
            <a:r>
              <a:rPr lang="th-TH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สรุป</a:t>
            </a:r>
            <a:r>
              <a:rPr lang="th-TH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/>
            </a:r>
            <a:br>
              <a:rPr lang="th-TH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</a:br>
            <a:endParaRPr lang="th-TH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928670"/>
            <a:ext cx="4286280" cy="550072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th-TH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  <a:p>
            <a:pPr>
              <a:buNone/>
            </a:pPr>
            <a:r>
              <a:rPr lang="th-TH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ประเพณีบุญผะ</a:t>
            </a:r>
            <a:r>
              <a:rPr lang="th-TH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เหวด</a:t>
            </a:r>
            <a:r>
              <a:rPr lang="th-TH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สันดรหรือเทศมหาชาตินั้นทำให้เรามองเห็นถึงการบำเพ็ญ</a:t>
            </a:r>
            <a:r>
              <a:rPr lang="th-TH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บารวมถึงความรักที่มีต่อลูกมีการมีเมตาต่อสัตว์ทั้งหลายความ</a:t>
            </a:r>
            <a:r>
              <a:rPr lang="th-TH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ตั้งใจในการทำทานหรือทำทุกสิ่งทุกอย่างก็เหมือนกันแม้ต้องตกทุกข์ได้อยากก็ย่อมผ่านไปได้ดังคำที่ว่าคนดีตกน้ำไม่ไหลตกไฟไม่ไหม้</a:t>
            </a:r>
            <a:endParaRPr lang="th-TH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ลูกศรขึ้น 10"/>
          <p:cNvSpPr/>
          <p:nvPr/>
        </p:nvSpPr>
        <p:spPr>
          <a:xfrm>
            <a:off x="7858148" y="4786322"/>
            <a:ext cx="857256" cy="1000132"/>
          </a:xfrm>
          <a:prstGeom prst="upArrow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		</a:t>
            </a:r>
          </a:p>
          <a:p>
            <a:pPr>
              <a:buNone/>
            </a:pP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	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	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พอ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เถิงเดือนสี่ได้ให้เก็บดอก</a:t>
            </a:r>
            <a:r>
              <a:rPr lang="th-TH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บุป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ผา มาลาดวงหอมสู่คนเก็บไว้ </a:t>
            </a:r>
            <a:r>
              <a:rPr lang="th-TH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อย่าได้ไล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หนีเว้นแนว</a:t>
            </a:r>
            <a:r>
              <a:rPr lang="th-TH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คอง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ตั้งแต่เก่า ไฟทั้งหลายสิแล่นเข้าเผาบ้านสิเสื่อมสูญให้ฝูง</a:t>
            </a:r>
            <a:r>
              <a:rPr lang="th-TH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ซาวเฮา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แท้</a:t>
            </a:r>
            <a:r>
              <a:rPr lang="th-TH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อย่าไลคอง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ตั้งแต่ก่อนมันสิหมองเศร้าเมือง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บ้างสิ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ทนทุกข์จนแท้</a:t>
            </a:r>
            <a:r>
              <a:rPr lang="th-TH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แหล่ว</a:t>
            </a:r>
            <a:endParaRPr lang="th-TH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  <a:p>
            <a:pPr>
              <a:buNone/>
            </a:pP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	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บุญผะ</a:t>
            </a:r>
            <a:r>
              <a:rPr lang="th-TH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เหวด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 หรือ บุญเทศน์มหาชาติ มีการการฟังเทศน์เรื่องพระเวสสันดรชาดกถือว่าเป็นการทำบุญมหากุศลที่ยิ่งใหญ่ พุทธศาสนิกชนไปร่วมทำบุญที่วัดกันอย่างมากมาย งานบุญดังกล่าวนิยมทำกันระหว่างเดือน ๔ ปัจจุบันมีการจัดเป็นประจำทุกปีที่จังหวัดร้อยเอ็ด (ชื่องานกิน</a:t>
            </a:r>
            <a:r>
              <a:rPr lang="th-TH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ข้าวปุ้น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เอาบุญผะ</a:t>
            </a:r>
            <a:r>
              <a:rPr lang="th-TH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เหวด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ฟังเทศน์มหาชาติ) </a:t>
            </a:r>
            <a:endParaRPr lang="th-TH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ชื่อเรื่อง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เมฆ 11"/>
          <p:cNvSpPr/>
          <p:nvPr/>
        </p:nvSpPr>
        <p:spPr>
          <a:xfrm>
            <a:off x="1928794" y="214290"/>
            <a:ext cx="6429420" cy="1857388"/>
          </a:xfrm>
          <a:prstGeom prst="cloud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 " pitchFamily="2" charset="-34"/>
                <a:cs typeface="TH NiramitIT๙ " pitchFamily="2" charset="-34"/>
              </a:rPr>
              <a:t>นำเสนอเทศน์มหาชาติบุญ</a:t>
            </a:r>
            <a:r>
              <a:rPr lang="th-TH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 " pitchFamily="2" charset="-34"/>
                <a:cs typeface="TH NiramitIT๙ " pitchFamily="2" charset="-34"/>
              </a:rPr>
              <a:t>ผะ</a:t>
            </a:r>
            <a:r>
              <a:rPr lang="th-TH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 " pitchFamily="2" charset="-34"/>
                <a:cs typeface="TH NiramitIT๙ " pitchFamily="2" charset="-34"/>
              </a:rPr>
              <a:t>เหวด</a:t>
            </a:r>
            <a:r>
              <a:rPr lang="th-TH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IT๙ " pitchFamily="2" charset="-34"/>
                <a:cs typeface="TH NiramitIT๙ " pitchFamily="2" charset="-34"/>
              </a:rPr>
              <a:t>สันดร</a:t>
            </a:r>
            <a:endParaRPr lang="th-TH" sz="4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NiramitIT๙ " pitchFamily="2" charset="-34"/>
              <a:cs typeface="TH NiramitIT๙ " pitchFamily="2" charset="-3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ชื่อเรื่อง 14"/>
          <p:cNvSpPr>
            <a:spLocks noGrp="1"/>
          </p:cNvSpPr>
          <p:nvPr>
            <p:ph type="title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คติข้อคิดแต่ละกัณฑ์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….</a:t>
            </a:r>
            <a:r>
              <a:rPr lang="th-TH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ยกตัวอย่างมา</a:t>
            </a:r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th-TH" dirty="0" smtClean="0"/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r>
              <a:rPr lang="th-TH" dirty="0" smtClean="0"/>
              <a:t>				</a:t>
            </a:r>
          </a:p>
          <a:p>
            <a:pPr>
              <a:buNone/>
            </a:pPr>
            <a:r>
              <a:rPr lang="th-TH" dirty="0" smtClean="0"/>
              <a:t>				</a:t>
            </a:r>
          </a:p>
          <a:p>
            <a:pPr>
              <a:buNone/>
            </a:pPr>
            <a:r>
              <a:rPr lang="th-TH" dirty="0" smtClean="0"/>
              <a:t>	</a:t>
            </a:r>
            <a:r>
              <a:rPr lang="th-TH" dirty="0" smtClean="0"/>
              <a:t>			</a:t>
            </a:r>
            <a:r>
              <a:rPr lang="th-TH" b="1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ข้อคิด</a:t>
            </a:r>
            <a:r>
              <a:rPr lang="th-TH" b="1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ในกัณฑ์มหาราช</a:t>
            </a:r>
            <a:endParaRPr lang="en-US" b="1" dirty="0" smtClean="0">
              <a:ln w="1270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      </a:t>
            </a:r>
            <a:r>
              <a:rPr lang="th-TH" b="1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๑</a:t>
            </a:r>
            <a:r>
              <a:rPr lang="en-US" b="1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 </a:t>
            </a:r>
            <a:r>
              <a:rPr lang="th-TH" b="1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คนดีตกน้ำไม่ไหล ตกไฟไม่ไหม้ ย่อมได้รับความปกป้องคุ้มครองภัยในที่ทุกสถาน</a:t>
            </a:r>
            <a:r>
              <a:rPr lang="en-US" b="1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  </a:t>
            </a:r>
            <a:r>
              <a:rPr lang="th-TH" b="1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๒</a:t>
            </a:r>
            <a:r>
              <a:rPr lang="en-US" b="1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 </a:t>
            </a:r>
            <a:r>
              <a:rPr lang="th-TH" b="1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พึงสละทรัพย์เพื่อรักษาอวัยวะ พึงสละอวัยวะเพื่อรักษาชีวิต พึงสละชีวิตเพื่อรักษาความถูกต้อง คือ ธรรม</a:t>
            </a:r>
            <a:endParaRPr lang="en-US" b="1" dirty="0" smtClean="0">
              <a:ln w="1270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/>
              <a:t>                       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6226196"/>
          </a:xfrm>
        </p:spPr>
        <p:txBody>
          <a:bodyPr>
            <a:no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ข้อคิดใน</a:t>
            </a:r>
            <a:r>
              <a:rPr lang="th-TH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กัณฑ์มัท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รี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                      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๑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 “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รักใครเล่าจะเท่าพ่อแม่รัก ห่วงใดเล่าจะเท่าพ่อแม่ห่วง หวงใดเล่าจะเท่าพ่อแม่หวง ให้ใครเล่าจะเท่าพ่อแม่ให้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                      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๒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 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ลูกดีชื่นใจพ่อแม่ ลูกแย่พ่อแม่ช้ำใจ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                      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๓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 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ลูกกตัญญู ชาวโลกอนุโมทนา เทวดาชื่นชม พรหมก็สรรเสริญ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ข้อคิดในกัณฑ์สักบรรพ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                      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๑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  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การทำดีแม้ไม่มีคนเห็น แต่เทวดาย่อมเห็น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                      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๒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 “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อยากได้ดีไม่ทำดีนั้นมีมาก ดีแต่อยากหากไม่ทำก็ขำหนอ อยากได้ดีต้องทำดีอย่ารีรอ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 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ดีแต่ขอรอแต่ดีไม่ดีเอย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                      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๓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  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ภรรยาที่ดีพึงสนับสนุนกิจการของสามี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th-TH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3857628"/>
            <a:ext cx="8229600" cy="2797172"/>
          </a:xfrm>
        </p:spPr>
        <p:txBody>
          <a:bodyPr>
            <a:normAutofit/>
          </a:bodyPr>
          <a:lstStyle/>
          <a:p>
            <a:pPr lvl="0" indent="457200" fontAlgn="base">
              <a:spcAft>
                <a:spcPct val="0"/>
              </a:spcAft>
            </a:pP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Kodchasal" pitchFamily="2" charset="-34"/>
                <a:ea typeface="Calibri" pitchFamily="34" charset="0"/>
                <a:cs typeface="TH Kodchasal" pitchFamily="2" charset="-34"/>
              </a:rPr>
              <a:t>คุณค่าของบุญผะ</a:t>
            </a:r>
            <a:r>
              <a:rPr lang="th-TH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Kodchasal" pitchFamily="2" charset="-34"/>
                <a:ea typeface="Calibri" pitchFamily="34" charset="0"/>
                <a:cs typeface="TH Kodchasal" pitchFamily="2" charset="-34"/>
              </a:rPr>
              <a:t>เหวด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</a:b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Kodchasal" pitchFamily="2" charset="-34"/>
                <a:ea typeface="Calibri" pitchFamily="34" charset="0"/>
                <a:cs typeface="TH Kodchasal" pitchFamily="2" charset="-34"/>
              </a:rPr>
              <a:t>เป็น</a:t>
            </a: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Kodchasal" pitchFamily="2" charset="-34"/>
                <a:ea typeface="Calibri" pitchFamily="34" charset="0"/>
                <a:cs typeface="TH Kodchasal" pitchFamily="2" charset="-34"/>
              </a:rPr>
              <a:t>ประเพณีที่มีคุณค่าในเรื่องการแสดงออกถึงการให้ทานประเพณีนี้ยังมีคุณค่าต่อครอบครัวชุมชมสังคมและศาสนา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428596" y="4286256"/>
            <a:ext cx="8229600" cy="2225668"/>
          </a:xfrm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ทำ</a:t>
            </a: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ให้เกิดการรวมตัวกันจัดทำซึ่งประเพณีอันนี้ขึ้นถ้าไม่สมัคสมานสามัคคีงานนี้ก็จะไม่สำเร็จลุล่วงไปด้วยดีต้องช่วยกันทำงานจึงจะสำเร็จ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เมฆ 7"/>
          <p:cNvSpPr/>
          <p:nvPr/>
        </p:nvSpPr>
        <p:spPr>
          <a:xfrm>
            <a:off x="0" y="214290"/>
            <a:ext cx="4000528" cy="1285884"/>
          </a:xfrm>
          <a:prstGeom prst="cloud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คุณค่าต่อสังคม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4348" y="4500546"/>
            <a:ext cx="8229600" cy="2357454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ช่วยกัน</a:t>
            </a: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ทำนุบำรุงศาสนามีการใส่บาตรมีการให้ทานฟังเทศน์มหาชาติตลอดทั้งวันเป็นการอุปถัมภ์พระพุทธศาสนาสืบต่อไป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รูปภาพ 3" descr="12654499_727156547385344_4411448494488450201_n.jpg"/>
          <p:cNvPicPr>
            <a:picLocks noChangeAspect="1"/>
          </p:cNvPicPr>
          <p:nvPr/>
        </p:nvPicPr>
        <p:blipFill>
          <a:blip r:embed="rId3"/>
          <a:srcRect l="21875" r="10937"/>
          <a:stretch>
            <a:fillRect/>
          </a:stretch>
        </p:blipFill>
        <p:spPr>
          <a:xfrm>
            <a:off x="500034" y="214290"/>
            <a:ext cx="4714908" cy="25219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เมฆ 4"/>
          <p:cNvSpPr/>
          <p:nvPr/>
        </p:nvSpPr>
        <p:spPr>
          <a:xfrm>
            <a:off x="1142976" y="2786058"/>
            <a:ext cx="4786346" cy="164307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คุณค่าต่อพระพุทธศาสนา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214282" y="3643314"/>
            <a:ext cx="8715436" cy="30003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ทำ</a:t>
            </a: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ให้เกิดความสมัคสมานสามัคคีในชุมชนเช่นร่วมกันไปเตรียมงานที่วัดมีการสานที่ใส่ดอกไม้ (ศิลปกรรมด้านฝีมืออีกด้วย )  ทั้งยังเป็นการพบปะสังสรรค์สนุกสนานรื่นเริงช่วยกัน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เมฆ 11"/>
          <p:cNvSpPr/>
          <p:nvPr/>
        </p:nvSpPr>
        <p:spPr>
          <a:xfrm>
            <a:off x="2071670" y="214290"/>
            <a:ext cx="3857652" cy="150019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คุณค่าต่อชุมชน</a:t>
            </a:r>
            <a:endParaRPr lang="th-TH" sz="4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139</Words>
  <Application>Microsoft Office PowerPoint</Application>
  <PresentationFormat>นำเสนอทางหน้าจอ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ชุดรูปแบบของ Office</vt:lpstr>
      <vt:lpstr>ภาพนิ่ง 1</vt:lpstr>
      <vt:lpstr>ภาพนิ่ง 2</vt:lpstr>
      <vt:lpstr>ภาพนิ่ง 3</vt:lpstr>
      <vt:lpstr>คติข้อคิดแต่ละกัณฑ์….ยกตัวอย่างมา</vt:lpstr>
      <vt:lpstr> ข้อคิดในกัณฑ์มัทรี                         ๑.  “รักใครเล่าจะเท่าพ่อแม่รัก ห่วงใดเล่าจะเท่าพ่อแม่ห่วง หวงใดเล่าจะเท่าพ่อแม่หวง ให้ใครเล่าจะเท่าพ่อแม่ให้”                         ๒.  ลูกดีชื่นใจพ่อแม่ ลูกแย่พ่อแม่ช้ำใจ                         ๓.  ลูกกตัญญู ชาวโลกอนุโมทนา เทวดาชื่นชม พรหมก็สรรเสริญ   ข้อคิดในกัณฑ์สักบรรพ                         ๑.   การทำดีแม้ไม่มีคนเห็น แต่เทวดาย่อมเห็น                         ๒.  “อยากได้ดีไม่ทำดีนั้นมีมาก ดีแต่อยากหากไม่ทำก็ขำหนอ อยากได้ดีต้องทำดีอย่ารีรอ   ดีแต่ขอรอแต่ดีไม่ดีเอย”                         ๓.   ภรรยาที่ดีพึงสนับสนุนกิจการของสามี  </vt:lpstr>
      <vt:lpstr>คุณค่าของบุญผะเหวด เป็นประเพณีที่มีคุณค่าในเรื่องการแสดงออกถึงการให้ทานประเพณีนี้ยังมีคุณค่าต่อครอบครัวชุมชมสังคมและศาสนา</vt:lpstr>
      <vt:lpstr> ทำให้เกิดการรวมตัวกันจัดทำซึ่งประเพณีอันนี้ขึ้นถ้าไม่สมัคสมานสามัคคีงานนี้ก็จะไม่สำเร็จลุล่วงไปด้วยดีต้องช่วยกันทำงานจึงจะสำเร็จ </vt:lpstr>
      <vt:lpstr> ช่วยกันทำนุบำรุงศาสนามีการใส่บาตรมีการให้ทานฟังเทศน์มหาชาติตลอดทั้งวันเป็นการอุปถัมภ์พระพุทธศาสนาสืบต่อไป </vt:lpstr>
      <vt:lpstr> ทำให้เกิดความสมัคสมานสามัคคีในชุมชนเช่นร่วมกันไปเตรียมงานที่วัดมีการสานที่ใส่ดอกไม้ (ศิลปกรรมด้านฝีมืออีกด้วย )  ทั้งยังเป็นการพบปะสังสรรค์สนุกสนานรื่นเริงช่วยกัน </vt:lpstr>
      <vt:lpstr>งานเทศน์มหาชาติ มหาวิทยาลัยมหาจุฬาลงกรณราชวิทยาลัย วิทยาเขตอุบราชธานี ในวันที่ ๘ – ๙ กุมภาพันธ์ ๒๕๕๙</vt:lpstr>
      <vt:lpstr> สรุป 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Corporate Edition</dc:creator>
  <cp:lastModifiedBy>Corporate Edition</cp:lastModifiedBy>
  <cp:revision>50</cp:revision>
  <dcterms:created xsi:type="dcterms:W3CDTF">2015-11-28T12:22:27Z</dcterms:created>
  <dcterms:modified xsi:type="dcterms:W3CDTF">2016-02-09T17:45:06Z</dcterms:modified>
</cp:coreProperties>
</file>