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0" r:id="rId5"/>
    <p:sldId id="261" r:id="rId6"/>
    <p:sldId id="262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4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09" y="-7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1B6-F342-4126-95B2-E0926B1357AC}" type="datetimeFigureOut">
              <a:rPr lang="th-TH" smtClean="0"/>
              <a:t>07/01/59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D22-E61E-45F3-960B-52D7F8DF8F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532854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1B6-F342-4126-95B2-E0926B1357AC}" type="datetimeFigureOut">
              <a:rPr lang="th-TH" smtClean="0"/>
              <a:t>07/01/59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D22-E61E-45F3-960B-52D7F8DF8F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636376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1B6-F342-4126-95B2-E0926B1357AC}" type="datetimeFigureOut">
              <a:rPr lang="th-TH" smtClean="0"/>
              <a:t>07/01/59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D22-E61E-45F3-960B-52D7F8DF8F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168338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1B6-F342-4126-95B2-E0926B1357AC}" type="datetimeFigureOut">
              <a:rPr lang="th-TH" smtClean="0"/>
              <a:t>07/01/59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D22-E61E-45F3-960B-52D7F8DF8F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635946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1B6-F342-4126-95B2-E0926B1357AC}" type="datetimeFigureOut">
              <a:rPr lang="th-TH" smtClean="0"/>
              <a:t>07/01/59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D22-E61E-45F3-960B-52D7F8DF8F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763183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1B6-F342-4126-95B2-E0926B1357AC}" type="datetimeFigureOut">
              <a:rPr lang="th-TH" smtClean="0"/>
              <a:t>07/01/59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D22-E61E-45F3-960B-52D7F8DF8F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951866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1B6-F342-4126-95B2-E0926B1357AC}" type="datetimeFigureOut">
              <a:rPr lang="th-TH" smtClean="0"/>
              <a:t>07/01/59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D22-E61E-45F3-960B-52D7F8DF8F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492526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1B6-F342-4126-95B2-E0926B1357AC}" type="datetimeFigureOut">
              <a:rPr lang="th-TH" smtClean="0"/>
              <a:t>07/01/59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D22-E61E-45F3-960B-52D7F8DF8F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8221582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1B6-F342-4126-95B2-E0926B1357AC}" type="datetimeFigureOut">
              <a:rPr lang="th-TH" smtClean="0"/>
              <a:t>07/01/59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D22-E61E-45F3-960B-52D7F8DF8F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033451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1B6-F342-4126-95B2-E0926B1357AC}" type="datetimeFigureOut">
              <a:rPr lang="th-TH" smtClean="0"/>
              <a:t>07/01/59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D22-E61E-45F3-960B-52D7F8DF8F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775266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1B6-F342-4126-95B2-E0926B1357AC}" type="datetimeFigureOut">
              <a:rPr lang="th-TH" smtClean="0"/>
              <a:t>07/01/59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5D22-E61E-45F3-960B-52D7F8DF8F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76863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A01B6-F342-4126-95B2-E0926B1357AC}" type="datetimeFigureOut">
              <a:rPr lang="th-TH" smtClean="0"/>
              <a:t>07/01/59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5D22-E61E-45F3-960B-52D7F8DF8F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3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10543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Cloud Storage</a:t>
            </a:r>
            <a:endParaRPr lang="th-TH" sz="6000" b="1" dirty="0">
              <a:solidFill>
                <a:srgbClr val="00B0F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6400800" cy="1752600"/>
          </a:xfrm>
        </p:spPr>
        <p:txBody>
          <a:bodyPr/>
          <a:lstStyle/>
          <a:p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พื้นที่เก็บข้อมูลออนไลน์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;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ไฟล์งาน เอกสาร รูปภาพ วิดีโอ....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06232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lh3.googleusercontent.com/NotVth2y2yYaR-F88wUCSWCcqOTlD8cr3k7BqXlek4YgYYG3LvlOD1_hcmRCevxVtJZXgc9OAeg497q4mYOF5lH1AGD5QMUQjIHleMG4S0q9KxKoDHvXONZZftzFgbEwANcJs2pxOlNqSTlidJVb2hpXXRyyYMDOgsC0rt1fjAKtgnN18Yyw0IQCqjQeS5fH3YfwpeGu--jQZeeaUFCb4idLD17vHA5-U53_7VW0qi_nMyM4uRe0Ioeb3ucwCVJPcsD_4LJnS7xniOfpdR82tih_PF9W34RG9BMAQW8VjbxBV-bhRGswuso7pWw_q2A57aHxk0v9dzaNitBBS_umlKjE8ufK08BIyfQLNO2spXBTanKorbOsNA1pPeCYZL01gySHAp2_6wHQ-IpfLJSSIWyDIxA7fEIGEcc-eurO5IIpKWrld2rmX5yzhOtoxo9lM3V4B00-4KXtx0_q4vAcIDjShzMtQniG0Nmki9GsAnAXr--ARj8BZ4MkQiVpdYG460WV_wuU-dbNrxkWgNWp5V-YJUkZy_GQ9yo_VMSaDjtV5gvapHP1p3s2KcHvL3SkylvY=w612-h91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35816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KmunPInnfFDpd1Wu2veHtdfpcy7rtx0Cp4p-onIlA-v981YHgcNartQDoq9HhgemBc89ItuW1Te9DEdvzXUAN-xL7qwLtPQxvOy9sNAkv-tObRlfyXiAmVIBivcMV_Zf7128FMGX9CVl1kZV2KY65nEggx8pm1fPAlHMCJN1C2X4JgrCSvZoKnKeq6sIAcPpzJLdRTWHqCsTP7RfOFkDqg-RTgyJiTsX_IJ156n-Cw8nX5bsG6HXzpg6HL4E-vCcT426_vfNzkrgm1wXWYu16P-xChjlRg8ADcW8hXBekOAy4O-5mRXUCU84Q4PvSSE0GakSBAu3aennx_N62Sq0QwrjohIi9QweYk3iBq52TdbiC1atd3y9x0GerY8v7OSq-Qy9a8_Z_rSrTCHj4RmfPfBReCHAWEE3TPjLkIPYjiBbmy2EUiOy9OoKwhpkLaU3uIN4FolN1PXNJsjel6sZT1ImuZkX0872rS0GjKJQxoEx2s9upiVkhKUw0NuxhHlWOvfqVdWUaHOrIaA6NdUakTW7VrKx4KMkQervBE15vQp8Ddy10mPPdcSx9MLiKOf48Stq=w612-h91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35816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3055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https://lh3.googleusercontent.com/jrpiez2PtCsVh9x_3sCHPcad8N5W9emx0JhWPiAoEO8qPQefYMbfDEwbxFSFMehFbLJ3hCrTq6Z0PDVSmM05QPFAmeAkrnELv8mnKMO65QPo4r2oNDmPhkuiQ2YPMVgZxI5VvOSTi-q9k5wiHOTJnbcAnpiEvOr-MW3oMKRPqjbgxa1WiIP7ohPhxCck4CI6K66hDdCXpTrVOwQ8H-ZyfR3s7GkZJp9FUtsInnxWQIWxILJWZWelJuZt_J_fwcAPw4b3IJ84GBaKB02Ls2u8AI5uHCCiBvDSrKsqVOCKv0LFxYQQPSI8RymOUn6ajior99w1SX6hu9A1GQuo5zeb8pAjC8c_0Hf4NCGyX7O-Om8vzNEjcleuUBuPd91mAW988jFIz-XHv-d5cmTKPP3kLjgi-QW4yEEE_uPqOvXGsF8yTDKSLnW5eg8rZn2fIhpQsFM5I-lN7Xf_cmwz-IwT-hsoj4bnTC7rtwhi2Ur972ELFzQGmMH8_7OzPeTTdvCX55FdjSdMYzAq11KkGtO0sB95JXNDxFDKhTeXrRq8Lv7O8cIXyuZj0zPN46c22JKzrbS2=w612-h91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335816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1IADexNRsHFKAxN2_zqn5n3vel1cHW_NjYdzGjfLN6TMM6RAA-fz71Sz3QZwdfunJSUD1SoUoAsVtJM2mY913Sb-ve1pB9EF6jChBp3I-Q_usErI5gNW16wTXMJiM0DzWfEMWCEhTSmku6MKRSN4UEDkHy_fhWOnlfjB5gBnZEtyPoxowjQjMGBXP4Cmt5F8LKLYXoDZOJur7POmCWdJdCNCGh-F64H_YW-iBTDCZ1kqXOPiFvPsGns3I-zpULBtgrVA6GBoIRyKK1tOFPzWtZMgQrISE7C_tvcG0XlavcMTTUBnNJzGgqDLupOS290Xrt9eRelcVFiOQnrRywTm-HxvROhUhEse1vlQoas3fVrXeC_I59TSfLpxevqDBAt77VmG8jB9J4vMb0q0n4fkpFgQfzQ2vPTIlP7RY6evZTsVuOxBUamYINkgR3LChUEqdR-6kdDZefoEKGBLB4kK-kIxeZdUUaSG3L8ZFsT-h_mxsKdnduyXx3kkUuDeZZ5YJ5sCw55R9VCG9F-KCi-PAVrnjsTIPTg_-P2oZbq2zi-yY_svksSm2Nr6l1DViD2DOaLg=w612-h91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35816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8769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 descr="https://lh3.googleusercontent.com/sbfiJC0TcfunVq_fdelXkS9JNaiHidpJJ1HjHpiUZdoUKoCAKl3IbDo_E-8p8y2WE4oRQ7fncwC4bQnp_Osy0DYknLjDlTgvC0ZDHKRORB8Jkj8890MJYr0vSHXxdJNQAfr3Otoenh-DUORcsdxf9dHtjw6jEnTSHIHir_-k4VUS1bVLemojK4J4I4_awXRJVTSFMMaLveXxLC-5HdVAh6GPVT3r8V-qi_Eqsz7YAiSxLkHWbNHsUZCe19TYdZVmXMngsqiYrf7-R20l9uhWAwsRPSjhRDqDFi3SCBsnDHWVhJOrHdQmxUh_o1qFzLQ2387haz23xqv94pLI-eqaU-pYi4whuxYRoDqjR8_XPSIYo57CztLiF3beQ5WLa7DH6KzrcCnSo_8ahgd1zqwpdDsNRvkQd-0DPafGOFX5kyxnk-vYlISpejAVKY8Be9owFlRQ2jukIqyH4CqRgxy2z3QmvXBZ-f9_N7Zdji1duqUQLn4MgBb9BQroG4ayV1wbAvOcsUbqFsPKL75FyDRDN4AnuW_ic79aLsbHxHpjNvnWSjwiTtIXcLHLt8KzDfzheiN1=w612-h91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335816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W7y3nDVVd5FTz8b7pwEm_clBWXE55Z_Ukz-eDlRUtsoQ0qiZtKNJZ_DTnJ08pzbFyXTjEIvr27SiOZKMmG3tCGhlSaZxqw0iDjDyXrx8pZtpX7WzBXPB6W7MqDb41aK5-_xDYDQVv_xNaO3lukqsmbSKxSplTaVDtEm5ZXhHaqZY1e7wN3DPWx52SJiJnQggaR-0RkOPWy3ScExAHK2KQ6GiHXI9n_ndX00FbU-epqwbSMw_Ju0GlJk5qhA1u_dUk7ScMXIMopqDbXw99EB2KWIXwYwuYttxIi3a5D42sQgRZ_fB2cahgFFGaSISWeyXbBa74rrmHzXUEJQNXy-4zZ87_yIbRiF3PuU2HYWNU4WCGDM4E-EBklqE-S7fSGRPXrTTC7TJHojO-7jTYgokxup57n-gQBiymlNrsSGxnlYMVv0ql7d9gqLViv_HorraK86d4ljFvkBMWf_KTA8bwfi3EH9MB9AcKPSX-6stcOL9d6ijgdVTt4Ynl1bGOhpJbz7EFXAZmLjxh8ZDqpMnW3Urrc9MxnF5DtGJxU9AiTOTQa-wxiMqBER84fUJEooTKQ0-=w612-h91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35816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1965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 descr="https://lh3.googleusercontent.com/9GRkixXQERDpDfsLepDdGfJ6cE9T6VLj1rJOONWRsuWG8VJC3kHCQ9vFsX88NveouDFKH-6VINRCVsXqJ8Szqv4OkbCYXbo9u1CjAMHNHLQ1PZReqjvqFGMQI6-FjdSJu10WL43OgIQwub8LV7B9EpOPuq1gj1-Fa9LhrVFY3ttW6llJSPW3JX9nn-ZtGN2R_QwRGB3DL1zolfZbHdQ5MrrgYVbhXm3NmqM6hubZlgqwV2jXUrirtNO7I9kj1-lIoEhZT1zpEupE8DWIa9L_vsEVJVOndAKNx1TYYZZRS8YPjvLAqqul_z2AYsLlh2j8CDVx7M3DN7629K3FwHSNMqSiTWISLGwBZVGgz26y36tUpOKOxaUOH-0NBd8R79Hbpo4x3nusfP9hr1ROqAjzMZOJhp3X1ot2Br2oZ73iA20-H5JEzgQDbi539ShSB5MG9W3l-OS6Axsgospdm0L8oAqZmiq10pkaOMCVFCeuK_FBRGaG1UzqdHlQRv_vA4ERt1PyPSJtUwHV4jt5pBvVjbog4HnYH8kAvLg_MgiwgHWB0AE-GpHEmrh4GWyOLwWJRv-W=w612-h91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35816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r4cpZxAhl9BX7ei3T2x1qvdAEPd4voFEVluQtp6dTjRpRszgQX0AiNblSilDyfBZmrgC4Pqfula6Q4DateDXJ33vjq659PBQ1l96e04Qf5oKx0WfcILB-KMt9lqHkEEGQkFAdTRx3G_75EsAm90JrFCdhbjz92dOVqd1dixR_DWPwIG_MLgp3-Re1ROFtJI9RzkptMwof_NjBo77frtBc6ZNlhwUTjIa4lyYReU2WjCSDGa17ISPiT0nqYNqpVJLe9rLfRcZ174KvQ3reLiVHxHs2ZxcKFMKhFVOPzCNIaPvX9XKl-5c7QQeSw7hUHaPe3LwmY5dQNUYOdn57KCXtFx5Xgzu8qioDfGQ0vy70V3GJcUiNKuxM54j7z_JODIb8vAzH0BroMV_-x2KIEsN9t3OJATpB5pX6rgGrKeKCbGLqJdwinEQLDYgLfuqOV4PYWOXM5TWk_r9whqy9yXVjH5bd19KQuFHEzviLOWXQh0bJ8SGmokL6LvAd7X2DtjkfOe7mQYIapeplu_hcsTKGp8qQs1GUhy465dptrCb988WsEhz1XRzdcVmA9cd9RJmwy-5=w612-h91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35816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86252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 descr="https://lh3.googleusercontent.com/dsKDRPr5mZEilBAbgtG1x1kehBCSGZ9q-FPqHBrJuffnZf-ipszW9zFQMdIOkPQhu0UP5p2cw4AsWgrAiNbdHmwywGGKJHxTj8lXvQrMPfwgdwscDMiYf47qT7a7r33vMyMU_48NL-nnIqypmuxQMVtxcAkgav3VBj8RxDdHZZcrLBkkdDGxV8hHXol0mma0cvXZaCibb1P-5vYNFotcjOzcq22MWXxZN2fvxMyorfhWpTzIYgGvnU1At4G97lvqJkKO4Q-ZzflViHCCIJ1RyZIERBhAjViLxICkzUYxZXdlFa4-id7HdsXna6-cfzI9B4SUbE5nTsouh_2TzLDfTr7RKAyViWX6mMWcZOmPEWXTOvDn3I9bgT6n6aqo8kewdNrCt1KBkq1wpAgBvwo8diU8gnKNaTpa3eXtyjLpfSeggOo5hl1qAJyLM2rTWOPtI9AFETrR-wnCSWtlBl2rL8oA5wQ5emgDUlb6oMOeggt2VrPjRus6pf8y3IOnzpTmpdOtvqoaux0gUjosGDTCejupfTtrBLnfqgdo99hrSlnzC6n51Tae-Od_wmuIbMBkCoJj=w942-h70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20000" cy="593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347273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แตะเพื่อเปิด</a:t>
            </a:r>
            <a:r>
              <a:rPr lang="th-TH" dirty="0" err="1" smtClean="0"/>
              <a:t>แอพ</a:t>
            </a:r>
            <a:r>
              <a:rPr lang="th-TH" dirty="0" smtClean="0"/>
              <a:t> </a:t>
            </a:r>
            <a:r>
              <a:rPr lang="en-US" dirty="0" smtClean="0"/>
              <a:t>Google Photos</a:t>
            </a:r>
            <a:endParaRPr lang="th-TH" dirty="0"/>
          </a:p>
        </p:txBody>
      </p:sp>
      <p:pic>
        <p:nvPicPr>
          <p:cNvPr id="7170" name="Picture 2" descr="https://lh3.googleusercontent.com/3AL3TFiSNqj9L-Aufl5BmSi-diL2Bg5sFRZa10fUc8vP8YS4GWI7B_q1fGEC2wREbXwWsotTnViQn7h6xxm64f0ACtlqCTChj1fzDb41rAeVj0TvvcfjNJ5R2uUMy7GRMY2SNaXf8Fl33c7NzZE1B4i4LSNGzZbLn3iAHKOD5rXCKLlM_KMIbhdmLkfqTdj56UAz-vagJ4eDseyY6v8aLrFEkQ7Yqnr3Qwr9ewM9arzlgBUFe_MI3uFZLcj-yDJqBy0g3dam8NTCvYfRicT4Ho8r8FeMEVcVM2sc6hi7sVXDb07wvI6_M-0pSB2ugbtPGD-LwSx8VFQC4-nu3AgfkJZTQGltGpft_uj1ofPGL_R5XSgQFmHQ917N2DYG6swS3yJF5-Ozf77fW-NXuoxe2HQ_p3MfENhAns7vmQfqgMqoWy5yeaaMvBGEivQuaLJsWmuP60mS4VF8vmszXU4xe8KXtRoEFr0KkHTcdh407d6V8-LD89Ruib0Il_WvrTNOaA9lHFyMZmvwaV-Z9b2jHq4B33FVzkQLCz815ihOntoyzVVUutXVQ9q73e-PJ1yIQ7x4=w612-h91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335816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h3.googleusercontent.com/T-7coyM19cDStrRm9frrJRSGbAJVKEM2z6uQtfR0ZLTF39MtbkTKwcHoPt2A8boINjMwUEfThbrz-t1cXqCAKGtSRhTHMOgSsLdw2XXx6d99HAooDJRXPym_3aWhtsGAR-H7qzFNsOemF8_SGmuBdeY-M5tCVB3kGSn9pJTpnxT9VBI3kwGC_42XWs7-p68U3YfU7zulhQEn4RnQsRF_4wTTFaRl3gUFiYpM3wbIqqqzIJQdNOHRpFKua-11BJH7xsozKoyGERWEnDcN6G76yPDVukj9LdNMMpxlQmrw5mBNN5czQ3O_k-swcNpzEZtTtWVEhGWKK1ASaa_KVKguS3KcBSwUWUbljnteKnJUsHnZVbU2suqTHOFcvoVtsnsIxTzjBAtPM4Guhwjc-DGClrF2CYSEdFhsyH22ASRAif1GabZ2nLTMQwcqtlLcgfy3I1dMUrOZltH-6NbXtTou1DsmNUZ5gzYSuclTGFFrGtJ5KM8_oupT8qzDp4cabT07fYWs2tScQaQdYxXHotQDpeFQxPirhviOk_HDAHOUm1eZGDElo6NpsYkvZW6DlnKIsfCu=w612-h91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358168" cy="504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4701502" y="3861048"/>
            <a:ext cx="444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ล็อกอินด้วยบัญชีกู</a:t>
            </a:r>
            <a:r>
              <a:rPr lang="th-TH" dirty="0" err="1">
                <a:solidFill>
                  <a:srgbClr val="FF0000"/>
                </a:solidFill>
              </a:rPr>
              <a:t>เกิ้ล</a:t>
            </a:r>
            <a:r>
              <a:rPr lang="th-TH" dirty="0">
                <a:solidFill>
                  <a:srgbClr val="FF0000"/>
                </a:solidFill>
              </a:rPr>
              <a:t> ...</a:t>
            </a:r>
            <a:r>
              <a:rPr lang="en-US" dirty="0">
                <a:solidFill>
                  <a:srgbClr val="FF0000"/>
                </a:solidFill>
              </a:rPr>
              <a:t>@gmail.com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4240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กรอก พาสเวิร์ด</a:t>
            </a:r>
            <a:endParaRPr lang="th-TH" dirty="0"/>
          </a:p>
        </p:txBody>
      </p:sp>
      <p:pic>
        <p:nvPicPr>
          <p:cNvPr id="8194" name="Picture 2" descr="https://lh3.googleusercontent.com/4IpDS6EEjtejgb8UfVefz3qwak1eqCEHmESZD5wQMh7hPUVbv4gCUKP3QuwIgOJ_ajv00uwqjCsiSFUEE1e22RpGLL77hMcoz1esuGGWYU4PpjdMRe0OTCN40kHPCqAmCxkwvO-ISnf6-3pb-jy8egBOMzBlOAztJf1LE6n08Pvq1aPDgxw8_88EBIwCDem2eX3jnJWTkbI6AbrUETJIUb-PX4rXzXIxMkWIcKcR5DHVC6dIoMavaWnW0PKyJ-Ubeq-wPO0T4LGSVL4C-E7S3KQLtao3yaCc7rHAv4_xGyL7PpdAzac7Q0PO3AfYVdsKUv8YPkPJSvY_Bl4jEPcksjCOdVgFwn3O8rLE0Hzrt-MkEVdd-yfkVXzbM7V9NWDkOScJAv_c-I1suhHpJ0yOMDJmxWAj9sCRBw_0d6CAMBuGL3ZshaN0wty_mOQ_gfT7YdDFV0ufp_ZJCWDjvQH1dXiJ42uEUjEyGALlWrOVZ0h-iNn06dVKsBa9Khj1MQDEEcXicPQ-c_He0LQvjKFTpxle7hweM78ggZyw_zi4Mno8eaaKi4Jlo35HQoiOFrFbFnkC=w612-h91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358168" cy="504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3.googleusercontent.com/Xj7bgIlby8OEUDgsAeAgbq5Jqomf_oXKXD3d-kbqi-4SDe7Jehkw9sQnVYUFbVLevLAMfoWgpe3JVbha_bT0GwxkdlrzipoCXJlOxQ9_AUWLX6JLqdcIbiGqwc4hJesXCf5bPx7XM84HB7yO5MWB_iVKOTK3kUP3dOyhzMGyvmSJnVfL42Hv_Uo_Zvnk2zPlFWfTg27AGX0azTq_rpNdX8s_4HBaaZHZ50Oe-Y4LJEk4eoIAsIlRNUqCU_o97P_YwkwLLbO0rdDW43xlgte35sVOvVJKqpOoJQIgMgnvfXJaP-s1WHtQz-DAjhkIQ2KiAoBQsFxQJwlTdo_6Njum45GAd2x0u1gcvvbOzqKc5Dhf0VF8swFybC8XDLwKp_mH9_Xc0BoTeYkTlwxkvH4bJkUActAp_u073uKJooKLJlbVxvH9I_mzrztPPWT4doqIIZoxlIgPo_36RKVKEYuLWpu-Dl6V9043i7a7XFo1vRr4xG4vHWeTQCm61vcZMTA4QdqYMkfh-dkgiTotzmsJnIpWIxVlEkf0mtt8vTGsJBrrHRkso-L-qM8pW0fG7nwu2T-t=w612-h91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358168" cy="504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267744" y="3210580"/>
            <a:ext cx="167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กรอก พาสเวิร์ด</a:t>
            </a:r>
          </a:p>
        </p:txBody>
      </p:sp>
    </p:spTree>
    <p:extLst>
      <p:ext uri="{BB962C8B-B14F-4D97-AF65-F5344CB8AC3E}">
        <p14:creationId xmlns:p14="http://schemas.microsoft.com/office/powerpoint/2010/main" val="112891433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กำหนดความละเอียด และ การแชร์ไฟล์</a:t>
            </a:r>
            <a:endParaRPr lang="th-TH" dirty="0"/>
          </a:p>
        </p:txBody>
      </p:sp>
      <p:pic>
        <p:nvPicPr>
          <p:cNvPr id="9218" name="Picture 2" descr="https://lh3.googleusercontent.com/d1SjT7Bx8awltNeauhkZgxJMKHx9_uX-UZQ5KNi_rhqd69VgwOaUbUUye2mvq3YdfQbYbYoDbKY0IDs3paIVKInzdMUCFh-mytw7kb6PPp6ssF8EatapaUsqz5IYfE9jfleV-uEfzaOAPa_V-9b7HMQClNFJ-dOiAC6luK_GzIxM4uHiwuc2y6Al4UMMCjtMYC5mQKveHQ0GPIvpiBD6dPm79QZTP41zEjIs0uY_P1HHuPC0c0K7Fs3NopX2pL6J843tsNclJY7hAjpbnfrMcZVkl-Ntt_tdkKFDLNM-8bfAFXvjEaJHczOwahqnGWWgIH6DO0GNcIqGtZhe0gp-U0RfnKOeSHEZy4x0xeLQnQBXUE310-YT29j2_RHBCyvYOgvZfl483FrMg6sQbtI-SE8NypMMJoTgKlFRxuf7LDBqUyqsB0Mxf6DDl217ZG8ooIyPqihfj_xQc5BlHPGELhIX5wyccbQKdU5Rtc5gpA8w-u-nebfEAjrTT0dcEpuEg53fAXyzCb5_fBVv0xb-HLtq0RvtNNw6PaKuGtsjhBO2IcL4TZ5WcOvgA3_fkRinfN9P=w612-h91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3358168" cy="504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3.googleusercontent.com/tg7JjUcPI2LOCfoP_QdpUg8rVOMu_zPCjLl1_qog__jJvTVEmNN-EdRJEjFlJdw7ET_n6UfcczNVi0gUfpuHjVVi0jQAM60octJKq1nStMbRfIVcsxSi0Rj67CKvNl7tDrZB_fkZnmRoSzw82LhCKH_-esWlVbvKDXDlMX7XK23sf0hhd2LlRbkyxAeyi_L0FNJ6mzblnEw54kIwdkqj2NJp9PlHnZXLO5pDKyAtTwa9cPQhH0Q3dy6_awqM9c0qDk8bcA3UntFxyt0xkI0LYLbkiqeJs3bCf78KADCzXcdKm7m0qzoUCOr0rPh1xCArBRbT0cczfQoAhaL9N2CNvopAxdTloS1fZQfZHO9nzpwSVu5PSGObloC3C_o2U-wTCtbxpHy-bU5JP45uuruAGgBy29XF7YMtPgwLN7m2gQtijPwXF7EgdDCANWnYJ3pxWyvf_TwTswWVwe5W4s9KUIIlovNpWYYQUt6p_jjdonP6FXNJNpD4BoJsJxrRpwtf_mkzhRCCNZukL0CvPskhHK0-GHnk_G27u5FtwjJEF3dRxz5Xn8ZY0Wo6rcBBdYzxPXpN=w612-h91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704" y="1484784"/>
            <a:ext cx="335816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78935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แอ</a:t>
            </a:r>
            <a:r>
              <a:rPr lang="th-TH" dirty="0" err="1" smtClean="0"/>
              <a:t>พขอ</a:t>
            </a:r>
            <a:r>
              <a:rPr lang="th-TH" dirty="0" smtClean="0"/>
              <a:t>เข้าถึงรูปภาพในเครื่อง</a:t>
            </a:r>
            <a:endParaRPr lang="th-TH" dirty="0"/>
          </a:p>
        </p:txBody>
      </p:sp>
      <p:pic>
        <p:nvPicPr>
          <p:cNvPr id="10242" name="Picture 2" descr="https://lh3.googleusercontent.com/NWYnsxO-T5ZjuGk81ambQlolw7tlMbetJHOYtFi3haVAthNnxmDzHWRcLr9zZf82ShSpF8YoIzs4Jg_jaRsqFE18GWhF4sPssunYSqq2GNOpTL_Ifv0QElkFYnlTbDoTz8i0tqPtv-GqF5LEAOOfnJJYfsW6MvANV56ZoDVyDMsNIfxJ5X4JO7lIzQHSitq2zk3dOHJ6DoIcBRvmPr8AjJoRe_gxwqwDYCJt-aXQcSEgmCA4dYYFRRKpnRc2WmPvMWNjJm474pVyYes_xmDF9s8PZh7Ckl7OjeyMw290EIrw5OX4NZNFSvENfN1FtMZw9eCvKvnnT-03x0MSn5JMLLBpKnSWr9agCSnSEpk7KcEkTLFt-cqRRkjfPTwF36TBGe9Gbt0DWd6Yxl9YIjyZjeuWKTKZKJV8wX1jDFUXwC0nGDfe5GyuFSUhf-wQdTbz4E0FhJey2p-jXU256mnBiAP6clBTgjivIaOoUp3Hpup6DSs0V54B9bPfVXZazwVta_IJ9UoMRIVmLsBXJjfYDV7-x3LqGmxR8OXDAbDrZChukRj4u0ueUNX8V_4VYcrvlpSS=w612-h91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335816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h3.googleusercontent.com/MuBFyLUO6K7K48UPnl1V4Rrm6ZGqsr0LJt2TCkyHPAyddlUb_szaZRaDTAgoyfXZEt4CgUC7NYyBc-JIp0h1Svh09UCs3iQ-seT2QR-cZ0JGAfC_Q_bY3Swg315gR3cCro5srHg0zGQ13E-C6zVNyz5Wh97RtjZx_jnzcCcMNS2cHDYZUYStNUctUjebrWA7Pia18CXVRQjsxfDnUuupR1OAk2D8Obzl99RnA98VGuqTsO4WX-4pnlh-lAVi3mIFpaPUT2cIU5zNWD8-to43_078EP-6QwlfUoTnPEEl6WxW9Is_3x4mD9_TOTANTS8JGVbP-UxIrobsz1cASoEjzvWsTLqM7KGSq2kWBL70O37lrthpBXW_orzFVRaPDNh8SkfxqDlNbqHbC6SbD-X8pyzF16UCyTh8wj4fXXjtNfzXTt6SPCVxPLRrOiRyLYXvRFcXLxmp_ZKDKXrWO9F6dKSFvInaKWeI_ZnUO8H_nwRpvIhsyobJulI1vNnFwRDTt8o6iOP5GOGRATKDPSQvGrYZynRP7Kt05AEcjg2eszwRNnxEnXkSv3liCxTHi8SfkDtK=w612-h91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60" y="1445920"/>
            <a:ext cx="335816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03393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หน้าจอแรกเมื่อล็อกอินเสร็จสมบูรณ์</a:t>
            </a:r>
            <a:endParaRPr lang="th-TH" dirty="0"/>
          </a:p>
        </p:txBody>
      </p:sp>
      <p:pic>
        <p:nvPicPr>
          <p:cNvPr id="6148" name="Picture 4" descr="https://lh3.googleusercontent.com/VtSLcWIkjbdlcVB6wBpeow974j8itFQBpx_jB20TUsBzw4mmHG1hpd6NaG7kI7IFvgXfkGYe3K4xjQnwMDBH9FLglC49WZzgDUsE4T9ZM0dHDEvUKIC6IWlhNjCUlmFdmhKepKo-ExWDQD6rE-Y2Gm58T_tclu3YiRCJw4WEEg7yGkSGB1rjdg-aopW459-Qyf4kScgNYQvdjmGW84DrMu4xmEfuUirdusslItZn4BSiTG1sIob3aJPCmP-KS1KvIRIymJhzUYgGszbC5anWbD82RjNmVjw7aEazLet1QZl6dZ9UpLJJ0lk7aIG77phdUwfHZ31BELOXPIiK89M4Y6880_e9H7Lo5-s6Uc0ogqHrJfLmK5QqRDJr1pXJpp0-GMeGF37BJGCiOMM74nzSy9GfrhG7LY_-Y5KvJExqIy6fv_yZTj7bsvve063aWBiO5pQhn30f5qOzfxe8TjJdiRlqbkq8xfDXrq554h-ZPdU-guTNuN5UsZWCBsAg7paYoj5_LQnV-gDz5HOTO-Go2R7hX2Z7dT7rU_XH8ss_RZvEdwVp41NQdei5NLJB97bnNCw5=w612-h91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3336"/>
            <a:ext cx="3358168" cy="504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3.googleusercontent.com/30de8hDVpgI_9hV8rLBd3BeMBG1lOfdwhht-tGdAABMOc9QJ8STkA8C52oBul7By5dW1lywnl-6uw_8a81BcKt2XkFeB3R1gOMz8URXumwVq2ad_MnkpUqmDdkeqvHZdP-OvFohM4OYyoBZ6E4InB61MWdTSIeMTwWIR3Bf_CA6S1XD1VdQnLIIF7Y_r3-eMn__FweRMtZ-kRdpG8mfUYszct59k9iTazaTJLUKuvzGOVmY-DY9npfb7xz8XhfZuVIjc_4o8yrMaWYev293FUXy-_JrARcQvXfFhlU0h4ziNy8A2w7Q9MRGwE0YIzVpHcmS5nLrzYVDaAfqdHX40ectdMWKjmOYUnZ9d2YWr5p5s55FiLMCwcHeF5JbD7vDfmV1AKyRaXx5AQdfmMDMSN4gKH9ODZITunVpWbo_1cigI38DAVTms_1RmWQVdajPsKP75zEyULYs5u1oxyXBu_--9-OJudRQlXjD3m-mjxlKfxAym2n54TUNQIDc4vxZggi1Q2J2ho12HnR8_VaovL7njAS1Q2WBaD-rFdkfVxp_wKA1cAVW6ehWzLh-15eZ86M_1=w612-h91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358168" cy="504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07838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3501008"/>
            <a:ext cx="2957122" cy="1143000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15 </a:t>
            </a:r>
            <a:r>
              <a:rPr lang="en-US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GB</a:t>
            </a:r>
            <a:endParaRPr lang="th-TH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2050" name="Picture 2" descr="https://lh3.googleusercontent.com/UpqHDkRYbx_-7gcqJMI3lX88pgG8GW3P5Jeme0MU9tgyHLnovO9yseyi6I79YGEB5TkPUdH9uHtvMmxZK1NwBRI4b2Q8CC93PThzOq8q1o-4kRSMdYBdgtCayQr3hSpCKL8T1RrRqeVPA8jqCKo9_GC_s4U1ga6bOweD5XkjUkTL0UMewcWnkAVR-s1J9b50j_NwJLJDP9xUdE82ORdTHsWYkKurfM6qMInEQ0-hWlw8EcTHbLcE2f3CyV_tVpq06GGbO46Jm762gCoyCcXl_akNqWf63GixCo-SIFs15_hYx1GDvNPb8CKCF_fKUJKoNT0x5FY7uDxgyWqb2LByZmYm4GOS2HCA1xJFLq_yvmhVf3JX6bG9rdHFWw1zKfvY7_n7mWgH-H_NyxQs3DLgsHR2_x2kr5yqr_Y-Tr0joPjCFe_P4A5mDDZyKjttAm5tqdRH6YNOZkeGxjaF2M3sVda-pDQliyoJQU4Spum478xUwYpjsmbrXFh5EWKpeIoEhFKir4kea9yXT8c7M8Z0mi1Slxjm9XSD886tjQDR9YMJNL4ycrMMmoAO2-jsp0Z8M5fZ=w1263-h947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0" t="34376" r="64099" b="49015"/>
          <a:stretch/>
        </p:blipFill>
        <p:spPr bwMode="auto">
          <a:xfrm>
            <a:off x="6976133" y="1623781"/>
            <a:ext cx="141229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3.googleusercontent.com/UpqHDkRYbx_-7gcqJMI3lX88pgG8GW3P5Jeme0MU9tgyHLnovO9yseyi6I79YGEB5TkPUdH9uHtvMmxZK1NwBRI4b2Q8CC93PThzOq8q1o-4kRSMdYBdgtCayQr3hSpCKL8T1RrRqeVPA8jqCKo9_GC_s4U1ga6bOweD5XkjUkTL0UMewcWnkAVR-s1J9b50j_NwJLJDP9xUdE82ORdTHsWYkKurfM6qMInEQ0-hWlw8EcTHbLcE2f3CyV_tVpq06GGbO46Jm762gCoyCcXl_akNqWf63GixCo-SIFs15_hYx1GDvNPb8CKCF_fKUJKoNT0x5FY7uDxgyWqb2LByZmYm4GOS2HCA1xJFLq_yvmhVf3JX6bG9rdHFWw1zKfvY7_n7mWgH-H_NyxQs3DLgsHR2_x2kr5yqr_Y-Tr0joPjCFe_P4A5mDDZyKjttAm5tqdRH6YNOZkeGxjaF2M3sVda-pDQliyoJQU4Spum478xUwYpjsmbrXFh5EWKpeIoEhFKir4kea9yXT8c7M8Z0mi1Slxjm9XSD886tjQDR9YMJNL4ycrMMmoAO2-jsp0Z8M5fZ=w1263-h947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8" t="18371" r="38529" b="65243"/>
          <a:stretch/>
        </p:blipFill>
        <p:spPr bwMode="auto">
          <a:xfrm>
            <a:off x="5269911" y="1641128"/>
            <a:ext cx="148161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UpqHDkRYbx_-7gcqJMI3lX88pgG8GW3P5Jeme0MU9tgyHLnovO9yseyi6I79YGEB5TkPUdH9uHtvMmxZK1NwBRI4b2Q8CC93PThzOq8q1o-4kRSMdYBdgtCayQr3hSpCKL8T1RrRqeVPA8jqCKo9_GC_s4U1ga6bOweD5XkjUkTL0UMewcWnkAVR-s1J9b50j_NwJLJDP9xUdE82ORdTHsWYkKurfM6qMInEQ0-hWlw8EcTHbLcE2f3CyV_tVpq06GGbO46Jm762gCoyCcXl_akNqWf63GixCo-SIFs15_hYx1GDvNPb8CKCF_fKUJKoNT0x5FY7uDxgyWqb2LByZmYm4GOS2HCA1xJFLq_yvmhVf3JX6bG9rdHFWw1zKfvY7_n7mWgH-H_NyxQs3DLgsHR2_x2kr5yqr_Y-Tr0joPjCFe_P4A5mDDZyKjttAm5tqdRH6YNOZkeGxjaF2M3sVda-pDQliyoJQU4Spum478xUwYpjsmbrXFh5EWKpeIoEhFKir4kea9yXT8c7M8Z0mi1Slxjm9XSD886tjQDR9YMJNL4ycrMMmoAO2-jsp0Z8M5fZ=w1263-h947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0" t="14996" r="49997" b="65623"/>
          <a:stretch/>
        </p:blipFill>
        <p:spPr bwMode="auto">
          <a:xfrm>
            <a:off x="539552" y="1628800"/>
            <a:ext cx="295712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3.googleusercontent.com/UpqHDkRYbx_-7gcqJMI3lX88pgG8GW3P5Jeme0MU9tgyHLnovO9yseyi6I79YGEB5TkPUdH9uHtvMmxZK1NwBRI4b2Q8CC93PThzOq8q1o-4kRSMdYBdgtCayQr3hSpCKL8T1RrRqeVPA8jqCKo9_GC_s4U1ga6bOweD5XkjUkTL0UMewcWnkAVR-s1J9b50j_NwJLJDP9xUdE82ORdTHsWYkKurfM6qMInEQ0-hWlw8EcTHbLcE2f3CyV_tVpq06GGbO46Jm762gCoyCcXl_akNqWf63GixCo-SIFs15_hYx1GDvNPb8CKCF_fKUJKoNT0x5FY7uDxgyWqb2LByZmYm4GOS2HCA1xJFLq_yvmhVf3JX6bG9rdHFWw1zKfvY7_n7mWgH-H_NyxQs3DLgsHR2_x2kr5yqr_Y-Tr0joPjCFe_P4A5mDDZyKjttAm5tqdRH6YNOZkeGxjaF2M3sVda-pDQliyoJQU4Spum478xUwYpjsmbrXFh5EWKpeIoEhFKir4kea9yXT8c7M8Z0mi1Slxjm9XSD886tjQDR9YMJNL4ycrMMmoAO2-jsp0Z8M5fZ=w1263-h947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6" t="18050" r="26010" b="65623"/>
          <a:stretch/>
        </p:blipFill>
        <p:spPr bwMode="auto">
          <a:xfrm>
            <a:off x="3681711" y="1628800"/>
            <a:ext cx="139902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635896" y="3423781"/>
            <a:ext cx="14816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15 </a:t>
            </a:r>
            <a:r>
              <a:rPr lang="en-US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GB</a:t>
            </a:r>
            <a:endParaRPr lang="th-TH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5269911" y="3428800"/>
            <a:ext cx="14816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2-5 </a:t>
            </a:r>
            <a:r>
              <a:rPr lang="en-US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GB</a:t>
            </a:r>
            <a:endParaRPr lang="th-TH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6876256" y="3428800"/>
            <a:ext cx="14816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10 </a:t>
            </a:r>
            <a:r>
              <a:rPr lang="en-US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GB</a:t>
            </a:r>
            <a:endParaRPr lang="th-TH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395536" y="4374232"/>
            <a:ext cx="29571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0000"/>
                </a:solidFill>
              </a:rPr>
              <a:t>Google</a:t>
            </a:r>
          </a:p>
          <a:p>
            <a:r>
              <a:rPr lang="en-US" sz="2000" dirty="0" smtClean="0"/>
              <a:t>@gmail.com</a:t>
            </a:r>
            <a:endParaRPr lang="th-TH" sz="2000" dirty="0"/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3374941" y="4653136"/>
            <a:ext cx="180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70C0"/>
                </a:solidFill>
              </a:rPr>
              <a:t>Microsoft</a:t>
            </a:r>
          </a:p>
          <a:p>
            <a:r>
              <a:rPr lang="en-US" sz="2000" dirty="0" smtClean="0"/>
              <a:t>@hotmail.com @outlook.com @hotmail.co.th</a:t>
            </a:r>
            <a:endParaRPr lang="th-TH" sz="2000" dirty="0"/>
          </a:p>
        </p:txBody>
      </p:sp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5220072" y="4221088"/>
            <a:ext cx="158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0000"/>
                </a:solidFill>
              </a:rPr>
              <a:t>@all</a:t>
            </a:r>
            <a:endParaRPr lang="th-TH" sz="2000" dirty="0"/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6804424" y="4201120"/>
            <a:ext cx="158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0000"/>
                </a:solidFill>
              </a:rPr>
              <a:t>@all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2386473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การตั้งค่าภายใน</a:t>
            </a:r>
            <a:r>
              <a:rPr lang="th-TH" dirty="0" err="1" smtClean="0"/>
              <a:t>แอพ</a:t>
            </a:r>
            <a:endParaRPr lang="th-TH" dirty="0"/>
          </a:p>
        </p:txBody>
      </p:sp>
      <p:pic>
        <p:nvPicPr>
          <p:cNvPr id="11266" name="Picture 2" descr="https://lh3.googleusercontent.com/hn2KBMqcVhzdjXlRoV2uD3a-iJRQ0F0y9-X3cjzdHVeI8Wdp-1Ht8UJ72q-_R94ZASsR0NyV3Eew1abCl_nNdJNDmwPDJOO7G4nq-BJak5_xJLmgYQy4zVqjV-RMvmIkDfxwSHoO5ui48agMlF3-KeC1iLuXFcAI0gVghDi103b1WkOtp9QdmXj-emzfFNFuO_QqHbfR2OHYG_DpvI-EHqwHUDrC_XCqT1EF-BiI6V2HBP4rACwzQJcEO-OM-fuLxH8TtHSHc5OWF8zeBdzYzXVZ5n2zrtK6euDX9znPENKReZYX2Vg_4QEcHNa_24pJQHiqIE-0sP2JvFjlu8xpjI3d68Wo76-6UAe2x3k-sQYaEGQmbnRZtBsUiA4yqnw6UPPYOZpZxO1V7Ve7jzRdunj8cQJkbjIthZp05eM4mFArGq9mJvYOxY0vt4mr0i5qRJMoDTp_HJhm7fdOa-d6L7GyYiadw1A4LWupLrIy04r8iMLuIYzHaMtH6Ta6AeRqDQBoQnM0mTWNH-cBGcwve_aIeQkA1Im6y7KiT4UUnE0cMXEJwlaDLJP-yTqjLmUCEILk=w612-h91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58496"/>
            <a:ext cx="3358168" cy="504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lh3.googleusercontent.com/lWz-AzingMtTCELeCy0nbbFDx-4lPwsPVSSLkvATeBOhuAH_vBluo1-JP88APEFkqVy0MpRGTEaoQc9VwlvsXH2DgLM7gDGW5BEwHqwqBNmx-Fhf6KLkrM0Zg7vHNtpzR1NBa-IC2Ya5TzPyrqWFDnq-wZ3kteIo6D71LnsSJGMaP9tsXJE9o2yduuTNSuc0QX1oV054B-_xpxzYDtLBGu-8toojEjY10FtKI93S9PWRClQK8wDAu75JdnIH60fbUssCUlc2vt1tYgRxmM8uue1KP9hpUtCWQCWdxGe_UZYVlgRNV4_x7Y9gwY9rH3fDsmU2bmuWntgm6U22OGwjxeeQQhhlspx-Vd7_N4eOhJxSW8rxXi9kTnU0AlUjFKPrCvAd66yZaU5LMFB68NgXhIF6uzZsi4LqLL_j9DmrWPzjD8C2oSRxOYGN9n2ILRTR5-4ksSwhwNWtf4M6XulJz8Df9ZsRr-XAAYx8aN2S1urOjTsL17BJXo0lI0G7gvldDL09P7Uzxc560LDcWgYuzef9N33zg7TvTHrsyOyoeladIFEslyZ7tsqvwo0nifPYAPUW=w612-h91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58496"/>
            <a:ext cx="3358168" cy="504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61635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อัพโหลดเมื่อใช้ </a:t>
            </a:r>
            <a:r>
              <a:rPr lang="en-US" dirty="0" smtClean="0"/>
              <a:t>WI-FI </a:t>
            </a:r>
            <a:r>
              <a:rPr lang="th-TH" dirty="0" smtClean="0"/>
              <a:t>เท่านั้น</a:t>
            </a:r>
            <a:endParaRPr lang="th-TH" dirty="0"/>
          </a:p>
        </p:txBody>
      </p:sp>
      <p:pic>
        <p:nvPicPr>
          <p:cNvPr id="12290" name="Picture 2" descr="https://lh3.googleusercontent.com/_w5XMu1g3xk8eCjG6Tj5kQhUKEqORCWypqXN9LSv0NhTOJNFJnFL7Asol5Q2bZzt9JfRIjhVxeHoUwGH6Ydw-UDxRFPRYR9jHlKsF_pmv3OZjH1w6cO9hvTlfCAf0kyXjDJsI7LmRWQgm_1_u6WkmSZCLjyYux9LM2oxInAxFU2mgiNtSVFUarj3YXbwGqPyo7qOzXVO_3621eCclDsfglMQQlf5wN5lQETkW0aUvuNjppOC71cvwOl3_dyLagXbe_Z7UUJ1Pq_Xt1uIG_y3Zf_V66FQGBbDHjtz-g2cZcUirbFVji7Zc-OTEGBok5gYcBPLQXyrtbfiWNZ43iO9sIdWdp5hrbIa_Ng1g6UyOA3DtC_Qz4PsskyYzTSiKOySvBGvRSIWrErY-6Yry2Ate9hSmVsXgnzK_4WCn5AlhciNaV5B_lk_OWJknvMuqTWoduGmKxPfbEKoysh8fN-fehec4WvZ3azB146Yljof1f-tWMw4otbnyPfZQi7jAi7hA-FNYCvxfj3T1pT9_CK2Rg4INcTsNAbum_bkNyOseFdhucj0Z-zPgWh3bLoK_8J14bg_=w612-h91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6728"/>
            <a:ext cx="3358168" cy="504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lh3.googleusercontent.com/eKwWWiYTlLtlAOnIm8rs8blj0kV4FKgX4z45z1_OH0PnWre_1pvafbcJT55wLB8L9vgvb3wDj-OB9X_zvZoNEWD0FJkqQwfT8Ho5yQAKDMbnwOzGQNZPCY5K5pBmJv-1NMT6JoZhsvKCLZoD2sLm0v-SfekDMbeM5cUX_dcCcpl2ezM_OQo9WTvhAbK3qV3XwHIJl_VE_Sjbl7IOot_lk-nGZiCQX3YxJzSLJHFOIEAkehOUn0K6aiyxOK5Q8gNsi1wQOw5kVwiLvPcGAc9hy0y2o1I9PXgdjgHLRPHAT--YzngwmJ_9yduFDCtHKFHhBfNyH-B_d5_2js93ubHGyll2bfrFM8ugM7NMsunokXIeJmUF6PBTY7hoYM7hHVQgnJUK9wcIqcUJBWKy2z_0v3auNSsBwc1Bg_9dRWRk_1Qz336_5cdIkXoUwcR1k_CjJSyA4QhxY6eWn8lwKieIcxoT5yR5bxt3GcFl6C-C6TCgPRp6h5T9eshcvqx08S9nQ9hHf_NXYdsCOuxgkez736Qs0rrQh2E1hQ4FkIhEQjNlA99k9sK0VD_Nch_eo89-QDhe=w612-h91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6728"/>
            <a:ext cx="3358168" cy="504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987824" y="5013176"/>
            <a:ext cx="1957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ไม่เปิดใช้งาน </a:t>
            </a:r>
            <a:r>
              <a:rPr lang="en-US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3G </a:t>
            </a:r>
            <a:endParaRPr lang="th-TH" dirty="0">
              <a:solidFill>
                <a:srgbClr val="FF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310986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เมื่อต้องการอัพโหลดรูปเก็บ คลิกผู้ช่วย</a:t>
            </a:r>
            <a:endParaRPr lang="th-TH" dirty="0"/>
          </a:p>
        </p:txBody>
      </p:sp>
      <p:pic>
        <p:nvPicPr>
          <p:cNvPr id="13314" name="Picture 2" descr="https://lh3.googleusercontent.com/eKwWWiYTlLtlAOnIm8rs8blj0kV4FKgX4z45z1_OH0PnWre_1pvafbcJT55wLB8L9vgvb3wDj-OB9X_zvZoNEWD0FJkqQwfT8Ho5yQAKDMbnwOzGQNZPCY5K5pBmJv-1NMT6JoZhsvKCLZoD2sLm0v-SfekDMbeM5cUX_dcCcpl2ezM_OQo9WTvhAbK3qV3XwHIJl_VE_Sjbl7IOot_lk-nGZiCQX3YxJzSLJHFOIEAkehOUn0K6aiyxOK5Q8gNsi1wQOw5kVwiLvPcGAc9hy0y2o1I9PXgdjgHLRPHAT--YzngwmJ_9yduFDCtHKFHhBfNyH-B_d5_2js93ubHGyll2bfrFM8ugM7NMsunokXIeJmUF6PBTY7hoYM7hHVQgnJUK9wcIqcUJBWKy2z_0v3auNSsBwc1Bg_9dRWRk_1Qz336_5cdIkXoUwcR1k_CjJSyA4QhxY6eWn8lwKieIcxoT5yR5bxt3GcFl6C-C6TCgPRp6h5T9eshcvqx08S9nQ9hHf_NXYdsCOuxgkez736Qs0rrQh2E1hQ4FkIhEQjNlA99k9sK0VD_Nch_eo89-QDhe=w612-h91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358168" cy="504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lh3.googleusercontent.com/zf-ntQ2_imafdWsrMeqCd5dtgqVjTApgl1QeqWi0Z0t0CBQZtN6K6McX4B92pXAdXyyDv0WLsTwBu2mhfHlS8ze_fGEMzp_mlyR3donUSoooakv-Vw4V3VEsHsuJXtWUY-QXwI0NqwzM61V6UHbEuq9AeDdXO-4bV2ZHFOLFV1coXQBidI84nxAS2pEI9WW0IwFqI6QiAfVEp9uHG8PTo_oVLMh93HzDf-BZ48dmcY48KbmFwL69aujGMciR5zh-zvlYVai962YswHuNQOnxmRXWu0vb4R6boBpc86LNDzXQx1aleFkXAbKELX-zM-7Yi7BvKRkVq4-TjQaNkZTLn51gnl9H3JWPafT1YZkS70BliHdj4C7o-hJucxRig1LHIGnR4PLtwS9ehk1bsd9XQfcd4lbr6zYJ8b0_Rk34Q13bxqvyMuszw2fRnCbhW_5Ibl9VY9CRqdXYvjs4JehPHGJ6yCOqstp-47Kqp6ZhiVED9wPADcO4I6QrYzGdES4-P-hraJBBtdDcyA1JCeSD57NIfHXqnL0eaa3f1_tMO2_Wnw0H8XpI7xoO8sw8KM19azfu=w612-h91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3256"/>
            <a:ext cx="3358168" cy="504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9326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สามารถเพิ่มบัญชีผู้ใช้ได้มากกว่า 1</a:t>
            </a:r>
            <a:endParaRPr lang="th-TH" dirty="0"/>
          </a:p>
        </p:txBody>
      </p:sp>
      <p:pic>
        <p:nvPicPr>
          <p:cNvPr id="14338" name="Picture 2" descr="https://lh3.googleusercontent.com/dgH0i4YbxALle-4qvqbijfcnRNQKTolpW2qodizfCWcIoPqB-sUHOiW2k6nS3Wya7eqsJn18f1B6NlG6czgA-8oIcaSMVwoDsKtqoitglTlSTqZJFqcIjgwzBUVOubqKMQEuIKqGryKAvozoW98hZVqtWWykwn7g5Zo3Wpqy0JJTmkvfEPT5-IiYBg5aAOb-2zeLLU9wVBEvVABbV8SAvna5UDfeD6aWu_Xxf9tgVnu9uiDHpDQLbZWt-QOCv43ggoFrJtNjfgGM00Nbe-Apun3le9u6Gp0mtVjhV0I_QOKobdiGytD95IjxPWhx4Fbx8QuHBgYVdxj5027fHehvNMpTdiX_LnI8eFjlhV_4F2HecQ-ATZBnjrkKWpiDMl3jJ2GwUNQc_BdaGxhnpp8V_bJmfuCjX8tluCme1ogJCdsCkXCfrrsJalandkgqLzUHRFse5ztO_QzWUPUf9i0tZx2woAX-1ap3EecP5ff2QMVlSiqRXDQ-J0T6trPhadR2x3ulZqKzDmtquKp4LOzqOulsJKa7X4roZUgjQLKdD0-K-uatvQS0oK84Zf9IxPBmyEFX=w612-h91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6568"/>
            <a:ext cx="3358168" cy="504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lh3.googleusercontent.com/1cOlHaV3MJU38Yq4LPGDxJtxmDPzHLiihSbyJIzPzrIi_XNBFBre9pqi15EoL-VHcfLQXeAu6t5Ur9woGCrhqlImTk-OHuwiaGrQbIUD8_tQUtl76P0JONlw85J7hXfj7NCaRnpSh-lLgftPyOicn9yNPw9ef5IPrFFzJcWF0IO5Pupe6BP4Kp0WhT3uTEvZWrl7QSWfYcCYM5RVC_1HhPwAm59YGjKXxuN2FAWAsjTxZdb-DXmaPRJp1AraH9a7wMKUd7ZOsmmi1H70ZT4cvpI5YV3Lxngd5BjTZVUa4hVr7XOitV7-qrP6WnM2v803bUSa3niGh6pvoC_qX7e9PauuALszfdsYyGz1sll72KxTCD5s2zyLzS93gtdyFxV1zuX9mo6eEbIBPczLtN-oB9CzP04FAmbmLQSIXvCdTwDS6JDQ-XUFDM73oIu_b8sR41Oay5SDiACzE0BmnmIR8GiSAw63YM5XGIyr2b3a2tHbke6FD9-AXoY6z4hMVHB_LyWwW5pvWv3cDpd7cOIMOE9i2mIDEJaNpJQbs1mzkONF8SDYIjrsQ0E7DQ2yKHSDykmt=w612-h91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42944"/>
            <a:ext cx="3358168" cy="504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1814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100" name="Picture 4" descr="https://lh3.googleusercontent.com/uMLq6Lh0n6enUenosMwasYb3o9m6iKRgJmzEZaiI_bv-kFbA3WOgQYBKnMJRUEtA4q4oTK26qWt9hT3yJzPNWNNSVt2PsB2RyNIdiGjwYUZefbNG83LaTeo1nJwjgxZkB70J8JjNUcRZx4MxYp9VkhXyQ85-hOuBjNuiJj3cGnM54l3CLyPnO0hZJkKdx-aEnPbohLT5v_NvBigEfmxTjW7_RO7e62oaFk0-1fts6A2XY5NYcRvC1b_aecatTSLCcH_D-VCzOzDTdbhUzh0bG7U-l9r6EsjLe32LcJyJQVHGfCocU4nC8MnolCHpyZJRpHWV2h-usqKA2LimX5DTjles1IVsHxCz8b7IOaU6kzAQzt97OQjGUsNtH1gx8N_8o36eueITs3pySwRXZBkrjutbBpU4eQmRBkWr81mCTL2EDc-gg83q52NOFIHoBGMEIP_-NfZs-xUCVTOiiZ9SWzv7ka2YGZG2mCzZRH8pQ7mVuSUcIjbSLLE03cXTmM6EOnJamnAK4cUD6OfZVhmYdCV-rrXVtlwafTyjyIQekuvjyQV_lQ2CQ8pw4wam5XmTDFx1=w1263-h94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1" y="297304"/>
            <a:ext cx="7920000" cy="59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394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แตะเพื่อเปิด</a:t>
            </a:r>
            <a:r>
              <a:rPr lang="th-TH" dirty="0" err="1" smtClean="0"/>
              <a:t>แอพ</a:t>
            </a:r>
            <a:r>
              <a:rPr lang="th-TH" dirty="0" smtClean="0"/>
              <a:t> </a:t>
            </a:r>
            <a:r>
              <a:rPr lang="en-US" dirty="0" smtClean="0"/>
              <a:t>OneDrive</a:t>
            </a:r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68" y="1335900"/>
            <a:ext cx="3780000" cy="504000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335900"/>
            <a:ext cx="378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432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กรอกอี</a:t>
            </a:r>
            <a:r>
              <a:rPr lang="th-TH" dirty="0" err="1" smtClean="0"/>
              <a:t>เมล</a:t>
            </a:r>
            <a:r>
              <a:rPr lang="th-TH" dirty="0" smtClean="0"/>
              <a:t> และ พาสเวิร์ด</a:t>
            </a:r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84" y="1556792"/>
            <a:ext cx="3780000" cy="50400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423" y="1556792"/>
            <a:ext cx="3780001" cy="50400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7541448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3.googleusercontent.com/Yg8benPlb9L0uwZ1hWhLt-34FlR3yQKamvMap_qqNEvFnsYARNDJMBhIWTULzwkEHB875TcgPhN8_iMv0g0zVHOfy1-nVeK83L1NjKAhMOgG1JMAbw-VTukDRcd0cAO9K8lJz2cAF6lYCDJewCkhr31zGLN3ClnDc5Xt7BlDWLxCtepO5dYbdYeHxgoaJtXnXN3TkEDzjaAoQcRnNAH_Vy13CPYTYoQVF-Y6rTh7bWBwq4Akj021SGNRhMvFuqKdPJNYklpGDZWXC4w-g2yFmTQML6-VZDd1CZKWC-y8qx4bYT_aK2N2d8TVaZtZQQ1jdKRYSNWlT9TTdZFyavY0X3S3zrNO6sNBBEL1RXv3VyIZ97XYkeIan_S3sc3u12L78fUyH_EizhY0ZDKjaoypmvTkH43kB7ISoC9uQ-9Rb_qbyH0c6pmnA_whbDU6ydv9Wh4pNe545dIxH2-mcLVbM42P3ky2MszDKMJlg9RkfFJTp9hB4tAoOt3mz2ZAQGH-uNbgjGVyF6RCfSijOVTzAktP4NG7i8MG3K1hbkc6EJw1q8hXMhSwb29kb79b-twY_M3i=w711-h94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83" y="1413336"/>
            <a:ext cx="3778673" cy="504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ลูกศรขวา 2"/>
          <p:cNvSpPr/>
          <p:nvPr/>
        </p:nvSpPr>
        <p:spPr>
          <a:xfrm>
            <a:off x="5796136" y="1526588"/>
            <a:ext cx="28803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362" name="Picture 2" descr="https://lh3.googleusercontent.com/syPgEImDU5Q2CCpsteXBKie6XwIjkFz9gBaUeLU0xfWc7Tu-ZLX6JLIbq_Qg6lGz7FAknRimmkQpSGBWyLOGKt5r_db-_w5J3xuY1WXbUqC-bCMeE0nXPFEggFdPWGF2isZoPINBYBsE7DAU2MxKk_V90iEWpZtR4W8WqXqdUFCePUdSlsAfews42P6y2hKH1V-AzyI1LYJCz---fm3uCTJqXT_I_lDnMI7v0SEMWBEFYH52i3qdpb5b6rJiRdH9UfD26M4kmQDxIMladbhz-GE_2kowfO7iijxX0jZhNQ02f6DSi7gpa7hTd5Mt_UtFUYRWvivCm1JoNPvFtYCmUnzE_9lCChg5IoMbbJqJW5R0sc5RkGtQjIkyBU439WWM30KNL9gnS_gePuz3Ek6tTJ9ITqmIBuSvXR3nB_BRS35gLY1SDCcPMmRVITx4VooxPTdYMnKUKlYWc6bGP879guGpL_UiP4EH_V0y7ykCDRclJc3trKSLUK2FVELTmZugZu5GoYPWEMaQzh2oOcZ_6jUbgSE1TQ1wtCe4VUE6CjFW6rknEzzgO_NBj5O6Zxkivpim=w612-h91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3336"/>
            <a:ext cx="3358168" cy="504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ลูกศรขวา 4"/>
          <p:cNvSpPr/>
          <p:nvPr/>
        </p:nvSpPr>
        <p:spPr>
          <a:xfrm>
            <a:off x="1187624" y="1742652"/>
            <a:ext cx="28803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รูปเจ็ดเหลี่ยม 1"/>
          <p:cNvSpPr/>
          <p:nvPr/>
        </p:nvSpPr>
        <p:spPr>
          <a:xfrm>
            <a:off x="755616" y="1700848"/>
            <a:ext cx="360000" cy="360000"/>
          </a:xfrm>
          <a:prstGeom prst="hept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1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7" name="รูปเจ็ดเหลี่ยม 6"/>
          <p:cNvSpPr/>
          <p:nvPr/>
        </p:nvSpPr>
        <p:spPr>
          <a:xfrm>
            <a:off x="5292120" y="1484824"/>
            <a:ext cx="360000" cy="360000"/>
          </a:xfrm>
          <a:prstGeom prst="hept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2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dirty="0" smtClean="0"/>
              <a:t>การตั้งค่าภายใน</a:t>
            </a:r>
            <a:r>
              <a:rPr lang="th-TH" dirty="0" err="1" smtClean="0"/>
              <a:t>แอพ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0750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4848" y="499449"/>
            <a:ext cx="8229600" cy="1143000"/>
          </a:xfrm>
        </p:spPr>
        <p:txBody>
          <a:bodyPr/>
          <a:lstStyle/>
          <a:p>
            <a:r>
              <a:rPr lang="th-TH" dirty="0" smtClean="0"/>
              <a:t>ตั้งค่าอัพโหลดรูปถ่าย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4870" t="19454" r="15931" b="19532"/>
          <a:stretch/>
        </p:blipFill>
        <p:spPr>
          <a:xfrm>
            <a:off x="611560" y="1556792"/>
            <a:ext cx="367469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/>
          <a:srcRect l="15446" t="19454" r="15165" b="19532"/>
          <a:stretch/>
        </p:blipFill>
        <p:spPr>
          <a:xfrm>
            <a:off x="4919743" y="1556792"/>
            <a:ext cx="3684705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เครื่องหมายบั้ง 2"/>
          <p:cNvSpPr/>
          <p:nvPr/>
        </p:nvSpPr>
        <p:spPr>
          <a:xfrm>
            <a:off x="4427984" y="3140968"/>
            <a:ext cx="349162" cy="36004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บริการของ </a:t>
            </a:r>
            <a:r>
              <a:rPr lang="en-US" dirty="0" smtClean="0"/>
              <a:t>Google </a:t>
            </a:r>
            <a:r>
              <a:rPr lang="th-TH" dirty="0" smtClean="0"/>
              <a:t>เมื่อใช้บน</a:t>
            </a:r>
            <a:r>
              <a:rPr lang="th-TH" dirty="0" smtClean="0"/>
              <a:t> </a:t>
            </a:r>
            <a:r>
              <a:rPr lang="en-US" dirty="0" smtClean="0"/>
              <a:t>Windows</a:t>
            </a:r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43" y="1196753"/>
            <a:ext cx="7920000" cy="42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วงรี 2"/>
          <p:cNvSpPr/>
          <p:nvPr/>
        </p:nvSpPr>
        <p:spPr>
          <a:xfrm>
            <a:off x="7668368" y="1556792"/>
            <a:ext cx="216000" cy="2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9" t="13772" r="1924" b="32528"/>
          <a:stretch/>
        </p:blipFill>
        <p:spPr bwMode="auto">
          <a:xfrm>
            <a:off x="3275856" y="1557352"/>
            <a:ext cx="3070836" cy="50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ลูกศรโค้งซ้าย 3"/>
          <p:cNvSpPr/>
          <p:nvPr/>
        </p:nvSpPr>
        <p:spPr>
          <a:xfrm rot="5400000">
            <a:off x="6228272" y="3537040"/>
            <a:ext cx="540000" cy="104400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020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 descr="https://lh3.googleusercontent.com/Dx4GJxr5tvZIr0FtBhYrHEnu8PjQmnWKVKrIWpTFIHOnYVk8y4TinZVx57sS1nPEg-e6LY4TXOQCjlnbi3sj0eGf223h0oNg2FmC33w7jdxssVIsSuJTXldqEDROewEqA7gz0qwdmwhHbg7RhqAyyYlBKI0WAObkOZ0PNnNVc6W7rVvyBSeCEFx2a1uULiBwxW504LWQgrg6o6uMbWrN_RV8dV3BfFK-EgTnF9HNww75j3Gt_Yc-hpBLI4FngZcTkYcYITkW1HghkX5u_tZqV0tzoAMXgc_uCaEhR2C7ih_QEG1t64Rurdp1EOVQaafO2TEwsgIep9NYzTTBZdmjKEfiOlRXMiwLEXi4ZQ28Tpo2aEYRrsvzRKTnUe5Fl16KYdhcOcNm5Ir91vIolfScpTqBglZQ4q6Yh31Ke_E9KyqEQu3MXE5enRhqlCnGxMrV2Gzx-pUeLGLhKItt9UJUyAqBXub-MXQ3syhCk2_fc74CvnQ-4w6llEHazXlHrhMSnei23SMOArwmEEM2o-a8h3paNmkOGn_3bZHYBsDHBXxUobiB1eObRBOzsU55a9MpxFkc=w1263-h94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260648"/>
            <a:ext cx="7920000" cy="59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0040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135</Words>
  <Application>Microsoft Office PowerPoint</Application>
  <PresentationFormat>นำเสนอทางหน้าจอ (4:3)</PresentationFormat>
  <Paragraphs>31</Paragraphs>
  <Slides>23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24" baseType="lpstr">
      <vt:lpstr>ชุดรูปแบบของ Office</vt:lpstr>
      <vt:lpstr>Cloud Storage</vt:lpstr>
      <vt:lpstr>15 GB</vt:lpstr>
      <vt:lpstr>งานนำเสนอ PowerPoint</vt:lpstr>
      <vt:lpstr>แตะเพื่อเปิดแอพ OneDrive</vt:lpstr>
      <vt:lpstr>กรอกอีเมล และ พาสเวิร์ด</vt:lpstr>
      <vt:lpstr>การตั้งค่าภายในแอพ</vt:lpstr>
      <vt:lpstr>ตั้งค่าอัพโหลดรูปถ่าย</vt:lpstr>
      <vt:lpstr>บริการของ Google เมื่อใช้บน Windows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แตะเพื่อเปิดแอพ Google Photos</vt:lpstr>
      <vt:lpstr>กรอก พาสเวิร์ด</vt:lpstr>
      <vt:lpstr>กำหนดความละเอียด และ การแชร์ไฟล์</vt:lpstr>
      <vt:lpstr>แอพขอเข้าถึงรูปภาพในเครื่อง</vt:lpstr>
      <vt:lpstr>หน้าจอแรกเมื่อล็อกอินเสร็จสมบูรณ์</vt:lpstr>
      <vt:lpstr>การตั้งค่าภายในแอพ</vt:lpstr>
      <vt:lpstr>อัพโหลดเมื่อใช้ WI-FI เท่านั้น</vt:lpstr>
      <vt:lpstr>เมื่อต้องการอัพโหลดรูปเก็บ คลิกผู้ช่วย</vt:lpstr>
      <vt:lpstr>สามารถเพิ่มบัญชีผู้ใช้ได้มากกว่า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Drive</dc:title>
  <dc:creator>ณัฐ ประสานสงฆ์</dc:creator>
  <cp:lastModifiedBy>ณัฐ ประสานสงฆ์</cp:lastModifiedBy>
  <cp:revision>72</cp:revision>
  <dcterms:created xsi:type="dcterms:W3CDTF">2015-12-30T05:12:23Z</dcterms:created>
  <dcterms:modified xsi:type="dcterms:W3CDTF">2016-01-06T23:19:09Z</dcterms:modified>
</cp:coreProperties>
</file>