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445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D2A61-0915-491D-8B5E-52E47718A436}" type="datetimeFigureOut">
              <a:rPr lang="th-TH" smtClean="0"/>
              <a:t>06/01/59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49E0B-5346-4150-B15B-55A79C069D6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7996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D2A61-0915-491D-8B5E-52E47718A436}" type="datetimeFigureOut">
              <a:rPr lang="th-TH" smtClean="0"/>
              <a:t>06/01/59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49E0B-5346-4150-B15B-55A79C069D6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13970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D2A61-0915-491D-8B5E-52E47718A436}" type="datetimeFigureOut">
              <a:rPr lang="th-TH" smtClean="0"/>
              <a:t>06/01/59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49E0B-5346-4150-B15B-55A79C069D6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84611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D2A61-0915-491D-8B5E-52E47718A436}" type="datetimeFigureOut">
              <a:rPr lang="th-TH" smtClean="0"/>
              <a:t>06/01/59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49E0B-5346-4150-B15B-55A79C069D6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00819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D2A61-0915-491D-8B5E-52E47718A436}" type="datetimeFigureOut">
              <a:rPr lang="th-TH" smtClean="0"/>
              <a:t>06/01/59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49E0B-5346-4150-B15B-55A79C069D6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39792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D2A61-0915-491D-8B5E-52E47718A436}" type="datetimeFigureOut">
              <a:rPr lang="th-TH" smtClean="0"/>
              <a:t>06/01/59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49E0B-5346-4150-B15B-55A79C069D6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64373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D2A61-0915-491D-8B5E-52E47718A436}" type="datetimeFigureOut">
              <a:rPr lang="th-TH" smtClean="0"/>
              <a:t>06/01/59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49E0B-5346-4150-B15B-55A79C069D6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72373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D2A61-0915-491D-8B5E-52E47718A436}" type="datetimeFigureOut">
              <a:rPr lang="th-TH" smtClean="0"/>
              <a:t>06/01/59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49E0B-5346-4150-B15B-55A79C069D6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04213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D2A61-0915-491D-8B5E-52E47718A436}" type="datetimeFigureOut">
              <a:rPr lang="th-TH" smtClean="0"/>
              <a:t>06/01/59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49E0B-5346-4150-B15B-55A79C069D6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12139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D2A61-0915-491D-8B5E-52E47718A436}" type="datetimeFigureOut">
              <a:rPr lang="th-TH" smtClean="0"/>
              <a:t>06/01/59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49E0B-5346-4150-B15B-55A79C069D6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43520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D2A61-0915-491D-8B5E-52E47718A436}" type="datetimeFigureOut">
              <a:rPr lang="th-TH" smtClean="0"/>
              <a:t>06/01/59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49E0B-5346-4150-B15B-55A79C069D6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12177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D2A61-0915-491D-8B5E-52E47718A436}" type="datetimeFigureOut">
              <a:rPr lang="th-TH" smtClean="0"/>
              <a:t>06/01/59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649E0B-5346-4150-B15B-55A79C069D6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18404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1063277"/>
            <a:ext cx="8229600" cy="4525963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rgbClr val="C00000"/>
                </a:solidFill>
              </a:rPr>
              <a:t>Infected</a:t>
            </a:r>
          </a:p>
          <a:p>
            <a:pPr algn="ctr"/>
            <a:r>
              <a:rPr lang="en-US" sz="4400" dirty="0" smtClean="0">
                <a:solidFill>
                  <a:srgbClr val="C00000"/>
                </a:solidFill>
              </a:rPr>
              <a:t>Hacking</a:t>
            </a:r>
          </a:p>
          <a:p>
            <a:pPr algn="ctr"/>
            <a:r>
              <a:rPr lang="en-US" sz="4400" dirty="0" smtClean="0">
                <a:solidFill>
                  <a:srgbClr val="C00000"/>
                </a:solidFill>
              </a:rPr>
              <a:t>Lost</a:t>
            </a:r>
          </a:p>
          <a:p>
            <a:pPr algn="ctr"/>
            <a:r>
              <a:rPr lang="en-US" sz="4400" dirty="0" smtClean="0">
                <a:solidFill>
                  <a:srgbClr val="C00000"/>
                </a:solidFill>
              </a:rPr>
              <a:t>stolen</a:t>
            </a:r>
            <a:endParaRPr lang="th-TH" sz="4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278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/>
              <a:t>ข้อความเมื่อเริ่มใช้งานในครั้งแรก</a:t>
            </a:r>
            <a:endParaRPr lang="th-TH" b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17" t="38888" r="36905" b="13580"/>
          <a:stretch/>
        </p:blipFill>
        <p:spPr bwMode="auto">
          <a:xfrm>
            <a:off x="1883228" y="1485344"/>
            <a:ext cx="5164305" cy="504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4900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/>
              <a:t>3 ทางเลือก</a:t>
            </a:r>
            <a:endParaRPr lang="th-TH" b="1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7" t="23115" r="74189" b="50342"/>
          <a:stretch/>
        </p:blipFill>
        <p:spPr bwMode="auto">
          <a:xfrm>
            <a:off x="467544" y="1504950"/>
            <a:ext cx="8208912" cy="4864838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64160" y="1484784"/>
            <a:ext cx="3736032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th-TH" sz="3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1 “หล่นหายบริเวณใกล้ๆ”</a:t>
            </a:r>
            <a:endParaRPr lang="th-TH" sz="36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7" name="ลูกศรขวา 6"/>
          <p:cNvSpPr/>
          <p:nvPr/>
        </p:nvSpPr>
        <p:spPr>
          <a:xfrm rot="16200000" flipH="1">
            <a:off x="1439657" y="4365168"/>
            <a:ext cx="612000" cy="5400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TextBox 7"/>
          <p:cNvSpPr txBox="1"/>
          <p:nvPr/>
        </p:nvSpPr>
        <p:spPr>
          <a:xfrm>
            <a:off x="2555776" y="2060848"/>
            <a:ext cx="4968552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th-TH" sz="3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2 “หายนอกอาคาร หรือสถานที่อื่น”</a:t>
            </a:r>
            <a:endParaRPr lang="th-TH" sz="36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55776" y="2636912"/>
            <a:ext cx="5904656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th-TH" sz="3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3 “ไม่มี</a:t>
            </a:r>
            <a:r>
              <a:rPr lang="th-TH" sz="3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โอกาสเจอแล้ว </a:t>
            </a:r>
            <a:r>
              <a:rPr lang="th-TH" sz="3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หรือ ถูกขโมย”</a:t>
            </a:r>
            <a:endParaRPr lang="th-TH" sz="36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0" name="ลูกศรขวา 9"/>
          <p:cNvSpPr/>
          <p:nvPr/>
        </p:nvSpPr>
        <p:spPr>
          <a:xfrm rot="16200000" flipH="1">
            <a:off x="4284032" y="4365168"/>
            <a:ext cx="612000" cy="5400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ลูกศรขวา 10"/>
          <p:cNvSpPr/>
          <p:nvPr/>
        </p:nvSpPr>
        <p:spPr>
          <a:xfrm rot="16200000" flipH="1">
            <a:off x="6984273" y="4365168"/>
            <a:ext cx="612000" cy="5400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66319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51476"/>
            <a:ext cx="8229600" cy="4423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2539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err="1" smtClean="0"/>
              <a:t>ล็อก</a:t>
            </a:r>
            <a:r>
              <a:rPr lang="th-TH" b="1" dirty="0" smtClean="0"/>
              <a:t>มือถือเพื่อทำการค้นหา</a:t>
            </a:r>
            <a:endParaRPr lang="th-TH" b="1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14" t="29705" r="36806" b="21342"/>
          <a:stretch/>
        </p:blipFill>
        <p:spPr bwMode="auto">
          <a:xfrm>
            <a:off x="2024612" y="1485344"/>
            <a:ext cx="4995660" cy="504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9345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51476"/>
            <a:ext cx="8229600" cy="4423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4187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/>
              <a:t>ลบข้อมูลในมือถือทั้งหมด(</a:t>
            </a:r>
            <a:r>
              <a:rPr lang="en-US" b="1" dirty="0" smtClean="0"/>
              <a:t>Reset</a:t>
            </a:r>
            <a:r>
              <a:rPr lang="th-TH" b="1" dirty="0" smtClean="0"/>
              <a:t>)</a:t>
            </a:r>
            <a:endParaRPr lang="th-TH" b="1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37" t="37492" r="36747" b="29132"/>
          <a:stretch/>
        </p:blipFill>
        <p:spPr bwMode="auto">
          <a:xfrm>
            <a:off x="899592" y="1485344"/>
            <a:ext cx="7364905" cy="5040000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332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h-TH" b="1" dirty="0" smtClean="0"/>
              <a:t>ตามหามือ</a:t>
            </a:r>
            <a:r>
              <a:rPr lang="th-TH" b="1" dirty="0" smtClean="0"/>
              <a:t>ถือ “</a:t>
            </a:r>
            <a:r>
              <a:rPr lang="en-US" b="1" dirty="0"/>
              <a:t>iPhone</a:t>
            </a:r>
            <a:r>
              <a:rPr lang="th-TH" b="1" dirty="0" smtClean="0"/>
              <a:t>”</a:t>
            </a:r>
            <a:endParaRPr lang="th-TH" b="1" dirty="0"/>
          </a:p>
        </p:txBody>
      </p:sp>
    </p:spTree>
    <p:extLst>
      <p:ext uri="{BB962C8B-B14F-4D97-AF65-F5344CB8AC3E}">
        <p14:creationId xmlns:p14="http://schemas.microsoft.com/office/powerpoint/2010/main" val="3692337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539552" y="806847"/>
            <a:ext cx="7772400" cy="1470025"/>
          </a:xfrm>
        </p:spPr>
        <p:txBody>
          <a:bodyPr/>
          <a:lstStyle/>
          <a:p>
            <a:r>
              <a:rPr lang="en-US" dirty="0" smtClean="0"/>
              <a:t>iCloud.com</a:t>
            </a:r>
            <a:endParaRPr lang="th-TH" dirty="0"/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08" r="27792" b="39967"/>
          <a:stretch/>
        </p:blipFill>
        <p:spPr>
          <a:xfrm>
            <a:off x="3187700" y="2420888"/>
            <a:ext cx="2171700" cy="1871712"/>
          </a:xfrm>
          <a:prstGeom prst="rect">
            <a:avLst/>
          </a:prstGeom>
        </p:spPr>
      </p:pic>
      <p:pic>
        <p:nvPicPr>
          <p:cNvPr id="6" name="รูปภาพ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13" t="60049" r="4342" b="9935"/>
          <a:stretch/>
        </p:blipFill>
        <p:spPr>
          <a:xfrm>
            <a:off x="4057216" y="4221088"/>
            <a:ext cx="2098960" cy="935856"/>
          </a:xfrm>
          <a:prstGeom prst="rect">
            <a:avLst/>
          </a:prstGeom>
        </p:spPr>
      </p:pic>
      <p:pic>
        <p:nvPicPr>
          <p:cNvPr id="7" name="รูปภาพ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0" t="60049" r="66228" b="9935"/>
          <a:stretch/>
        </p:blipFill>
        <p:spPr>
          <a:xfrm>
            <a:off x="2483768" y="4221088"/>
            <a:ext cx="1513768" cy="935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995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ล็อกอินด้วย </a:t>
            </a:r>
            <a:r>
              <a:rPr lang="en-US" dirty="0" smtClean="0"/>
              <a:t>Apple ID</a:t>
            </a:r>
            <a:endParaRPr lang="th-TH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432" y="1332240"/>
            <a:ext cx="7920000" cy="425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7172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เลือก ค้นหา </a:t>
            </a:r>
            <a:r>
              <a:rPr lang="en-US" dirty="0" smtClean="0"/>
              <a:t>iPhone</a:t>
            </a:r>
            <a:endParaRPr lang="th-TH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8760"/>
            <a:ext cx="7920000" cy="425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8336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 smtClean="0">
                <a:solidFill>
                  <a:srgbClr val="C00000"/>
                </a:solidFill>
              </a:rPr>
              <a:t>ติด</a:t>
            </a:r>
            <a:r>
              <a:rPr lang="th-TH" dirty="0" err="1" smtClean="0">
                <a:solidFill>
                  <a:srgbClr val="C00000"/>
                </a:solidFill>
              </a:rPr>
              <a:t>ไวรัส</a:t>
            </a:r>
            <a:r>
              <a:rPr lang="th-TH" dirty="0" smtClean="0">
                <a:solidFill>
                  <a:srgbClr val="C00000"/>
                </a:solidFill>
              </a:rPr>
              <a:t> และ ถูกเจาะระบบ</a:t>
            </a:r>
            <a:endParaRPr lang="th-TH" dirty="0">
              <a:solidFill>
                <a:srgbClr val="C00000"/>
              </a:solidFill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th-TH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ตั้งรหัสผ่านการเข้าสู่หน้าจอ </a:t>
            </a:r>
            <a:r>
              <a:rPr lang="en-US" dirty="0">
                <a:latin typeface="Browallia New" panose="020B0604020202020204" pitchFamily="34" charset="-34"/>
                <a:cs typeface="Browallia New" panose="020B0604020202020204" pitchFamily="34" charset="-34"/>
              </a:rPr>
              <a:t>;</a:t>
            </a:r>
            <a:r>
              <a:rPr lang="en-US" dirty="0">
                <a:solidFill>
                  <a:srgbClr val="FF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pin</a:t>
            </a:r>
            <a:r>
              <a:rPr lang="en-US" dirty="0">
                <a:latin typeface="Browallia New" panose="020B0604020202020204" pitchFamily="34" charset="-34"/>
                <a:cs typeface="Browallia New" panose="020B0604020202020204" pitchFamily="34" charset="-34"/>
              </a:rPr>
              <a:t> ;</a:t>
            </a:r>
            <a:r>
              <a:rPr lang="en-US" dirty="0">
                <a:solidFill>
                  <a:srgbClr val="FF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passcode</a:t>
            </a:r>
            <a:r>
              <a:rPr lang="en-US" dirty="0">
                <a:latin typeface="Browallia New" panose="020B0604020202020204" pitchFamily="34" charset="-34"/>
                <a:cs typeface="Browallia New" panose="020B0604020202020204" pitchFamily="34" charset="-34"/>
              </a:rPr>
              <a:t> ;</a:t>
            </a:r>
            <a:r>
              <a:rPr lang="en-US" dirty="0">
                <a:solidFill>
                  <a:srgbClr val="FF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fingerprint</a:t>
            </a:r>
            <a:r>
              <a:rPr lang="en-US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</a:p>
          <a:p>
            <a:r>
              <a:rPr lang="th-TH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ระบบการยืนยันตัวตน</a:t>
            </a:r>
            <a:r>
              <a:rPr lang="en-US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dirty="0">
                <a:solidFill>
                  <a:srgbClr val="FF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(Authentication</a:t>
            </a:r>
            <a:r>
              <a:rPr lang="en-US" dirty="0" smtClean="0">
                <a:solidFill>
                  <a:srgbClr val="FF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)</a:t>
            </a:r>
            <a:r>
              <a:rPr lang="en-US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endParaRPr lang="en-US" dirty="0" smtClean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0" indent="0">
              <a:buNone/>
            </a:pPr>
            <a:r>
              <a:rPr lang="en-US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- </a:t>
            </a:r>
            <a:r>
              <a:rPr lang="th-TH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หมายเลขโทรศัพท์ รับรหัสลับ</a:t>
            </a:r>
          </a:p>
          <a:p>
            <a:r>
              <a:rPr lang="th-TH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ใช้ความระมัดระวังในการดาวน์โหลดและติดตั้ง</a:t>
            </a:r>
            <a:r>
              <a:rPr lang="th-TH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แอพ</a:t>
            </a:r>
            <a:endParaRPr lang="th-TH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0" indent="0">
              <a:buNone/>
            </a:pPr>
            <a:r>
              <a:rPr lang="th-TH" dirty="0">
                <a:latin typeface="Browallia New" panose="020B0604020202020204" pitchFamily="34" charset="-34"/>
                <a:cs typeface="Browallia New" panose="020B0604020202020204" pitchFamily="34" charset="-34"/>
              </a:rPr>
              <a:t>- </a:t>
            </a:r>
            <a:r>
              <a:rPr lang="th-TH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แอพ</a:t>
            </a:r>
            <a:r>
              <a:rPr lang="th-TH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ที่มีการให้คะแนน</a:t>
            </a:r>
            <a:r>
              <a:rPr lang="en-US" dirty="0">
                <a:latin typeface="Browallia New" panose="020B0604020202020204" pitchFamily="34" charset="-34"/>
                <a:cs typeface="Browallia New" panose="020B0604020202020204" pitchFamily="34" charset="-34"/>
              </a:rPr>
              <a:t> ;</a:t>
            </a:r>
            <a:r>
              <a:rPr lang="th-TH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มีการรีวิว </a:t>
            </a:r>
            <a:r>
              <a:rPr lang="en-US" dirty="0">
                <a:latin typeface="Browallia New" panose="020B0604020202020204" pitchFamily="34" charset="-34"/>
                <a:cs typeface="Browallia New" panose="020B0604020202020204" pitchFamily="34" charset="-34"/>
              </a:rPr>
              <a:t>;</a:t>
            </a:r>
            <a:r>
              <a:rPr lang="th-TH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เป็นที่รู้จัก </a:t>
            </a:r>
            <a:r>
              <a:rPr lang="en-US" dirty="0">
                <a:latin typeface="Browallia New" panose="020B0604020202020204" pitchFamily="34" charset="-34"/>
                <a:cs typeface="Browallia New" panose="020B0604020202020204" pitchFamily="34" charset="-34"/>
              </a:rPr>
              <a:t>;</a:t>
            </a:r>
            <a:r>
              <a:rPr lang="th-TH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พัฒนาโดยบริษัทที่เป็นที่รู้จักในวงกว้าง</a:t>
            </a:r>
          </a:p>
          <a:p>
            <a:r>
              <a:rPr lang="th-TH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แบ็คอัพข้อมูลเป็นระยะ </a:t>
            </a:r>
            <a:r>
              <a:rPr lang="th-TH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บน </a:t>
            </a:r>
            <a:r>
              <a:rPr lang="en-US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PC</a:t>
            </a:r>
            <a:r>
              <a:rPr lang="th-TH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หรือ </a:t>
            </a:r>
            <a:r>
              <a:rPr lang="en-US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Cloud </a:t>
            </a:r>
            <a:r>
              <a:rPr lang="th-TH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เช่น </a:t>
            </a:r>
            <a:r>
              <a:rPr lang="th-TH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สมุดรายชื่อผู้ติดต่อ </a:t>
            </a:r>
            <a:r>
              <a:rPr lang="en-US" dirty="0">
                <a:latin typeface="Browallia New" panose="020B0604020202020204" pitchFamily="34" charset="-34"/>
                <a:cs typeface="Browallia New" panose="020B0604020202020204" pitchFamily="34" charset="-34"/>
              </a:rPr>
              <a:t>;</a:t>
            </a:r>
            <a:r>
              <a:rPr lang="th-TH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รูปภาพ</a:t>
            </a:r>
          </a:p>
          <a:p>
            <a:r>
              <a:rPr lang="th-TH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อัพเดทระบบปฏิบัติการให้เป็นปัจจุบัน</a:t>
            </a:r>
            <a:endParaRPr lang="en-US" dirty="0" smtClean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r>
              <a:rPr lang="th-TH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ใช้ </a:t>
            </a:r>
            <a:r>
              <a:rPr lang="en-US" dirty="0">
                <a:solidFill>
                  <a:srgbClr val="FF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Wi-Fi hotspot</a:t>
            </a:r>
            <a:r>
              <a:rPr lang="th-TH" dirty="0">
                <a:solidFill>
                  <a:srgbClr val="FF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อย่างระมัดระวัง </a:t>
            </a:r>
            <a:r>
              <a:rPr lang="th-TH" dirty="0">
                <a:solidFill>
                  <a:srgbClr val="FF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โดยเฉพาะอย่างยิ่งของฟรี</a:t>
            </a:r>
            <a:endParaRPr lang="en-US" dirty="0">
              <a:solidFill>
                <a:srgbClr val="FF0000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r>
              <a:rPr lang="th-TH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ติดตั้ง</a:t>
            </a:r>
            <a:r>
              <a:rPr lang="th-TH" dirty="0" err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แอพ</a:t>
            </a:r>
            <a:r>
              <a:rPr lang="th-TH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antivirus</a:t>
            </a:r>
            <a:endParaRPr lang="en-US" dirty="0" smtClean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endParaRPr lang="th-TH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43203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40" y="1412776"/>
            <a:ext cx="7920000" cy="425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6274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48" y="1476256"/>
            <a:ext cx="7920000" cy="425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5293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78" t="14344" r="741" b="60677"/>
          <a:stretch/>
        </p:blipFill>
        <p:spPr bwMode="auto">
          <a:xfrm>
            <a:off x="2281982" y="288156"/>
            <a:ext cx="4032448" cy="328486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92" t="14147" r="937" b="55814"/>
          <a:stretch/>
        </p:blipFill>
        <p:spPr bwMode="auto">
          <a:xfrm>
            <a:off x="2123728" y="3683000"/>
            <a:ext cx="2044700" cy="19685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88" t="43799" r="37083" b="36046"/>
          <a:stretch/>
        </p:blipFill>
        <p:spPr bwMode="auto">
          <a:xfrm>
            <a:off x="4572000" y="3645024"/>
            <a:ext cx="3842066" cy="1617712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0556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39281"/>
            <a:ext cx="7920000" cy="4365983"/>
          </a:xfrm>
        </p:spPr>
      </p:pic>
    </p:spTree>
    <p:extLst>
      <p:ext uri="{BB962C8B-B14F-4D97-AF65-F5344CB8AC3E}">
        <p14:creationId xmlns:p14="http://schemas.microsoft.com/office/powerpoint/2010/main" val="3603762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42080"/>
            <a:ext cx="7920000" cy="4507200"/>
          </a:xfrm>
          <a:solidFill>
            <a:schemeClr val="bg2"/>
          </a:solidFill>
          <a:ln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753341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32" y="1412776"/>
            <a:ext cx="7920000" cy="5245132"/>
          </a:xfrm>
        </p:spPr>
      </p:pic>
    </p:spTree>
    <p:extLst>
      <p:ext uri="{BB962C8B-B14F-4D97-AF65-F5344CB8AC3E}">
        <p14:creationId xmlns:p14="http://schemas.microsoft.com/office/powerpoint/2010/main" val="4263219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04552"/>
            <a:ext cx="7920000" cy="6292800"/>
          </a:xfrm>
          <a:ln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9242429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>
                <a:solidFill>
                  <a:srgbClr val="C00000"/>
                </a:solidFill>
              </a:rPr>
              <a:t>สูญหาย </a:t>
            </a:r>
            <a:r>
              <a:rPr lang="th-TH" dirty="0">
                <a:solidFill>
                  <a:srgbClr val="C00000"/>
                </a:solidFill>
              </a:rPr>
              <a:t>และ </a:t>
            </a:r>
            <a:r>
              <a:rPr lang="th-TH" dirty="0" smtClean="0">
                <a:solidFill>
                  <a:srgbClr val="C00000"/>
                </a:solidFill>
              </a:rPr>
              <a:t>ถูกขโมย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หาตำแหน่งโดยใช้ </a:t>
            </a:r>
            <a:r>
              <a:rPr lang="en-US" dirty="0" smtClean="0"/>
              <a:t>GPS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33469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h-TH" b="1" dirty="0" smtClean="0">
                <a:solidFill>
                  <a:srgbClr val="00B050"/>
                </a:solidFill>
              </a:rPr>
              <a:t>ตามหามือ</a:t>
            </a:r>
            <a:r>
              <a:rPr lang="th-TH" b="1" dirty="0" smtClean="0">
                <a:solidFill>
                  <a:srgbClr val="00B050"/>
                </a:solidFill>
              </a:rPr>
              <a:t>ถือ </a:t>
            </a:r>
            <a:r>
              <a:rPr lang="th-TH" b="1" dirty="0" smtClean="0">
                <a:solidFill>
                  <a:srgbClr val="00B050"/>
                </a:solidFill>
              </a:rPr>
              <a:t>“</a:t>
            </a:r>
            <a:r>
              <a:rPr lang="en-US" b="1" dirty="0" smtClean="0">
                <a:solidFill>
                  <a:srgbClr val="00B050"/>
                </a:solidFill>
              </a:rPr>
              <a:t>Android</a:t>
            </a:r>
            <a:r>
              <a:rPr lang="th-TH" b="1" dirty="0" smtClean="0">
                <a:solidFill>
                  <a:srgbClr val="00B050"/>
                </a:solidFill>
              </a:rPr>
              <a:t>”</a:t>
            </a:r>
            <a:endParaRPr lang="th-TH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112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h-TH" sz="4000" b="1" dirty="0">
                <a:solidFill>
                  <a:srgbClr val="00B050"/>
                </a:solidFill>
              </a:rPr>
              <a:t>เตรียมตัวก่อนเครื่อง</a:t>
            </a:r>
            <a:r>
              <a:rPr lang="th-TH" sz="4000" b="1" dirty="0" smtClean="0">
                <a:solidFill>
                  <a:srgbClr val="00B050"/>
                </a:solidFill>
              </a:rPr>
              <a:t>หาย</a:t>
            </a:r>
            <a:endParaRPr lang="th-TH" sz="4000" dirty="0">
              <a:solidFill>
                <a:srgbClr val="00B050"/>
              </a:solidFill>
            </a:endParaRPr>
          </a:p>
        </p:txBody>
      </p:sp>
      <p:pic>
        <p:nvPicPr>
          <p:cNvPr id="13314" name="Picture 2" descr="http://images.droidsans.com/sites/default/files/Screenshot_2015-01-26-12-20-09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448" y="2068101"/>
            <a:ext cx="2431520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images.droidsans.com/sites/default/files/Screenshot_2015-01-26-12-20-1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0720" y="2060848"/>
            <a:ext cx="2431520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สี่เหลี่ยมผืนผ้า 3"/>
          <p:cNvSpPr/>
          <p:nvPr/>
        </p:nvSpPr>
        <p:spPr>
          <a:xfrm>
            <a:off x="971600" y="1484784"/>
            <a:ext cx="79208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solidFill>
                  <a:srgbClr val="FF0000"/>
                </a:solidFill>
              </a:rPr>
              <a:t>1. กดเข้าไปที่ </a:t>
            </a:r>
            <a:r>
              <a:rPr lang="en-US" b="1" dirty="0">
                <a:solidFill>
                  <a:srgbClr val="FF0000"/>
                </a:solidFill>
              </a:rPr>
              <a:t>Setting &gt; Security &gt; Device Administrators</a:t>
            </a:r>
            <a:endParaRPr lang="th-TH" b="1" dirty="0">
              <a:solidFill>
                <a:srgbClr val="FF0000"/>
              </a:solidFill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6804248" y="3861048"/>
            <a:ext cx="20152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dirty="0" smtClean="0">
                <a:solidFill>
                  <a:srgbClr val="FF0000"/>
                </a:solidFill>
              </a:rPr>
              <a:t>“โปรแกรมควบคุมอุปกรณ์”</a:t>
            </a:r>
            <a:endParaRPr lang="th-TH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115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images.droidsans.com/sites/default/files/Screenshot_2015-01-26-12-20-22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772816"/>
            <a:ext cx="2431520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สี่เหลี่ยมผืนผ้า 3"/>
          <p:cNvSpPr/>
          <p:nvPr/>
        </p:nvSpPr>
        <p:spPr>
          <a:xfrm>
            <a:off x="1835696" y="1196752"/>
            <a:ext cx="59584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solidFill>
                  <a:srgbClr val="FF0000"/>
                </a:solidFill>
              </a:rPr>
              <a:t>2. </a:t>
            </a:r>
            <a:r>
              <a:rPr lang="th-TH" b="1" dirty="0" err="1">
                <a:solidFill>
                  <a:srgbClr val="FF0000"/>
                </a:solidFill>
              </a:rPr>
              <a:t>กดติ๊กถูก</a:t>
            </a:r>
            <a:r>
              <a:rPr lang="th-TH" b="1" dirty="0">
                <a:solidFill>
                  <a:srgbClr val="FF0000"/>
                </a:solidFill>
              </a:rPr>
              <a:t>ที่ </a:t>
            </a:r>
            <a:r>
              <a:rPr lang="en-US" b="1" dirty="0">
                <a:solidFill>
                  <a:srgbClr val="FF0000"/>
                </a:solidFill>
              </a:rPr>
              <a:t>Android Device Manager</a:t>
            </a:r>
            <a:endParaRPr lang="th-TH" b="1" dirty="0">
              <a:solidFill>
                <a:srgbClr val="FF0000"/>
              </a:solidFill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5868144" y="3068960"/>
            <a:ext cx="28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dirty="0" smtClean="0">
                <a:solidFill>
                  <a:srgbClr val="FF0000"/>
                </a:solidFill>
              </a:rPr>
              <a:t>“โปรแกรมจัดการอุปกรณ์ </a:t>
            </a:r>
            <a:r>
              <a:rPr lang="en-US" sz="2000" dirty="0" smtClean="0">
                <a:solidFill>
                  <a:srgbClr val="FF0000"/>
                </a:solidFill>
              </a:rPr>
              <a:t>Android</a:t>
            </a:r>
            <a:r>
              <a:rPr lang="th-TH" sz="2000" dirty="0" smtClean="0">
                <a:solidFill>
                  <a:srgbClr val="FF0000"/>
                </a:solidFill>
              </a:rPr>
              <a:t>”</a:t>
            </a:r>
            <a:endParaRPr lang="th-TH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534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15362" name="Picture 2" descr="http://images.droidsans.com/sites/default/files/Screenshot_2015-01-26-12-20-3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628800"/>
            <a:ext cx="2431520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สี่เหลี่ยมผืนผ้า 4"/>
          <p:cNvSpPr/>
          <p:nvPr/>
        </p:nvSpPr>
        <p:spPr>
          <a:xfrm>
            <a:off x="1331640" y="908720"/>
            <a:ext cx="19884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>
                <a:solidFill>
                  <a:srgbClr val="FF0000"/>
                </a:solidFill>
              </a:rPr>
              <a:t>3. กด </a:t>
            </a:r>
            <a:r>
              <a:rPr lang="en-US" dirty="0">
                <a:solidFill>
                  <a:srgbClr val="FF0000"/>
                </a:solidFill>
              </a:rPr>
              <a:t>Activate</a:t>
            </a:r>
            <a:endParaRPr lang="th-TH" dirty="0">
              <a:solidFill>
                <a:srgbClr val="FF0000"/>
              </a:solidFill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5137440" y="5261138"/>
            <a:ext cx="13067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dirty="0">
                <a:solidFill>
                  <a:srgbClr val="FF0000"/>
                </a:solidFill>
              </a:rPr>
              <a:t>“เปิดการใช้งาน”</a:t>
            </a:r>
          </a:p>
        </p:txBody>
      </p:sp>
    </p:spTree>
    <p:extLst>
      <p:ext uri="{BB962C8B-B14F-4D97-AF65-F5344CB8AC3E}">
        <p14:creationId xmlns:p14="http://schemas.microsoft.com/office/powerpoint/2010/main" val="875814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 smtClean="0"/>
              <a:t>เข้ากู</a:t>
            </a:r>
            <a:r>
              <a:rPr lang="th-TH" dirty="0" err="1" smtClean="0"/>
              <a:t>เกิ้ล</a:t>
            </a:r>
            <a:r>
              <a:rPr lang="th-TH" dirty="0" smtClean="0"/>
              <a:t> พิมพ์คำว่า “</a:t>
            </a:r>
            <a:r>
              <a:rPr lang="en-US" dirty="0" smtClean="0"/>
              <a:t>android device manager</a:t>
            </a:r>
            <a:r>
              <a:rPr lang="th-TH" dirty="0" smtClean="0"/>
              <a:t>”</a:t>
            </a:r>
            <a:endParaRPr lang="th-TH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51476"/>
            <a:ext cx="8229600" cy="4423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ลูกศรขวา 4"/>
          <p:cNvSpPr/>
          <p:nvPr/>
        </p:nvSpPr>
        <p:spPr>
          <a:xfrm flipH="1">
            <a:off x="1979712" y="2070426"/>
            <a:ext cx="216024" cy="14401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TextBox 6"/>
          <p:cNvSpPr txBox="1"/>
          <p:nvPr/>
        </p:nvSpPr>
        <p:spPr>
          <a:xfrm>
            <a:off x="2195736" y="1908121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1</a:t>
            </a:r>
            <a:endParaRPr lang="th-TH" sz="3200" b="1" dirty="0">
              <a:solidFill>
                <a:srgbClr val="FF0000"/>
              </a:solidFill>
            </a:endParaRPr>
          </a:p>
        </p:txBody>
      </p:sp>
      <p:sp>
        <p:nvSpPr>
          <p:cNvPr id="9" name="ลูกศรขวา 8"/>
          <p:cNvSpPr/>
          <p:nvPr/>
        </p:nvSpPr>
        <p:spPr>
          <a:xfrm flipH="1">
            <a:off x="2411760" y="2807601"/>
            <a:ext cx="216024" cy="14401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TextBox 9"/>
          <p:cNvSpPr txBox="1"/>
          <p:nvPr/>
        </p:nvSpPr>
        <p:spPr>
          <a:xfrm>
            <a:off x="2627784" y="2645296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2</a:t>
            </a:r>
            <a:endParaRPr lang="th-TH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7951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51476"/>
            <a:ext cx="8229600" cy="4423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6873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</TotalTime>
  <Words>247</Words>
  <Application>Microsoft Office PowerPoint</Application>
  <PresentationFormat>นำเสนอทางหน้าจอ (4:3)</PresentationFormat>
  <Paragraphs>38</Paragraphs>
  <Slides>26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26</vt:i4>
      </vt:variant>
    </vt:vector>
  </HeadingPairs>
  <TitlesOfParts>
    <vt:vector size="27" baseType="lpstr">
      <vt:lpstr>ชุดรูปแบบของ Office</vt:lpstr>
      <vt:lpstr>งานนำเสนอ PowerPoint</vt:lpstr>
      <vt:lpstr>ติดไวรัส และ ถูกเจาะระบบ</vt:lpstr>
      <vt:lpstr>สูญหาย และ ถูกขโมย</vt:lpstr>
      <vt:lpstr>ตามหามือถือ “Android”</vt:lpstr>
      <vt:lpstr>เตรียมตัวก่อนเครื่องหาย</vt:lpstr>
      <vt:lpstr>งานนำเสนอ PowerPoint</vt:lpstr>
      <vt:lpstr>งานนำเสนอ PowerPoint</vt:lpstr>
      <vt:lpstr>เข้ากูเกิ้ล พิมพ์คำว่า “android device manager”</vt:lpstr>
      <vt:lpstr>งานนำเสนอ PowerPoint</vt:lpstr>
      <vt:lpstr>ข้อความเมื่อเริ่มใช้งานในครั้งแรก</vt:lpstr>
      <vt:lpstr>3 ทางเลือก</vt:lpstr>
      <vt:lpstr>งานนำเสนอ PowerPoint</vt:lpstr>
      <vt:lpstr>ล็อกมือถือเพื่อทำการค้นหา</vt:lpstr>
      <vt:lpstr>งานนำเสนอ PowerPoint</vt:lpstr>
      <vt:lpstr>ลบข้อมูลในมือถือทั้งหมด(Reset)</vt:lpstr>
      <vt:lpstr>ตามหามือถือ “iPhone”</vt:lpstr>
      <vt:lpstr>iCloud.com</vt:lpstr>
      <vt:lpstr>ล็อกอินด้วย Apple ID</vt:lpstr>
      <vt:lpstr>เลือก ค้นหา iPhone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ณัฐ ประสานสงฆ์</dc:creator>
  <cp:lastModifiedBy>ณัฐ ประสานสงฆ์</cp:lastModifiedBy>
  <cp:revision>21</cp:revision>
  <dcterms:created xsi:type="dcterms:W3CDTF">2015-12-31T03:29:56Z</dcterms:created>
  <dcterms:modified xsi:type="dcterms:W3CDTF">2016-01-06T17:04:06Z</dcterms:modified>
</cp:coreProperties>
</file>