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78" y="-9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2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6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0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2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2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9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7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6CBE-BDBD-44AA-AB90-C95DF8FCF9A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DEAA-F8B9-45A1-887F-B8C311442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3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วิธีประหยัดแบตเตอรี่</a:t>
            </a:r>
            <a:endParaRPr lang="en-US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26" name="Picture 2" descr="Screenshot_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552" y="1844824"/>
            <a:ext cx="60198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134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Auto-Sync </a:t>
            </a:r>
            <a:r>
              <a:rPr lang="th-TH" b="1" dirty="0"/>
              <a:t>หลุมพรางชั้นดีในการสูบ</a:t>
            </a:r>
            <a:r>
              <a:rPr lang="th-TH" b="1" dirty="0" err="1" smtClean="0"/>
              <a:t>แบต</a:t>
            </a:r>
            <a:r>
              <a:rPr lang="th-TH" b="1" dirty="0" smtClean="0"/>
              <a:t> </a:t>
            </a:r>
            <a:r>
              <a:rPr lang="th-TH" dirty="0"/>
              <a:t>อัพเดตทุกๆ </a:t>
            </a:r>
            <a:r>
              <a:rPr lang="en-US" dirty="0"/>
              <a:t>15 </a:t>
            </a:r>
            <a:r>
              <a:rPr lang="th-TH" dirty="0"/>
              <a:t>นาที ซึ่งเป็นการเปลืองพลังงานอย่างยิ่ง </a:t>
            </a:r>
            <a:endParaRPr lang="th-TH" dirty="0" smtClean="0"/>
          </a:p>
          <a:p>
            <a:r>
              <a:rPr lang="th-TH" b="1" dirty="0"/>
              <a:t>ลองใช้โหมด "</a:t>
            </a:r>
            <a:r>
              <a:rPr lang="en-US" b="1" dirty="0"/>
              <a:t>Do Not Disturb" </a:t>
            </a:r>
            <a:r>
              <a:rPr lang="th-TH" b="1" dirty="0"/>
              <a:t>หรือ "</a:t>
            </a:r>
            <a:r>
              <a:rPr lang="en-US" b="1" dirty="0" smtClean="0"/>
              <a:t>Sleep“</a:t>
            </a:r>
            <a:endParaRPr lang="th-TH" b="1" dirty="0" smtClean="0"/>
          </a:p>
          <a:p>
            <a:r>
              <a:rPr lang="th-TH" b="1" dirty="0"/>
              <a:t>ไม่จำเป็นต้องออนไลน์</a:t>
            </a:r>
            <a:r>
              <a:rPr lang="th-TH" b="1" dirty="0" smtClean="0"/>
              <a:t>ตลอดเวลา</a:t>
            </a:r>
          </a:p>
          <a:p>
            <a:r>
              <a:rPr lang="th-TH" b="1" dirty="0"/>
              <a:t>อย่าเพลิดเพลินกับเหล่า </a:t>
            </a:r>
            <a:r>
              <a:rPr lang="en-US" b="1" dirty="0" smtClean="0"/>
              <a:t>Widget</a:t>
            </a:r>
            <a:r>
              <a:rPr lang="th-TH" b="1" dirty="0" smtClean="0"/>
              <a:t> </a:t>
            </a:r>
            <a:r>
              <a:rPr lang="th-TH" dirty="0"/>
              <a:t>โดยเฉพาะ </a:t>
            </a:r>
            <a:r>
              <a:rPr lang="en-US" dirty="0"/>
              <a:t>Widget </a:t>
            </a:r>
            <a:r>
              <a:rPr lang="th-TH" dirty="0"/>
              <a:t>ที่ต้องออนไลน์ หรืออัพเดตตลอดเวลา เช่น สภาพอากาศ</a:t>
            </a:r>
            <a:r>
              <a:rPr lang="en-US" dirty="0"/>
              <a:t>, </a:t>
            </a:r>
            <a:r>
              <a:rPr lang="th-TH" dirty="0" err="1"/>
              <a:t>ทวิตเตอร์</a:t>
            </a:r>
            <a:r>
              <a:rPr lang="th-TH" dirty="0"/>
              <a:t> </a:t>
            </a:r>
            <a:endParaRPr lang="th-TH" dirty="0" smtClean="0"/>
          </a:p>
          <a:p>
            <a:r>
              <a:rPr lang="th-TH" b="1" dirty="0"/>
              <a:t>อย่าลืมที่จะอัพเดต</a:t>
            </a:r>
            <a:r>
              <a:rPr lang="th-TH" b="1" dirty="0" err="1"/>
              <a:t>แอปพลิเค</a:t>
            </a:r>
            <a:r>
              <a:rPr lang="th-TH" b="1" dirty="0"/>
              <a:t>ชัน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379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อย่าเปิดการอัพเดต</a:t>
            </a:r>
            <a:r>
              <a:rPr lang="th-TH" b="1" dirty="0" smtClean="0"/>
              <a:t>อัตโนมัติ </a:t>
            </a:r>
            <a:r>
              <a:rPr lang="th-TH" dirty="0"/>
              <a:t>เสียไปนอกจากพลังงานแบตเตอรี่แล้ว คุณจะเสียค่า </a:t>
            </a:r>
            <a:r>
              <a:rPr lang="en-US" dirty="0"/>
              <a:t>Cellular Data </a:t>
            </a:r>
            <a:endParaRPr lang="en-US" dirty="0" smtClean="0"/>
          </a:p>
          <a:p>
            <a:r>
              <a:rPr lang="th-TH" b="1" dirty="0"/>
              <a:t>อย่าหมกมุ่นอยู่กับ</a:t>
            </a:r>
            <a:r>
              <a:rPr lang="th-TH" b="1" dirty="0" err="1"/>
              <a:t>สมาร์ทโฟน</a:t>
            </a:r>
            <a:r>
              <a:rPr lang="th-TH" b="1" dirty="0"/>
              <a:t>ตลอดเวลา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31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 descr="http://www.thaimobilecenter.com/home/img_stock/2015717_380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86148"/>
            <a:ext cx="7620000" cy="237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32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ปิด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Bluetooth, GPS 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 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NFC 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เมื่อไม่ใช้งาน</a:t>
            </a:r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2050" name="Picture 2" descr="Screenshot_2013-06-24-14-59-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1268760"/>
            <a:ext cx="243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05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ปิด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การใช้งานในส่วน "ระบุตำแหน่งด้วย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Wi-Fi"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(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Wi-Fi Network Location Positioning)</a:t>
            </a:r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34888" y="5763417"/>
            <a:ext cx="8229600" cy="1121967"/>
          </a:xfrm>
        </p:spPr>
        <p:txBody>
          <a:bodyPr>
            <a:normAutofit/>
          </a:bodyPr>
          <a:lstStyle/>
          <a:p>
            <a:pPr marL="180975" indent="-180975"/>
            <a:r>
              <a:rPr lang="en-US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Setting 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&gt; Location </a:t>
            </a:r>
            <a:r>
              <a:rPr lang="th-TH" sz="2000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และติ๊ก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เครื่องหมายถูกออกในช่อง "</a:t>
            </a:r>
            <a:r>
              <a:rPr lang="en-US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Wi-Fi Network Location Positioning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" </a:t>
            </a:r>
            <a:endParaRPr lang="th-TH" sz="20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ถ้าเป็น 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Android </a:t>
            </a:r>
            <a:r>
              <a:rPr lang="th-TH" sz="2000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เวอร์ชั่น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ใหม่ๆ ก็จะเป็น "</a:t>
            </a:r>
            <a:r>
              <a:rPr lang="en-US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Wi-Fi &amp; mobile network location</a:t>
            </a:r>
            <a:r>
              <a:rPr lang="en-US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"</a:t>
            </a:r>
            <a:endParaRPr lang="th-TH" sz="20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3074" name="Picture 2" descr="Screenshot_2013-06-24-14-56-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018" y="1374998"/>
            <a:ext cx="38671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4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พยายาม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ใช้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Wi-Fi 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เมื่อมีสัญญาณ 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ปิด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Wi-Fi 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เมื่อทีการเคลื่อนที่</a:t>
            </a:r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0872" y="5877272"/>
            <a:ext cx="8229600" cy="864096"/>
          </a:xfrm>
        </p:spPr>
        <p:txBody>
          <a:bodyPr>
            <a:normAutofit/>
          </a:bodyPr>
          <a:lstStyle/>
          <a:p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เวลา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ต่อ 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Wi-Fi 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ต้องไม่เคลื่อนที่บ่อยๆ และอย่าลืมปิด 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Wi-Fi 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เมื่อมีการย้ายตำแหน่ง หรือระหว่างที่เคลื่อนที่ </a:t>
            </a:r>
            <a:endParaRPr lang="th-TH" sz="20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แต่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ถ้าเป็นการใช้งานอยู่กับที่แนะนำให้เปิด 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Wi-Fi 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เพราะกินแบตเตอรี่น้อยกว่า 3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G </a:t>
            </a:r>
          </a:p>
        </p:txBody>
      </p:sp>
      <p:pic>
        <p:nvPicPr>
          <p:cNvPr id="4098" name="Picture 2" descr="Screenshot_2013-06-24-14-57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12776"/>
            <a:ext cx="243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22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ลด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ความสว่างของหน้าจอ</a:t>
            </a:r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22920" y="5461248"/>
            <a:ext cx="6717432" cy="1208112"/>
          </a:xfrm>
        </p:spPr>
        <p:txBody>
          <a:bodyPr>
            <a:normAutofit/>
          </a:bodyPr>
          <a:lstStyle/>
          <a:p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ยิ่งหน้าจอ</a:t>
            </a:r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ใหญ่กิน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แบตเตอรี่</a:t>
            </a:r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มาก</a:t>
            </a:r>
          </a:p>
          <a:p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ควร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ที่จะปรับความสว่างของหน้าจอ ให้อยู่ในระดับที่พอเหมาะ </a:t>
            </a:r>
            <a:endParaRPr lang="th-TH" sz="20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Android 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รุ่นใหม่ๆ ก็จะมีเซนเซอร์ที่สามารถปรับความสว่างของหน้าจอได้โดย</a:t>
            </a:r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อัตโนมัติ</a:t>
            </a:r>
            <a:endParaRPr lang="en-US" sz="20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5122" name="Picture 2" descr="Screenshot_2013-06-24-14-57-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9200"/>
            <a:ext cx="47910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85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ใช้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Wallpaper 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โทนสีดำ</a:t>
            </a:r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4" name="รูปภาพ 3" descr="http://www.thaimobilecenter.com/home/img_stock/2015717_380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668" y="1196752"/>
            <a:ext cx="2857500" cy="43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71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จัดการ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Clear 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แอพพลิเคชั่น ที่ไม่ได้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ใช้</a:t>
            </a:r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6021288"/>
            <a:ext cx="7848872" cy="50405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Settings </a:t>
            </a:r>
            <a:r>
              <a:rPr lang="en-US" sz="2000" dirty="0">
                <a:solidFill>
                  <a:srgbClr val="FF0000"/>
                </a:solidFill>
              </a:rPr>
              <a:t>&gt; Apps &gt; Running &gt; </a:t>
            </a:r>
            <a:r>
              <a:rPr lang="th-TH" sz="2000" dirty="0">
                <a:solidFill>
                  <a:srgbClr val="FF0000"/>
                </a:solidFill>
              </a:rPr>
              <a:t>เลือก</a:t>
            </a:r>
            <a:r>
              <a:rPr lang="th-TH" sz="2000" dirty="0" err="1">
                <a:solidFill>
                  <a:srgbClr val="FF0000"/>
                </a:solidFill>
              </a:rPr>
              <a:t>แอพ</a:t>
            </a:r>
            <a:r>
              <a:rPr lang="th-TH" sz="2000" dirty="0">
                <a:solidFill>
                  <a:srgbClr val="FF0000"/>
                </a:solidFill>
              </a:rPr>
              <a:t> และกด </a:t>
            </a:r>
            <a:r>
              <a:rPr lang="en-US" sz="2000" dirty="0">
                <a:solidFill>
                  <a:srgbClr val="FF0000"/>
                </a:solidFill>
              </a:rPr>
              <a:t>Stop </a:t>
            </a:r>
            <a:r>
              <a:rPr lang="th-TH" sz="2000" dirty="0">
                <a:solidFill>
                  <a:srgbClr val="FF0000"/>
                </a:solidFill>
              </a:rPr>
              <a:t>เพื่อหยุดการทำงานของ</a:t>
            </a:r>
            <a:r>
              <a:rPr lang="th-TH" sz="2000" dirty="0" err="1">
                <a:solidFill>
                  <a:srgbClr val="FF0000"/>
                </a:solidFill>
              </a:rPr>
              <a:t>แอพ</a:t>
            </a:r>
            <a:r>
              <a:rPr lang="th-TH" sz="2000" dirty="0" smtClean="0">
                <a:solidFill>
                  <a:srgbClr val="FF0000"/>
                </a:solidFill>
              </a:rPr>
              <a:t>นั้นๆ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Screenshot_2013-06-24-14-57-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91" y="1557272"/>
            <a:ext cx="243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77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ตรวจสอบ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การใช้งานแบตเตอรี่ของแต่ละ</a:t>
            </a:r>
            <a:r>
              <a:rPr lang="th-TH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แอพ</a:t>
            </a:r>
            <a:endParaRPr lang="en-US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5733256"/>
            <a:ext cx="8229600" cy="10367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Settings 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&gt; </a:t>
            </a:r>
            <a:r>
              <a:rPr lang="en-US" sz="2000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Baterry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โดยในหน้านี้คุณสามารถ </a:t>
            </a: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Tap 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แต่ละ</a:t>
            </a:r>
            <a:r>
              <a:rPr lang="th-TH" sz="2000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แอพ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เพื่อที่จะดูข้อมูลการใช้แบตเตอรี่ </a:t>
            </a:r>
            <a:endParaRPr lang="th-TH" sz="20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ถ้า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แอ</a:t>
            </a:r>
            <a:r>
              <a:rPr lang="th-TH" sz="2000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พไหน</a:t>
            </a:r>
            <a:r>
              <a:rPr lang="th-TH" sz="20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ที่ไม่ได้ใช้ หรือใช้เสร็จแล้ว ก็ควรที่จะปิดการใช้</a:t>
            </a:r>
            <a:r>
              <a:rPr lang="th-TH" sz="20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งาน</a:t>
            </a:r>
            <a:endParaRPr lang="th-TH" sz="20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7170" name="Picture 2" descr="Screenshot_2013-06-24-14-58-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96752"/>
            <a:ext cx="243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87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หาฟีเจอร์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Battery Saving 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ให้เจอ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4" name="ตัวแทนเนื้อหา 3" descr="http://www.thaimobilecenter.com/home/img_stock/2015717_3807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320" y="1340768"/>
            <a:ext cx="2700000" cy="43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รูปภาพ 4" descr="http://www.thaimobilecenter.com/home/img_stock/2015717_3807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84" y="1334294"/>
            <a:ext cx="2700000" cy="43200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10299212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311</Words>
  <Application>Microsoft Office PowerPoint</Application>
  <PresentationFormat>นำเสนอทางหน้าจอ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วิธีประหยัดแบตเตอรี่</vt:lpstr>
      <vt:lpstr>ปิด Bluetooth, GPS และ NFC เมื่อไม่ใช้งาน</vt:lpstr>
      <vt:lpstr>ปิดการใช้งานในส่วน "ระบุตำแหน่งด้วย Wi-Fi"     (Wi-Fi Network Location Positioning)</vt:lpstr>
      <vt:lpstr>พยายามใช้ Wi-Fi เมื่อมีสัญญาณ  และปิด Wi-Fi เมื่อทีการเคลื่อนที่</vt:lpstr>
      <vt:lpstr>ลดความสว่างของหน้าจอ</vt:lpstr>
      <vt:lpstr>ใช้ Wallpaper โทนสีดำ</vt:lpstr>
      <vt:lpstr>จัดการ Clear แอพพลิเคชั่น ที่ไม่ได้ใช้</vt:lpstr>
      <vt:lpstr>ตรวจสอบการใช้งานแบตเตอรี่ของแต่ละแอพ</vt:lpstr>
      <vt:lpstr>หาฟีเจอร์ Battery Saving ให้เจอ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ณัฐ ประสานสงฆ์</dc:creator>
  <cp:lastModifiedBy>ณัฐ ประสานสงฆ์</cp:lastModifiedBy>
  <cp:revision>19</cp:revision>
  <dcterms:created xsi:type="dcterms:W3CDTF">2015-12-27T08:56:35Z</dcterms:created>
  <dcterms:modified xsi:type="dcterms:W3CDTF">2016-01-06T18:13:24Z</dcterms:modified>
</cp:coreProperties>
</file>