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5E721-3874-40BE-8CEE-BF8D1DBEABA4}" type="datetimeFigureOut">
              <a:rPr lang="th-TH" smtClean="0"/>
              <a:t>11/12/58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C14CD-9097-4A15-850A-7355CFDD499F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ยร่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1470025"/>
          </a:xfrm>
        </p:spPr>
        <p:txBody>
          <a:bodyPr>
            <a:normAutofit/>
          </a:bodyPr>
          <a:lstStyle/>
          <a:p>
            <a:r>
              <a:rPr lang="th-TH" sz="5400" dirty="0"/>
              <a:t>ประวัติ อ.ทองใส ทับ</a:t>
            </a:r>
            <a:r>
              <a:rPr lang="th-TH" sz="5400" dirty="0" smtClean="0"/>
              <a:t>ถนน</a:t>
            </a:r>
            <a:endParaRPr lang="th-TH" sz="5400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00034" y="1714464"/>
            <a:ext cx="7858180" cy="5143536"/>
          </a:xfrm>
        </p:spPr>
        <p:txBody>
          <a:bodyPr>
            <a:normAutofit/>
          </a:bodyPr>
          <a:lstStyle/>
          <a:p>
            <a:r>
              <a:rPr lang="th-TH" sz="54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จัดทำโดย</a:t>
            </a:r>
          </a:p>
          <a:p>
            <a:r>
              <a:rPr lang="th-TH" sz="44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สามเณร ทวีโชค  ค้อทอง</a:t>
            </a:r>
          </a:p>
          <a:p>
            <a:endParaRPr lang="th-TH" sz="44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40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มหาวิทยาลัยมหาจุฬาลง</a:t>
            </a:r>
            <a:r>
              <a:rPr lang="th-TH" sz="4000" dirty="0" err="1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กรณ</a:t>
            </a:r>
            <a:r>
              <a:rPr lang="th-TH" sz="40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ราชวิทยาลัย</a:t>
            </a:r>
            <a:endParaRPr lang="en-US" sz="40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40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วิทยาเขตอุบลราชธานี</a:t>
            </a:r>
            <a:endParaRPr lang="en-US" sz="40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i="1" dirty="0" smtClean="0"/>
              <a:t>การประกาศเกียรติคุณ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h-TH" i="1" dirty="0" smtClean="0"/>
              <a:t>	</a:t>
            </a:r>
            <a:r>
              <a:rPr lang="th-TH" i="1" dirty="0" smtClean="0">
                <a:latin typeface="TH SarabunPSK" pitchFamily="34" charset="-34"/>
                <a:cs typeface="TH SarabunPSK" pitchFamily="34" charset="-34"/>
              </a:rPr>
              <a:t>ปี </a:t>
            </a:r>
            <a:r>
              <a:rPr lang="en-US" i="1" dirty="0">
                <a:latin typeface="TH SarabunPSK" pitchFamily="34" charset="-34"/>
                <a:cs typeface="TH SarabunPSK" pitchFamily="34" charset="-34"/>
              </a:rPr>
              <a:t>2543 </a:t>
            </a:r>
            <a:r>
              <a:rPr lang="th-TH" i="1" dirty="0">
                <a:latin typeface="TH SarabunPSK" pitchFamily="34" charset="-34"/>
                <a:cs typeface="TH SarabunPSK" pitchFamily="34" charset="-34"/>
              </a:rPr>
              <a:t>ได้รับการคัดเลือกให้เป็นศิลปินดีเด่นสาขาศิลปะการแสดง (ดนตรีอีสาน) จากสำนักงานคณะกรรมการวัฒนธรรมแห่งชาติ กระทรวงศึกษาธิการ</a:t>
            </a:r>
            <a:r>
              <a:rPr lang="en-US" i="1" dirty="0">
                <a:latin typeface="TH SarabunPSK" pitchFamily="34" charset="-34"/>
                <a:cs typeface="TH SarabunPSK" pitchFamily="34" charset="-34"/>
              </a:rPr>
              <a:t> </a:t>
            </a:r>
            <a:br>
              <a:rPr lang="en-US" i="1" dirty="0">
                <a:latin typeface="TH SarabunPSK" pitchFamily="34" charset="-34"/>
                <a:cs typeface="TH SarabunPSK" pitchFamily="34" charset="-34"/>
              </a:rPr>
            </a:br>
            <a:r>
              <a:rPr lang="th-TH" i="1" dirty="0">
                <a:latin typeface="TH SarabunPSK" pitchFamily="34" charset="-34"/>
                <a:cs typeface="TH SarabunPSK" pitchFamily="34" charset="-34"/>
              </a:rPr>
              <a:t>ปี </a:t>
            </a:r>
            <a:r>
              <a:rPr lang="en-US" i="1" dirty="0">
                <a:latin typeface="TH SarabunPSK" pitchFamily="34" charset="-34"/>
                <a:cs typeface="TH SarabunPSK" pitchFamily="34" charset="-34"/>
              </a:rPr>
              <a:t>2544 </a:t>
            </a:r>
            <a:r>
              <a:rPr lang="th-TH" i="1" dirty="0">
                <a:latin typeface="TH SarabunPSK" pitchFamily="34" charset="-34"/>
                <a:cs typeface="TH SarabunPSK" pitchFamily="34" charset="-34"/>
              </a:rPr>
              <a:t>ได้รับประกาศเกียรติคุณผู้ให้การสนับสนุนกิจกรรมวัฒนธรรมดีเด่น จากสำนักพัฒนาการศึกษา ศาสนา และวัฒนธรรม เขตการศึกษา </a:t>
            </a:r>
            <a:r>
              <a:rPr lang="en-US" i="1" dirty="0">
                <a:latin typeface="TH SarabunPSK" pitchFamily="34" charset="-34"/>
                <a:cs typeface="TH SarabunPSK" pitchFamily="34" charset="-34"/>
              </a:rPr>
              <a:t>10 </a:t>
            </a:r>
            <a:br>
              <a:rPr lang="en-US" i="1" dirty="0">
                <a:latin typeface="TH SarabunPSK" pitchFamily="34" charset="-34"/>
                <a:cs typeface="TH SarabunPSK" pitchFamily="34" charset="-34"/>
              </a:rPr>
            </a:br>
            <a:r>
              <a:rPr lang="th-TH" i="1" dirty="0">
                <a:latin typeface="TH SarabunPSK" pitchFamily="34" charset="-34"/>
                <a:cs typeface="TH SarabunPSK" pitchFamily="34" charset="-34"/>
              </a:rPr>
              <a:t>ปี </a:t>
            </a:r>
            <a:r>
              <a:rPr lang="en-US" i="1" dirty="0">
                <a:latin typeface="TH SarabunPSK" pitchFamily="34" charset="-34"/>
                <a:cs typeface="TH SarabunPSK" pitchFamily="34" charset="-34"/>
              </a:rPr>
              <a:t>2545 </a:t>
            </a:r>
            <a:r>
              <a:rPr lang="th-TH" i="1" dirty="0">
                <a:latin typeface="TH SarabunPSK" pitchFamily="34" charset="-34"/>
                <a:cs typeface="TH SarabunPSK" pitchFamily="34" charset="-34"/>
              </a:rPr>
              <a:t>ได้รับการคัดเลือกให้เป็นครูภูมิปัญญาไทย รุ่นที่ </a:t>
            </a:r>
            <a:r>
              <a:rPr lang="en-US" i="1" dirty="0">
                <a:latin typeface="TH SarabunPSK" pitchFamily="34" charset="-34"/>
                <a:cs typeface="TH SarabunPSK" pitchFamily="34" charset="-34"/>
              </a:rPr>
              <a:t>2 </a:t>
            </a:r>
            <a:r>
              <a:rPr lang="th-TH" i="1" dirty="0">
                <a:latin typeface="TH SarabunPSK" pitchFamily="34" charset="-34"/>
                <a:cs typeface="TH SarabunPSK" pitchFamily="34" charset="-34"/>
              </a:rPr>
              <a:t>ปี </a:t>
            </a:r>
            <a:r>
              <a:rPr lang="en-US" i="1" dirty="0">
                <a:latin typeface="TH SarabunPSK" pitchFamily="34" charset="-34"/>
                <a:cs typeface="TH SarabunPSK" pitchFamily="34" charset="-34"/>
              </a:rPr>
              <a:t>2545 </a:t>
            </a:r>
            <a:br>
              <a:rPr lang="en-US" i="1" dirty="0">
                <a:latin typeface="TH SarabunPSK" pitchFamily="34" charset="-34"/>
                <a:cs typeface="TH SarabunPSK" pitchFamily="34" charset="-34"/>
              </a:rPr>
            </a:br>
            <a:r>
              <a:rPr lang="th-TH" i="1" dirty="0">
                <a:latin typeface="TH SarabunPSK" pitchFamily="34" charset="-34"/>
                <a:cs typeface="TH SarabunPSK" pitchFamily="34" charset="-34"/>
              </a:rPr>
              <a:t>ปี </a:t>
            </a:r>
            <a:r>
              <a:rPr lang="en-US" i="1" dirty="0">
                <a:latin typeface="TH SarabunPSK" pitchFamily="34" charset="-34"/>
                <a:cs typeface="TH SarabunPSK" pitchFamily="34" charset="-34"/>
              </a:rPr>
              <a:t>2548 </a:t>
            </a:r>
            <a:r>
              <a:rPr lang="th-TH" i="1" dirty="0">
                <a:latin typeface="TH SarabunPSK" pitchFamily="34" charset="-34"/>
                <a:cs typeface="TH SarabunPSK" pitchFamily="34" charset="-34"/>
              </a:rPr>
              <a:t>ได้รับปริญญา</a:t>
            </a:r>
            <a:r>
              <a:rPr lang="th-TH" i="1" dirty="0" err="1">
                <a:latin typeface="TH SarabunPSK" pitchFamily="34" charset="-34"/>
                <a:cs typeface="TH SarabunPSK" pitchFamily="34" charset="-34"/>
              </a:rPr>
              <a:t>ศิลป</a:t>
            </a:r>
            <a:r>
              <a:rPr lang="th-TH" i="1" dirty="0">
                <a:latin typeface="TH SarabunPSK" pitchFamily="34" charset="-34"/>
                <a:cs typeface="TH SarabunPSK" pitchFamily="34" charset="-34"/>
              </a:rPr>
              <a:t>ศาสตร์มหาบัณฑิตกิตติมศักดิ์ (ดนตรีศึกษา) จากมหาวิทยาลัยราช</a:t>
            </a:r>
            <a:r>
              <a:rPr lang="th-TH" i="1" dirty="0" err="1">
                <a:latin typeface="TH SarabunPSK" pitchFamily="34" charset="-34"/>
                <a:cs typeface="TH SarabunPSK" pitchFamily="34" charset="-34"/>
              </a:rPr>
              <a:t>ภัฎ</a:t>
            </a:r>
            <a:r>
              <a:rPr lang="th-TH" i="1" dirty="0">
                <a:latin typeface="TH SarabunPSK" pitchFamily="34" charset="-34"/>
                <a:cs typeface="TH SarabunPSK" pitchFamily="34" charset="-34"/>
              </a:rPr>
              <a:t>อุบลราชธานี</a:t>
            </a:r>
            <a:r>
              <a:rPr lang="en-US" i="1" dirty="0"/>
              <a:t/>
            </a:r>
            <a:br>
              <a:rPr lang="en-US" i="1" dirty="0"/>
            </a:br>
            <a:endParaRPr lang="th-TH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อ้างอิง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http://</a:t>
            </a:r>
            <a:r>
              <a:rPr lang="en-US" dirty="0" smtClean="0"/>
              <a:t>www.onsorn.com</a:t>
            </a:r>
            <a:endParaRPr lang="en-US" dirty="0"/>
          </a:p>
          <a:p>
            <a:endParaRPr lang="th-TH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i="1" dirty="0"/>
              <a:t>ประวัติ อ.ทองใส ทับ</a:t>
            </a:r>
            <a:r>
              <a:rPr lang="th-TH" i="1" dirty="0" smtClean="0"/>
              <a:t>ถนน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h-TH" i="1" dirty="0" smtClean="0"/>
              <a:t>	</a:t>
            </a:r>
            <a:r>
              <a:rPr lang="th-TH" sz="3600" i="1" dirty="0" smtClean="0">
                <a:latin typeface="TH SarabunPSK" pitchFamily="34" charset="-34"/>
                <a:cs typeface="TH SarabunPSK" pitchFamily="34" charset="-34"/>
              </a:rPr>
              <a:t>	ครู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ทองใส ทับถนน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เกิดเมื่อวันที่ 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14 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พฤศจิกายน 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2490 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ที่บ้านหนองกินเพล ตำบลหนองกินเพล อำเภอวารินชำราบ จังหวัดอุบลราชธานี เป็นบุตรของนายปิ่น และนางหนู ทับถนน โดยสืบเชื้อสายศิลปินจากนายปิ่นผู้เป็นพ่อซึ่งมีความสามารถด้านหมอลำพื้นบ้าน และการแสดงหนังบักตื้อ (</a:t>
            </a:r>
            <a:r>
              <a:rPr lang="th-TH" sz="3600" i="1" dirty="0" err="1">
                <a:latin typeface="TH SarabunPSK" pitchFamily="34" charset="-34"/>
                <a:cs typeface="TH SarabunPSK" pitchFamily="34" charset="-34"/>
              </a:rPr>
              <a:t>หนังป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รา</a:t>
            </a:r>
            <a:r>
              <a:rPr lang="th-TH" sz="3600" i="1" dirty="0" err="1">
                <a:latin typeface="TH SarabunPSK" pitchFamily="34" charset="-34"/>
                <a:cs typeface="TH SarabunPSK" pitchFamily="34" charset="-34"/>
              </a:rPr>
              <a:t>โมทัย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)</a:t>
            </a:r>
            <a:r>
              <a:rPr lang="en-US" i="1" dirty="0"/>
              <a:t/>
            </a:r>
            <a:br>
              <a:rPr lang="en-US" i="1" dirty="0"/>
            </a:br>
            <a:endParaRPr lang="th-TH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600" i="1" dirty="0" smtClean="0">
                <a:latin typeface="TH SarabunPSK" pitchFamily="34" charset="-34"/>
                <a:cs typeface="TH SarabunPSK" pitchFamily="34" charset="-34"/>
              </a:rPr>
              <a:t>		ครู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ทองใส ทับถนนเริ่มฝึกดีดพิณเมื่ออายุ 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4 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ปี โดย มีครูบุญ บ้านท่างอย อำเภอวารินชำราบ จังหวัดอุบลราชธานี เป็นผู้ฝึกสอนการดีดพิณเป็นคนแรก จนอายุได้ 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8 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ปี จึงได้เล่นพิณประกอบคณะหมอลำของนายปิ่น ทับถนน ผู้เป็นพ่อ จากนั้นจึงได้เรียนรู้ลายพิณโบราณกับครูบุญชู โนนแก้ว แห่งบ้านโนนสังข์ อำเภอ</a:t>
            </a:r>
            <a:r>
              <a:rPr lang="th-TH" sz="3600" i="1" dirty="0" err="1">
                <a:latin typeface="TH SarabunPSK" pitchFamily="34" charset="-34"/>
                <a:cs typeface="TH SarabunPSK" pitchFamily="34" charset="-34"/>
              </a:rPr>
              <a:t>กันทรา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รมย์ จังหวัดศรีสะ</a:t>
            </a:r>
            <a:r>
              <a:rPr lang="th-TH" sz="3600" i="1" dirty="0" err="1">
                <a:latin typeface="TH SarabunPSK" pitchFamily="34" charset="-34"/>
                <a:cs typeface="TH SarabunPSK" pitchFamily="34" charset="-34"/>
              </a:rPr>
              <a:t>เกษ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 ศิลปินมือพิณพื้นบ้านตาพิการ เมื่อเรียนจบชั้นประถมศึกษาปีที่ 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4 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จึงได้ตระเวนเล่นดนตรีกับคณะหมอลำปิ่น ทับถนนเรื่อยมา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3600" i="1" dirty="0">
                <a:latin typeface="TH SarabunPSK" pitchFamily="34" charset="-34"/>
                <a:cs typeface="TH SarabunPSK" pitchFamily="34" charset="-34"/>
              </a:rPr>
            </a:b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th-TH" i="1" dirty="0" smtClean="0"/>
              <a:t>	</a:t>
            </a:r>
            <a:r>
              <a:rPr lang="th-TH" sz="4000" i="1" dirty="0" smtClean="0">
                <a:latin typeface="TH SarabunPSK" pitchFamily="34" charset="-34"/>
                <a:cs typeface="TH SarabunPSK" pitchFamily="34" charset="-34"/>
              </a:rPr>
              <a:t>	ครั้น 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ย่างสู่วัยหนุ่มเมื่ออายุได้ </a:t>
            </a:r>
            <a:r>
              <a:rPr lang="en-US" sz="4000" i="1" dirty="0">
                <a:latin typeface="TH SarabunPSK" pitchFamily="34" charset="-34"/>
                <a:cs typeface="TH SarabunPSK" pitchFamily="34" charset="-34"/>
              </a:rPr>
              <a:t>21 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ปี ครูทองใส ทับถนน ได้เข้าประจำการเป็นทหารเกณฑ์ที่กองพันทหารปืนใหญ่ ค่ายสรรพสิทธิประสงค์ อำเภอวารินชำราบ จังหวัดอุบลราชธานี จึงได้มีโอกาสเป็นนักดนตรีวงดนตรีสากลประจำกองพันทหารปืนใหญ่ ได้นำพิณมาประยุกต์กับดนตรีสากลสมัยใหม่ และเรียนรู้การเล่นดนตรีตามแบบสากลนับแต่นั้นเป็นต้นมา</a:t>
            </a:r>
            <a:r>
              <a:rPr lang="en-US" sz="4000" i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4000" i="1" dirty="0">
                <a:latin typeface="TH SarabunPSK" pitchFamily="34" charset="-34"/>
                <a:cs typeface="TH SarabunPSK" pitchFamily="34" charset="-34"/>
              </a:rPr>
            </a:b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th-TH" i="1" dirty="0" smtClean="0"/>
              <a:t>		</a:t>
            </a:r>
            <a:r>
              <a:rPr lang="th-TH" sz="3600" i="1" dirty="0" smtClean="0">
                <a:latin typeface="TH SarabunPSK" pitchFamily="34" charset="-34"/>
                <a:cs typeface="TH SarabunPSK" pitchFamily="34" charset="-34"/>
              </a:rPr>
              <a:t>หลัง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พ้นเกณฑ์ทหารในปี 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2513 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ครูทองใส ทับถนนจึงกลับมาใช้ชีวิตที่บ้านเกิดและได้สมัครเข้าเป็นนักดนตรีคณะ 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ลูกทุ่งอีสาน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” 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ของครู</a:t>
            </a:r>
            <a:r>
              <a:rPr lang="th-TH" sz="3600" i="1" dirty="0" err="1">
                <a:latin typeface="TH SarabunPSK" pitchFamily="34" charset="-34"/>
                <a:cs typeface="TH SarabunPSK" pitchFamily="34" charset="-34"/>
              </a:rPr>
              <a:t>นพดล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 ดวงพร ภายใต้ฉายา 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ทองใส หัวนาค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” 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ทั้งนี้เพราะมีพิณแกะสลักเป็นรูปพญานาคเป็นเครื่องดนตรีคู่กาย ต่อมาในปี </a:t>
            </a:r>
            <a:r>
              <a:rPr lang="en-US" sz="3600" i="1" dirty="0">
                <a:latin typeface="TH SarabunPSK" pitchFamily="34" charset="-34"/>
                <a:cs typeface="TH SarabunPSK" pitchFamily="34" charset="-34"/>
              </a:rPr>
              <a:t>2514 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3600" i="1" dirty="0" err="1">
                <a:latin typeface="TH SarabunPSK" pitchFamily="34" charset="-34"/>
                <a:cs typeface="TH SarabunPSK" pitchFamily="34" charset="-34"/>
              </a:rPr>
              <a:t>นพดล</a:t>
            </a:r>
            <a:r>
              <a:rPr lang="th-TH" sz="3600" i="1" dirty="0">
                <a:latin typeface="TH SarabunPSK" pitchFamily="34" charset="-34"/>
                <a:cs typeface="TH SarabunPSK" pitchFamily="34" charset="-34"/>
              </a:rPr>
              <a:t> ดวงพร ได้รับเชิญให้นำวงดนตรีลูกทุ่งอีสานประยุกต์ไปแสดงถวายหน้าพระที่ประทับที่ เขื่อนน้ำพอง จังหวัดขอนแก่น เมื่อครั้งที่พระบาทสมเด็จพระเจ้าอยู่หัวเสด็จพระราชทานปริญญาบัตรแก่นัก ศึกษามหาวิทยาลัยขอนแก่น</a:t>
            </a:r>
            <a:r>
              <a:rPr lang="en-US" i="1" dirty="0"/>
              <a:t/>
            </a:r>
            <a:br>
              <a:rPr lang="en-US" i="1" dirty="0"/>
            </a:br>
            <a:endParaRPr lang="th-TH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th-TH" sz="4000" i="1" dirty="0" smtClean="0">
                <a:latin typeface="TH SarabunPSK" pitchFamily="34" charset="-34"/>
                <a:cs typeface="TH SarabunPSK" pitchFamily="34" charset="-34"/>
              </a:rPr>
              <a:t>		ครู</a:t>
            </a:r>
            <a:r>
              <a:rPr lang="th-TH" sz="4000" i="1" dirty="0" err="1">
                <a:latin typeface="TH SarabunPSK" pitchFamily="34" charset="-34"/>
                <a:cs typeface="TH SarabunPSK" pitchFamily="34" charset="-34"/>
              </a:rPr>
              <a:t>นพดล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 ดวงพร ร่วมกับครูทองใส ทับถนน ได้ถวายพิณแด่พระบาทสมเด็จพระเจ้าอยู่หัว พระองค์ทรงตรัสว่า </a:t>
            </a:r>
            <a:r>
              <a:rPr lang="en-US" sz="4000" i="1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เพชรนี้เป็นเพชรน้ำเอก</a:t>
            </a:r>
            <a:r>
              <a:rPr lang="en-US" sz="4000" i="1" dirty="0">
                <a:latin typeface="TH SarabunPSK" pitchFamily="34" charset="-34"/>
                <a:cs typeface="TH SarabunPSK" pitchFamily="34" charset="-34"/>
              </a:rPr>
              <a:t>” 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ของเครื่องดนตรีอีสาน ยังความ</a:t>
            </a:r>
            <a:r>
              <a:rPr lang="th-TH" sz="4000" i="1" dirty="0" err="1">
                <a:latin typeface="TH SarabunPSK" pitchFamily="34" charset="-34"/>
                <a:cs typeface="TH SarabunPSK" pitchFamily="34" charset="-34"/>
              </a:rPr>
              <a:t>ปลื้มปิ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ติแก่</a:t>
            </a:r>
            <a:r>
              <a:rPr lang="th-TH" sz="4000" i="1" dirty="0" err="1">
                <a:latin typeface="TH SarabunPSK" pitchFamily="34" charset="-34"/>
                <a:cs typeface="TH SarabunPSK" pitchFamily="34" charset="-34"/>
              </a:rPr>
              <a:t>นพดล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 ดวงพร และชาวคณะเป็นอย่างมาก จึงได้เปลี่ยนชื่อวงดนตรี </a:t>
            </a:r>
            <a:r>
              <a:rPr lang="en-US" sz="4000" i="1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ลูกทุ่งอีสาน</a:t>
            </a:r>
            <a:r>
              <a:rPr lang="en-US" sz="4000" i="1" dirty="0">
                <a:latin typeface="TH SarabunPSK" pitchFamily="34" charset="-34"/>
                <a:cs typeface="TH SarabunPSK" pitchFamily="34" charset="-34"/>
              </a:rPr>
              <a:t>” 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พิณประยุกต์ มาเป็นวง </a:t>
            </a:r>
            <a:r>
              <a:rPr lang="en-US" sz="4000" i="1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เพชรพิณทอง</a:t>
            </a:r>
            <a:r>
              <a:rPr lang="en-US" sz="4000" i="1" dirty="0">
                <a:latin typeface="TH SarabunPSK" pitchFamily="34" charset="-34"/>
                <a:cs typeface="TH SarabunPSK" pitchFamily="34" charset="-34"/>
              </a:rPr>
              <a:t>” </a:t>
            </a:r>
            <a:r>
              <a:rPr lang="th-TH" sz="4000" i="1" dirty="0">
                <a:latin typeface="TH SarabunPSK" pitchFamily="34" charset="-34"/>
                <a:cs typeface="TH SarabunPSK" pitchFamily="34" charset="-34"/>
              </a:rPr>
              <a:t>ซึ่งถือว่าเป็นนามมงคลอันเกิดจากการถวายพิณในครั้งนั้น</a:t>
            </a:r>
            <a:r>
              <a:rPr lang="en-US" i="1" dirty="0"/>
              <a:t/>
            </a:r>
            <a:br>
              <a:rPr lang="en-US" i="1" dirty="0"/>
            </a:br>
            <a:endParaRPr lang="th-TH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th-TH" i="1" dirty="0" smtClean="0"/>
              <a:t>		ต่อมา</a:t>
            </a:r>
            <a:r>
              <a:rPr lang="th-TH" i="1" dirty="0"/>
              <a:t>ครูทองใส ทับถนนได้นำเอาคอนแทรกไฟฟ้ามาประกอบกับพิณ และถือว่าเป็นพิณไฟฟ้าตัวแรกของเมืองไทย และได้เล่นดนตรีกับวงดนตรี </a:t>
            </a:r>
            <a:r>
              <a:rPr lang="en-US" i="1" dirty="0"/>
              <a:t>“</a:t>
            </a:r>
            <a:r>
              <a:rPr lang="th-TH" i="1" dirty="0"/>
              <a:t>เพชรพิณทอง</a:t>
            </a:r>
            <a:r>
              <a:rPr lang="en-US" i="1" dirty="0"/>
              <a:t>” </a:t>
            </a:r>
            <a:r>
              <a:rPr lang="th-TH" i="1" dirty="0"/>
              <a:t>ตลอดมาตั้งแต่ปี </a:t>
            </a:r>
            <a:r>
              <a:rPr lang="en-US" i="1" dirty="0"/>
              <a:t>2514 </a:t>
            </a:r>
            <a:r>
              <a:rPr lang="th-TH" i="1" dirty="0"/>
              <a:t>จนได้ยุติวง แต่มนต์ขลังเสียงพิณของครูทองใส ทับถนน ยังดังก้องอยู่ในหัวใจของแฟนเพลงตลอดมา</a:t>
            </a:r>
            <a:r>
              <a:rPr lang="en-US" i="1" dirty="0"/>
              <a:t/>
            </a:r>
            <a:br>
              <a:rPr lang="en-US" i="1" dirty="0"/>
            </a:br>
            <a:endParaRPr lang="th-TH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th-TH" i="1" dirty="0" smtClean="0"/>
              <a:t>		ใน </a:t>
            </a:r>
            <a:r>
              <a:rPr lang="th-TH" i="1" dirty="0"/>
              <a:t>การทำงานนั้นครูทองใส ทับถนน ได้ยึดมั่นในคุณธรรม </a:t>
            </a:r>
            <a:r>
              <a:rPr lang="en-US" i="1" dirty="0"/>
              <a:t>4 </a:t>
            </a:r>
            <a:r>
              <a:rPr lang="th-TH" i="1" dirty="0"/>
              <a:t>ประการ ในการทำงานคือ ความเพียร ความอดทน มีน้ำใจ และมีความซื่อสัตย์สุจริต ตลอดทั้งมีหลักหารในการทำงานให้มีความสุขสนุกสนานกับเพื่อนร่วมงาน ผสมผสานชีวิตทำงานกับครอบครัว พัฒนางานฝีมืออยู่เสมอ และถ่ายทอดความรู้โดยไม่ปิดบัง</a:t>
            </a:r>
            <a:r>
              <a:rPr lang="en-US" i="1" dirty="0"/>
              <a:t> </a:t>
            </a:r>
            <a:endParaRPr lang="th-TH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th-TH" i="1" dirty="0" smtClean="0"/>
              <a:t>		ผล </a:t>
            </a:r>
            <a:r>
              <a:rPr lang="th-TH" i="1" dirty="0"/>
              <a:t>จากการสั่งสมประสมการณ์ในการเล่นพิณและให้ความช่วยเหลือสังคม ชุมชน ตลอดมาจึงทำให้ผลงานของครูทองใส ทับถนนเป็นที่ประจักษ์เรื่อยมาจนได้รับการประกาศเกียรติคุณดังนี้</a:t>
            </a:r>
            <a:endParaRPr lang="th-TH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34</Words>
  <Application>Microsoft Office PowerPoint</Application>
  <PresentationFormat>นำเสนอทางหน้าจอ (4:3)</PresentationFormat>
  <Paragraphs>19</Paragraphs>
  <Slides>20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20</vt:i4>
      </vt:variant>
    </vt:vector>
  </HeadingPairs>
  <TitlesOfParts>
    <vt:vector size="21" baseType="lpstr">
      <vt:lpstr>ชุดรูปแบบของ Office</vt:lpstr>
      <vt:lpstr>ประวัติ อ.ทองใส ทับถนน</vt:lpstr>
      <vt:lpstr>ประวัติ อ.ทองใส ทับถนน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การประกาศเกียรติคุณ</vt:lpstr>
      <vt:lpstr>อ้างอิง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ประวัติ อ.ทองใส ทับถนน</dc:title>
  <dc:creator>USER</dc:creator>
  <cp:lastModifiedBy>USER</cp:lastModifiedBy>
  <cp:revision>3</cp:revision>
  <dcterms:created xsi:type="dcterms:W3CDTF">2015-12-11T13:10:30Z</dcterms:created>
  <dcterms:modified xsi:type="dcterms:W3CDTF">2015-12-11T13:23:32Z</dcterms:modified>
</cp:coreProperties>
</file>