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57" r:id="rId3"/>
    <p:sldId id="258" r:id="rId4"/>
    <p:sldId id="259" r:id="rId5"/>
    <p:sldId id="260" r:id="rId6"/>
    <p:sldId id="261" r:id="rId7"/>
    <p:sldId id="356" r:id="rId8"/>
    <p:sldId id="262" r:id="rId9"/>
    <p:sldId id="263" r:id="rId10"/>
    <p:sldId id="364" r:id="rId11"/>
    <p:sldId id="265" r:id="rId12"/>
    <p:sldId id="365" r:id="rId13"/>
    <p:sldId id="266" r:id="rId14"/>
    <p:sldId id="268" r:id="rId15"/>
    <p:sldId id="270" r:id="rId16"/>
    <p:sldId id="271" r:id="rId17"/>
    <p:sldId id="272" r:id="rId18"/>
    <p:sldId id="273" r:id="rId19"/>
    <p:sldId id="275" r:id="rId20"/>
    <p:sldId id="277" r:id="rId21"/>
    <p:sldId id="278" r:id="rId22"/>
    <p:sldId id="279" r:id="rId23"/>
    <p:sldId id="280" r:id="rId24"/>
    <p:sldId id="361" r:id="rId25"/>
    <p:sldId id="281" r:id="rId26"/>
    <p:sldId id="282" r:id="rId27"/>
    <p:sldId id="283" r:id="rId28"/>
    <p:sldId id="284" r:id="rId29"/>
    <p:sldId id="286" r:id="rId30"/>
    <p:sldId id="287" r:id="rId31"/>
    <p:sldId id="288" r:id="rId32"/>
    <p:sldId id="290" r:id="rId33"/>
    <p:sldId id="291" r:id="rId34"/>
    <p:sldId id="292" r:id="rId35"/>
    <p:sldId id="293" r:id="rId36"/>
    <p:sldId id="294" r:id="rId37"/>
    <p:sldId id="295" r:id="rId38"/>
    <p:sldId id="366" r:id="rId3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C62BE-FFB9-4B40-B4FA-96384E8E4DBE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F64C-B16C-45FB-8A95-A3A39EA4A5A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1D6DC-ABED-41C3-AA89-FE43F6B333A8}" type="datetimeFigureOut">
              <a:rPr lang="th-TH" smtClean="0"/>
              <a:pPr/>
              <a:t>30/11/58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607DD-580C-4003-B6E4-42BAFCAE297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71472" y="500042"/>
            <a:ext cx="7772400" cy="1470025"/>
          </a:xfrm>
        </p:spPr>
        <p:txBody>
          <a:bodyPr/>
          <a:lstStyle/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สงครามเก้าทัพ 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1857364"/>
            <a:ext cx="6400800" cy="4429156"/>
          </a:xfrm>
        </p:spPr>
        <p:txBody>
          <a:bodyPr>
            <a:normAutofit/>
          </a:bodyPr>
          <a:lstStyle/>
          <a:p>
            <a:r>
              <a:rPr lang="th-TH" sz="44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จัดทำโดย</a:t>
            </a:r>
          </a:p>
          <a:p>
            <a:r>
              <a:rPr lang="th-TH" sz="44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สามเณร ทวีโชค  ค้อทอง</a:t>
            </a:r>
          </a:p>
          <a:p>
            <a:endParaRPr lang="th-TH" sz="44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40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มหาวิทยาลัยมหาจุฬาลง</a:t>
            </a:r>
            <a:r>
              <a:rPr lang="th-TH" sz="4000" dirty="0" err="1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กรณ</a:t>
            </a:r>
            <a:r>
              <a:rPr lang="th-TH" sz="40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ราชวิทยาลัย</a:t>
            </a:r>
            <a:endParaRPr lang="en-US" sz="40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4000" dirty="0" smtClean="0">
                <a:solidFill>
                  <a:schemeClr val="tx1"/>
                </a:solidFill>
                <a:latin typeface="TH SarabunPSK" pitchFamily="34" charset="-34"/>
                <a:cs typeface="TH SarabunPSK" pitchFamily="34" charset="-34"/>
              </a:rPr>
              <a:t>วิทยาเขตอุบลราชธานี</a:t>
            </a:r>
            <a:endParaRPr lang="en-US" sz="4000" dirty="0" smtClean="0">
              <a:solidFill>
                <a:schemeClr val="tx1"/>
              </a:solidFill>
              <a:latin typeface="TH SarabunPSK" pitchFamily="34" charset="-34"/>
              <a:cs typeface="TH SarabunPSK" pitchFamily="34" charset="-34"/>
            </a:endParaRPr>
          </a:p>
          <a:p>
            <a:endParaRPr lang="th-TH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-1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 algn="thaiDist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</a:t>
            </a:r>
            <a:endParaRPr lang="th-TH" dirty="0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214282" y="785794"/>
            <a:ext cx="871543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thaiDist" fontAlgn="base">
              <a:buNone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เมื่อพระ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ทรงทราบความก็ทรงพระพิโรธว่า 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อะตวนห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วุ่นทำการโดยพลการ สังหารพระเจ้าจิงกูจาแทนที่จะจับมาถวายพระองค์ จึงทรงให้เอา</a:t>
            </a:r>
            <a:r>
              <a:rPr lang="th-TH" sz="3200" dirty="0" err="1" smtClean="0">
                <a:latin typeface="TH SarabunPSK" pitchFamily="34" charset="-34"/>
                <a:cs typeface="TH SarabunPSK" pitchFamily="34" charset="-34"/>
              </a:rPr>
              <a:t>ตัวอะตวนห</a:t>
            </a: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วุ่นไปประหารเสีย</a:t>
            </a:r>
            <a:endParaRPr lang="en-US" sz="32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r>
              <a:rPr lang="th-TH" sz="3200" dirty="0" smtClean="0">
                <a:latin typeface="TH SarabunPSK" pitchFamily="34" charset="-34"/>
                <a:cs typeface="TH SarabunPSK" pitchFamily="34" charset="-34"/>
              </a:rPr>
              <a:t>	ในขณะที่เกิดเหตุแย่งชิงราชบัลลังก์กันในกรุงอังวะนั้น บรรดาเมืองขึ้นต่าง ๆ ของกรุงอังวะได้ถือโอกาสแข็งเมืองจนถึงกับมีบางหัวเมืองที่บังอาจคุมพลยกไปปล้นกรุงอังวะอันเป็นราชธานีก็มี</a:t>
            </a:r>
          </a:p>
          <a:p>
            <a:pPr algn="thaiDist" fontAlgn="base">
              <a:buNone/>
            </a:pPr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endParaRPr lang="th-TH" sz="32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endParaRPr lang="en-US" sz="32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8" name="รูปภาพ 7" descr="images-193.jpe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158" y="3786190"/>
            <a:ext cx="3940577" cy="271462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42844" y="357166"/>
            <a:ext cx="8543956" cy="6072230"/>
          </a:xfrm>
        </p:spPr>
        <p:txBody>
          <a:bodyPr/>
          <a:lstStyle/>
          <a:p>
            <a:pPr algn="thaiDist">
              <a:buNone/>
            </a:pPr>
            <a:r>
              <a:rPr lang="th-TH" dirty="0" smtClean="0"/>
              <a:t>	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พระ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จึงได้ทรงยกทัพไปโจมตีหัวเมืองต่าง ๆ ที่แข็งข้อได้จนหมดสิ้น จากนั้นได้ทรงโปรดฯ ให้สร้างราชธานีแห่งใหม่ ชื่อว่า กรุงอมรปุระและเริ่มทำสงครามกับประเทศใกล้เคียงเพื่อแผ่ขยายพระราชอำนาจ</a:t>
            </a:r>
          </a:p>
          <a:p>
            <a:pPr algn="thaiDist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ล่วงถึงปีพุทธศักราช ๒๓๒๘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หลังจากทรงได้รับชัยชนะเหนืออาณาจักรยะข่ายทางทิศตะวันตกและแคว้นมณีปุระทางทิศเหนือ พระ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ก็หมาย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พระทัย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จะแผ่พระบรมเดชานุภาพของพระองค์ให้เป็นที่ประจักษ์ยิ่งขึ้นไปอีก โดยในเวลานั้น พระองค์ได้ทรงทราบมาว่า ไทยเพิ่งจะตั้งราชธานีใหม่ นามว่า กรุงเทพมหานครอมรรัตนโกสินทร์   พระ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ึงทรงหมายจะทำลายกรุงรัตนโกสินทร์และพิชิตชนชาติไทยไว้ในพระราชอำนาจเฉกเช่นดังพระเจ้าช้างเผือกสิบทิศ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บุเรง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นองในอดีตและพระเจ้ามังระผู้เป็นพระเชษฐาของพระองค์</a:t>
            </a:r>
            <a:endParaRPr lang="th-TH" dirty="0" smtClean="0"/>
          </a:p>
          <a:p>
            <a:pPr algn="thaiDist" fontAlgn="base">
              <a:buNone/>
            </a:pPr>
            <a:endParaRPr lang="en-US" sz="3600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ทั้งนี้ เพื่อให้ทรงบรรลุพระประสงค์ พระ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ได้ทรงเกณฑ์รี้พลจากทุกชาติทุกภาษาในราชอาณาจักรทั้ง พม่า มอญ เงี้ยว ยะข่าย มณีปุระและชนชาติอื่น ๆ รวมทั้งสิ้นหนึ่งแสนสี่หมื่นสี่พันคน จัดเป็นทัพทั้งหมดเก้ากองทัพ โดยกำหนดแผนให้เข้าโจมตีไทยจากห้าเส้นทางพร้อมกัน ดังนี้</a:t>
            </a:r>
          </a:p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 ทัพที่หนึ่ง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มีพลรบหนึ่งหมื่น ม้าศึกหนึ่งพัน กำหนดให้ยกเข้าทางด่านสิงขร เมืองมะริด มีพลหนึ่งหมื่นแบ่งเป็นทัพบก ทัพเรือ ทัพบกให้แมงยีแมงข่องกยอเป็นแม่ทัพ ถือพลเจ็ดพัน เข้าตีหัวเมืองฝ่ายใต้ทางบกของไทย ตั้งแต่ชุมพร เรื่อยไปถึงสงขลา ส่วนทัพเรือให้ยี่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หวุ่น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เป็นแม่ทัพ ถือพลสามพัน กำปั่นรบ ๑๕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ลำ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 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เข้าตีหัวเมืองชายทะเลฝั่งตะวันตกของไทยตั้งแต่ตะกั่วป่าไปจนถึงเมือง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ถลาง</a:t>
            </a:r>
            <a:endParaRPr lang="en-US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>
              <a:buNone/>
            </a:pPr>
            <a:endParaRPr lang="th-TH" dirty="0" smtClean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428604"/>
            <a:ext cx="8472518" cy="6215106"/>
          </a:xfrm>
        </p:spPr>
        <p:txBody>
          <a:bodyPr/>
          <a:lstStyle/>
          <a:p>
            <a:pPr algn="thaiDist" fontAlgn="base">
              <a:buNone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	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endParaRPr lang="th-TH" dirty="0"/>
          </a:p>
        </p:txBody>
      </p:sp>
      <p:pic>
        <p:nvPicPr>
          <p:cNvPr id="5" name="รูปภาพ 4" descr="http://www.komkid.com/wp-content/uploads/2012/08/9army-cove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85728"/>
            <a:ext cx="8001056" cy="635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929354"/>
          </a:xfrm>
        </p:spPr>
        <p:txBody>
          <a:bodyPr/>
          <a:lstStyle/>
          <a:p>
            <a:pPr algn="thaiDist" fontAlgn="base">
              <a:buNone/>
            </a:pPr>
            <a:r>
              <a:rPr lang="th-TH" dirty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ทัพ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ที่สอง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ให้อ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นอกแฝก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คิดห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วุ่น (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อะ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-นอ-กะ-แฝก-คิด-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หวุ่น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) เป็นแม่ทัพ ถือพลรบหนึ่งหมื่น ม้าศึกหนึ่งพัน โดยยกเข้าทางด่าน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บ้องตี้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เข้าตีราชบุรี เพชรบุรี จากนั้นให้ไปบรรจบกับทัพที่หนึ่งที่เมือง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ชุมพร</a:t>
            </a:r>
          </a:p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b="1" dirty="0" smtClean="0"/>
              <a:t> ทัพที่สาม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ให้ห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วุ่นคะยีสะ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โดศิ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ริ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มหาอุจจ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นา เจ้าเมืองตองอู เป็นแม่ทัพ ถือพลรบสามหมื่น ม้าศึกสามพันให้ยกเข้าทางเชียงใหม่ ให้ตี 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นตร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ลำปาง 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สวรรค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โลก สุโขทัย พิษณุโลก จากนั้นให้ยกลงมาสมทบกับทัพหลวงที่กรุงเทพ</a:t>
            </a:r>
          </a:p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สำหรับกองทัพที่สี่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,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ห้า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,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หก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,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เจ็ด และแปดนั้นจะเข้าตีกรุงเทพโดยตรง มีพลรวมทั้งสิ้นแปดหมื่นเก้าพัน โดยแบ่งออกเป็น</a:t>
            </a:r>
            <a:endParaRPr lang="en-US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r>
              <a:rPr lang="th-TH" dirty="0" smtClean="0"/>
              <a:t>		</a:t>
            </a:r>
            <a:r>
              <a:rPr lang="th-TH" b="1" dirty="0" smtClean="0"/>
              <a:t>ทัพที่สี่</a:t>
            </a:r>
            <a:r>
              <a:rPr lang="en-US" dirty="0" smtClean="0"/>
              <a:t> 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ให้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เมียนห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วุ่นแมงยีมหาทิม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ข่อง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เป็นแม่ทัพ ถือพลหนึ่งหมื่นหนึ่งพัน ม้าศึกหนึ่งพันหนึ่งร้อย เป็นทัพหน้าเข้าทางด่านพระเจดีย์สามองค์</a:t>
            </a:r>
            <a:endParaRPr lang="en-US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158" y="285728"/>
            <a:ext cx="8329642" cy="6143668"/>
          </a:xfrm>
        </p:spPr>
        <p:txBody>
          <a:bodyPr/>
          <a:lstStyle/>
          <a:p>
            <a:pPr algn="thaiDist" fontAlgn="base">
              <a:buNone/>
            </a:pPr>
            <a:r>
              <a:rPr lang="en-US" sz="36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ทัพ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ที่ห้า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ให้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เมียน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เมหวุ่นเป็นแม่ทัพถือพลรบห้าพันม้าศึกห้าร้อยเข้าทางด่านพระเจดีย์สามองค์ คอยหนุนทัพที่สี่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		ทัพ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ที่หก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ให้ศิ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ริธรรมราชา ราชบุตรองค์ที่สอง เป็นแม่ทัพ ถือพลรบหนึ่งหมื่นสองพัน ม้าศึกหนึ่งพันสองร้อย เป็นทัพหน้าที่หนึ่งของทัพหลวง ยกเข้าทางด่านพระเจดีย์สามองค์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r>
              <a:rPr lang="th-TH" b="1" dirty="0">
                <a:latin typeface="TH SarabunPSK" pitchFamily="34" charset="-34"/>
                <a:cs typeface="TH SarabunPSK" pitchFamily="34" charset="-34"/>
              </a:rPr>
              <a:t>		ทัพที่เจ็ด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ให้สะโตทันซอ ราชบุตรองค์ที่สาม เป็นแม่ทัพถือพลรบหนึ่งหมื่นหนึ่งพัน ม้าศึกหนึ่งพันหนึ่งร้อย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 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เป็นทัพหน้าที่สองของทัพหลวง ยกเข้าทางด่านพระเจดีย์สาม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องค์</a:t>
            </a:r>
          </a:p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 ทัพที่แปด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ทัพหลวง มีพระ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ทรงเป็นจอมทัพ ถือพลห้าหมื่น ม้าศึกห้าพัน ช้างรบห้าร้อย ยกเข้าทางด่านพระเจดีย์สามองค์</a:t>
            </a:r>
          </a:p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6000792"/>
          </a:xfrm>
        </p:spPr>
        <p:txBody>
          <a:bodyPr/>
          <a:lstStyle/>
          <a:p>
            <a:pPr algn="thaiDist" fontAlgn="base">
              <a:buNone/>
            </a:pPr>
            <a:r>
              <a:rPr lang="th-TH" dirty="0" smtClean="0"/>
              <a:t>	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ทัพ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ที่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เก้า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ซึ่ง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เป็นกองทัพสุดท้าย นั้น ให้จอ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ข่องนรธา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เป็นแม่ทัพถือพลห้าพัน ม้าศึกห้าร้อย ยกเข้าทางด่านแม่ละเมา ตีเมืองตาก กำแพงเพชร จากนั้นให้ลงมาบรรจบกับทัพหลวงที่กรุงเทพ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ใน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ประวัติศาสตร์ไทยเรียกสงครามครั้งนี้ว่า 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“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สงครามเก้าทัพ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“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5" name="ตัวยึดเนื้อหา 4" descr="http://www.komkid.com/wp-content/uploads/2012/08/war9army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0"/>
            <a:ext cx="5786477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 algn="thaiDist">
              <a:buNone/>
            </a:pPr>
            <a:r>
              <a:rPr lang="th-TH" dirty="0" smtClean="0"/>
              <a:t>	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หลังจาก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ระดมไพร่พลแล้ว ฝ่ายอังวะได้มาประชุมพลที่เมืองเมาะตะมะ ทว่าไม่อาจเคลื่อนทัพต่อ เนื่องจาก เสบียงไม่เพียงพอ พระ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ทรงพิโรธแมงยีแมงข่องกยอ แม่ทัพที่หนึ่ง ซึ่งพระองค์มีพระบัญชาให้ไประดมเสบียงมาส่งให้กองทัพ แต่ แมงยีแมงข่องกยอ กลับหาเสบียงได้ล่าช้า ทำให้เสียเวลาเคลื่อนทัพ พระ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จึงให้ประหารแมงยีแมงข่องกยอเสีย และให้ 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เกงหวุ่น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แมงยี มหาสี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หสุระ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รั้งตำแหน่งแม่ทัพที่หนึ่งแทน จากนั้นก็ทรงเร่งให้กองทัพทั้งหมดเคลื่อนพลเข้าสู่เขตแดนไทย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42844" y="357166"/>
            <a:ext cx="8543956" cy="6143668"/>
          </a:xfrm>
        </p:spPr>
        <p:txBody>
          <a:bodyPr/>
          <a:lstStyle/>
          <a:p>
            <a:pPr algn="thaiDist" fontAlgn="base">
              <a:buNone/>
            </a:pPr>
            <a:r>
              <a:rPr lang="th-TH" dirty="0" smtClean="0"/>
              <a:t>	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ทาง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ฝ่ายไทย หลังจากที่สมเด็จพระพุทธยอดฟ้าจุฬาโลก พระมหากษัตริย์แห่งกรุงรัตนโกสินทร์ ทรงทราบว่า พม่ากำลังยกทัพมาทำสงคราม พระองค์ก็ทรงโปรดฯ ให้เกณฑ์ไพร่พลเพื่อรับศึก ทว่ากำลังรี้พลของฝ่ายไทยในเวลานั้นมีเพียงเจ็ดหมื่นหรือเพียงครึ่งของทัพข้าศึก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เท่านั้น</a:t>
            </a:r>
          </a:p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 สมเด็จพระพุทธยอดฟ้าจุฬาโลกทรงเห็นว่า หากปล่อยให้ข้าศึกยกเข้ามาถึงพระนครจะไม่เป็นผลดีต่อฝ่ายไทย จึงทรงโปรดฯให้จัดทัพไปตั้งรับศึกที่นอกเมือง แต่เนื่องจากฝ่ายไทยมีกำลังน้อยกว่า สมเด็จพระพุทธยอดฟ้าจุฬาโลกจึงทรงตัดสิน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พระทัย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ที่จะรับศึกในทางที่สำคัญก่อน โดยทรงมีพระบัญชาให้จัดกำลังพลดังนี้</a:t>
            </a:r>
          </a:p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 fontAlgn="base">
              <a:buNone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	</a:t>
            </a:r>
            <a:endParaRPr lang="en-US" sz="36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สงครามเก้าทัพ </a:t>
            </a:r>
          </a:p>
        </p:txBody>
      </p:sp>
      <p:pic>
        <p:nvPicPr>
          <p:cNvPr id="8" name="ตัวยึดเนื้อหา 7" descr="9army-cover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476375" y="2196306"/>
            <a:ext cx="619125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85720" y="285728"/>
            <a:ext cx="8401080" cy="6286544"/>
          </a:xfrm>
        </p:spPr>
        <p:txBody>
          <a:bodyPr/>
          <a:lstStyle/>
          <a:p>
            <a:pPr algn="thaiDist">
              <a:buNone/>
            </a:pPr>
            <a:r>
              <a:rPr lang="th-TH" b="1" dirty="0" smtClean="0"/>
              <a:t>		</a:t>
            </a:r>
            <a:r>
              <a:rPr lang="th-TH" b="1" dirty="0" smtClean="0">
                <a:latin typeface="TH SarabunPSK" pitchFamily="34" charset="-34"/>
                <a:cs typeface="TH SarabunPSK" pitchFamily="34" charset="-34"/>
              </a:rPr>
              <a:t>ทัพ</a:t>
            </a:r>
            <a:r>
              <a:rPr lang="th-TH" b="1" dirty="0">
                <a:latin typeface="TH SarabunPSK" pitchFamily="34" charset="-34"/>
                <a:cs typeface="TH SarabunPSK" pitchFamily="34" charset="-34"/>
              </a:rPr>
              <a:t>ที่หนึ่ง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มีสมเด็จพระอนุชาของพระองค์ คือ สมเด็จวังหน้า พระมหาอุปราชกรมพระราชบวรมหา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สุรสิงหนาท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เป็นแม่ทัพคุมไพร่พล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๓๐๐๐๐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นาย ยกไปตั้งทัพยังทุ่งลาดหญ้า เมืองกาญจนบุรี เพื่อต้านทานข้าศึกที่เข้ามาทางด่านพระเจดีย์สามองค์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  <p:pic>
        <p:nvPicPr>
          <p:cNvPr id="5" name="รูปภาพ 4" descr="thaiwar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2285992"/>
            <a:ext cx="3429024" cy="45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072230"/>
          </a:xfrm>
        </p:spPr>
        <p:txBody>
          <a:bodyPr>
            <a:normAutofit fontScale="92500" lnSpcReduction="20000"/>
          </a:bodyPr>
          <a:lstStyle/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sz="3500" dirty="0" smtClean="0">
                <a:latin typeface="TH SarabunPSK" pitchFamily="34" charset="-34"/>
                <a:cs typeface="TH SarabunPSK" pitchFamily="34" charset="-34"/>
              </a:rPr>
              <a:t>ทัพ</a:t>
            </a:r>
            <a:r>
              <a:rPr lang="th-TH" sz="3500" dirty="0">
                <a:latin typeface="TH SarabunPSK" pitchFamily="34" charset="-34"/>
                <a:cs typeface="TH SarabunPSK" pitchFamily="34" charset="-34"/>
              </a:rPr>
              <a:t>ที่สอง</a:t>
            </a:r>
            <a:r>
              <a:rPr lang="en-US" sz="3500" dirty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sz="3500" dirty="0">
                <a:latin typeface="TH SarabunPSK" pitchFamily="34" charset="-34"/>
                <a:cs typeface="TH SarabunPSK" pitchFamily="34" charset="-34"/>
              </a:rPr>
              <a:t>สมเด็จวังหลัง พระเจ้าหลานเธอกรมหลวงอนุรักษ์</a:t>
            </a:r>
            <a:r>
              <a:rPr lang="th-TH" sz="3500" dirty="0" err="1">
                <a:latin typeface="TH SarabunPSK" pitchFamily="34" charset="-34"/>
                <a:cs typeface="TH SarabunPSK" pitchFamily="34" charset="-34"/>
              </a:rPr>
              <a:t>เทเวศน์</a:t>
            </a:r>
            <a:r>
              <a:rPr lang="en-US" sz="3500" dirty="0">
                <a:latin typeface="TH SarabunPSK" pitchFamily="34" charset="-34"/>
                <a:cs typeface="TH SarabunPSK" pitchFamily="34" charset="-34"/>
              </a:rPr>
              <a:t>  </a:t>
            </a:r>
            <a:r>
              <a:rPr lang="th-TH" sz="3500" dirty="0">
                <a:latin typeface="TH SarabunPSK" pitchFamily="34" charset="-34"/>
                <a:cs typeface="TH SarabunPSK" pitchFamily="34" charset="-34"/>
              </a:rPr>
              <a:t>คุมไพร่พล </a:t>
            </a:r>
            <a:r>
              <a:rPr lang="th-TH" sz="3500" dirty="0" smtClean="0">
                <a:latin typeface="TH SarabunPSK" pitchFamily="34" charset="-34"/>
                <a:cs typeface="TH SarabunPSK" pitchFamily="34" charset="-34"/>
              </a:rPr>
              <a:t>๑๕๐๐๐</a:t>
            </a:r>
            <a:r>
              <a:rPr lang="en-US" sz="35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500" dirty="0">
                <a:latin typeface="TH SarabunPSK" pitchFamily="34" charset="-34"/>
                <a:cs typeface="TH SarabunPSK" pitchFamily="34" charset="-34"/>
              </a:rPr>
              <a:t>นาย ยกขึ้นเหนือไปตั้งรับข้าศึกที่มาจากเชียงแสนและทางด่านแม่ละเมา</a:t>
            </a:r>
            <a:endParaRPr lang="en-US" sz="3500" dirty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r>
              <a:rPr lang="th-TH" sz="3500" dirty="0" smtClean="0">
                <a:latin typeface="TH SarabunPSK" pitchFamily="34" charset="-34"/>
                <a:cs typeface="TH SarabunPSK" pitchFamily="34" charset="-34"/>
              </a:rPr>
              <a:t>		ทัพ</a:t>
            </a:r>
            <a:r>
              <a:rPr lang="th-TH" sz="3500" dirty="0">
                <a:latin typeface="TH SarabunPSK" pitchFamily="34" charset="-34"/>
                <a:cs typeface="TH SarabunPSK" pitchFamily="34" charset="-34"/>
              </a:rPr>
              <a:t>ที่สาม</a:t>
            </a:r>
            <a:r>
              <a:rPr lang="en-US" sz="3500" dirty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sz="3500" dirty="0">
                <a:latin typeface="TH SarabunPSK" pitchFamily="34" charset="-34"/>
                <a:cs typeface="TH SarabunPSK" pitchFamily="34" charset="-34"/>
              </a:rPr>
              <a:t>มีพล </a:t>
            </a:r>
            <a:r>
              <a:rPr lang="th-TH" sz="3500" dirty="0" smtClean="0">
                <a:latin typeface="TH SarabunPSK" pitchFamily="34" charset="-34"/>
                <a:cs typeface="TH SarabunPSK" pitchFamily="34" charset="-34"/>
              </a:rPr>
              <a:t>๕๐๐๐</a:t>
            </a:r>
            <a:r>
              <a:rPr lang="en-US" sz="35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500" dirty="0">
                <a:latin typeface="TH SarabunPSK" pitchFamily="34" charset="-34"/>
                <a:cs typeface="TH SarabunPSK" pitchFamily="34" charset="-34"/>
              </a:rPr>
              <a:t>นาย ให้ เจ้าพระยาธรรมมาและพระยายมราชเป็นแม่ทัพยกไปตั้งมั่นยังราชบุรีเพื่อสกัดทัพข้าศึกที่จะเข้ามาทางด่าน</a:t>
            </a:r>
            <a:r>
              <a:rPr lang="th-TH" sz="3500" dirty="0" err="1">
                <a:latin typeface="TH SarabunPSK" pitchFamily="34" charset="-34"/>
                <a:cs typeface="TH SarabunPSK" pitchFamily="34" charset="-34"/>
              </a:rPr>
              <a:t>บองตี้</a:t>
            </a:r>
            <a:r>
              <a:rPr lang="th-TH" sz="3500" dirty="0">
                <a:latin typeface="TH SarabunPSK" pitchFamily="34" charset="-34"/>
                <a:cs typeface="TH SarabunPSK" pitchFamily="34" charset="-34"/>
              </a:rPr>
              <a:t> ส่วนสมเด็จพระพุทธยอดฟ้าจุฬาโลกทรง</a:t>
            </a:r>
            <a:r>
              <a:rPr lang="th-TH" sz="3500" dirty="0" smtClean="0">
                <a:latin typeface="TH SarabunPSK" pitchFamily="34" charset="-34"/>
                <a:cs typeface="TH SarabunPSK" pitchFamily="34" charset="-34"/>
              </a:rPr>
              <a:t>คุม</a:t>
            </a:r>
          </a:p>
          <a:p>
            <a:pPr algn="thaiDist" fontAlgn="base">
              <a:buNone/>
            </a:pPr>
            <a:r>
              <a:rPr lang="th-TH" sz="3500" dirty="0" smtClean="0">
                <a:latin typeface="TH SarabunPSK" pitchFamily="34" charset="-34"/>
                <a:cs typeface="TH SarabunPSK" pitchFamily="34" charset="-34"/>
              </a:rPr>
              <a:t>		ทัพที่สี่</a:t>
            </a:r>
            <a:r>
              <a:rPr lang="en-US" sz="3500" dirty="0" smtClean="0">
                <a:latin typeface="TH SarabunPSK" pitchFamily="34" charset="-34"/>
                <a:cs typeface="TH SarabunPSK" pitchFamily="34" charset="-34"/>
              </a:rPr>
              <a:t> </a:t>
            </a:r>
            <a:r>
              <a:rPr lang="th-TH" sz="3500" dirty="0" smtClean="0">
                <a:latin typeface="TH SarabunPSK" pitchFamily="34" charset="-34"/>
                <a:cs typeface="TH SarabunPSK" pitchFamily="34" charset="-34"/>
              </a:rPr>
              <a:t>ซึ่งมีไพร่พล ๒๐๐๐๐</a:t>
            </a:r>
            <a:r>
              <a:rPr lang="en-US" sz="35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500" dirty="0" smtClean="0">
                <a:latin typeface="TH SarabunPSK" pitchFamily="34" charset="-34"/>
                <a:cs typeface="TH SarabunPSK" pitchFamily="34" charset="-34"/>
              </a:rPr>
              <a:t>นาย ตั้งมั่นยังพระนครเพื่อคอยหนุนช่วยกองทัพอื่น ๆ</a:t>
            </a:r>
            <a:endParaRPr lang="en-US" sz="35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r>
              <a:rPr lang="th-TH" sz="3500" dirty="0" smtClean="0">
                <a:latin typeface="TH SarabunPSK" pitchFamily="34" charset="-34"/>
                <a:cs typeface="TH SarabunPSK" pitchFamily="34" charset="-34"/>
              </a:rPr>
              <a:t>		ในการรบที่ลาดหญ้า</a:t>
            </a:r>
            <a:r>
              <a:rPr lang="en-US" sz="3500" dirty="0" smtClean="0">
                <a:latin typeface="TH SarabunPSK" pitchFamily="34" charset="-34"/>
                <a:cs typeface="TH SarabunPSK" pitchFamily="34" charset="-34"/>
              </a:rPr>
              <a:t>  </a:t>
            </a:r>
            <a:r>
              <a:rPr lang="th-TH" sz="3500" dirty="0" smtClean="0">
                <a:latin typeface="TH SarabunPSK" pitchFamily="34" charset="-34"/>
                <a:cs typeface="TH SarabunPSK" pitchFamily="34" charset="-34"/>
              </a:rPr>
              <a:t>สมเด็จวังหน้าทรงให้ ออกญามหาโยธาคุมทหารมอญ ๓๐๐๐</a:t>
            </a:r>
            <a:r>
              <a:rPr lang="en-US" sz="35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3500" dirty="0" smtClean="0">
                <a:latin typeface="TH SarabunPSK" pitchFamily="34" charset="-34"/>
                <a:cs typeface="TH SarabunPSK" pitchFamily="34" charset="-34"/>
              </a:rPr>
              <a:t>คนเป็นกองหน้าไปตั้งสกัดข้าศึกที่ด่านกรามช้าง ส่วนทัพใหญ่ตั้งค่ายมั่นที่ทุ่งลาดหญ้าตรงช่องสะเดาใกล้กับเขาชนไก่ และยังทรงให้ตั้งค่ายอีกค่ายหนึ่งที่ปากแพรก (ปัจจุบันคือ ตัวเมืองกาญจนบุรี)</a:t>
            </a:r>
            <a:r>
              <a:rPr lang="en-US" sz="3500" dirty="0" smtClean="0">
                <a:latin typeface="TH SarabunPSK" pitchFamily="34" charset="-34"/>
                <a:cs typeface="TH SarabunPSK" pitchFamily="34" charset="-34"/>
              </a:rPr>
              <a:t> </a:t>
            </a:r>
          </a:p>
          <a:p>
            <a:pPr algn="thaiDist" fontAlgn="base">
              <a:buNone/>
            </a:pP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85720" y="5357826"/>
            <a:ext cx="8229600" cy="1143000"/>
          </a:xfrm>
        </p:spPr>
        <p:txBody>
          <a:bodyPr>
            <a:normAutofit/>
          </a:bodyPr>
          <a:lstStyle/>
          <a:p>
            <a:r>
              <a:rPr lang="th-TH" sz="4800" dirty="0">
                <a:latin typeface="TH SarabunPSK" pitchFamily="34" charset="-34"/>
                <a:cs typeface="TH SarabunPSK" pitchFamily="34" charset="-34"/>
              </a:rPr>
              <a:t>ทุ่งลาด</a:t>
            </a:r>
            <a:r>
              <a:rPr lang="th-TH" sz="4800" dirty="0" smtClean="0">
                <a:latin typeface="TH SarabunPSK" pitchFamily="34" charset="-34"/>
                <a:cs typeface="TH SarabunPSK" pitchFamily="34" charset="-34"/>
              </a:rPr>
              <a:t>หญ้า</a:t>
            </a:r>
            <a:endParaRPr lang="th-TH" sz="4800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" name="ตัวยึดเนื้อหา 4" descr="http://www.komkid.com/wp-content/uploads/2012/08/ladyar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428604"/>
            <a:ext cx="8215370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214290"/>
            <a:ext cx="8472518" cy="6357982"/>
          </a:xfrm>
        </p:spPr>
        <p:txBody>
          <a:bodyPr/>
          <a:lstStyle/>
          <a:p>
            <a:pPr algn="thaiDist" fontAlgn="base">
              <a:buNone/>
            </a:pPr>
            <a:r>
              <a:rPr lang="th-TH" dirty="0" smtClean="0"/>
              <a:t>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ใน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ยามนั้น กองทัพที่ ๔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และ ๕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ของอังวะซึ่งมีรี้พลรวม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๑๖๐๐๐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นาย สามารถตีด่านกรามช้างแตกและรุกไล่ทัพมอญมาจนถึงทุ่งลาดหญ้า จนเข้าปะทะกับกองทัพไทย ในการรบกันครั้งแรก ฝ่ายไทยสามารถตีข้าศึกถอยร่นไปได้และล้อมจับทหารอังวะได้กองหนึ่งพร้อมนายทัพชื่อ กุ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ลาห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วุ่น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  <p:pic>
        <p:nvPicPr>
          <p:cNvPr id="5" name="รูปภาพ 4" descr="่ี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D2D3CE"/>
              </a:clrFrom>
              <a:clrTo>
                <a:srgbClr val="D2D3C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29322" y="2739063"/>
            <a:ext cx="2852745" cy="4118937"/>
          </a:xfrm>
          <a:prstGeom prst="rect">
            <a:avLst/>
          </a:prstGeom>
        </p:spPr>
      </p:pic>
      <p:pic>
        <p:nvPicPr>
          <p:cNvPr id="6" name="รูปภาพ 5" descr="12779_004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0" y="2691944"/>
            <a:ext cx="2786050" cy="4166056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thaiDist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เมื่อเห็นว่า กำลังข้างไทยเข้มแข็งนัก เมหวุ่น และเห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มียนหวุ่น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จึงให้ตั้งค่ายมั่นตรงเชิงเขา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ประจัญหน้า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กับฝ่ายไทยเพื่อรอกำลังหนุนจากกองทัพที่หก เจ็ดและแปด ซึ่งยกติดตามมาจากเมาะตะมะ โดยระหว่างนั้น ฝ่ายพม่าได้สร้างหอรบบรรทุกปืนใหญ่ใช้ระดมยิงค่ายไทยสังหารไพร่พลไปเป็นจำนวนมาก สมเด็จวังหน้าทรงแก้สถานการณ์โดยให้นำท่อนไม้มาทำเป็นลูกปืนบรรจุในปืนใหญ่ชนิดปากกระบอกกว้างยิงใส่หอรบข้าศึกพังพินาศ จนฝ่ายอังวะไม่กล้าออกมานอกค่ายอีก</a:t>
            </a:r>
            <a:endParaRPr lang="th-TH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5" name="รูปภาพ 4" descr="http://www.komkid.com/wp-content/uploads/2012/01/burmawarrior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85728"/>
            <a:ext cx="8215370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215106"/>
          </a:xfrm>
        </p:spPr>
        <p:txBody>
          <a:bodyPr>
            <a:normAutofit lnSpcReduction="10000"/>
          </a:bodyPr>
          <a:lstStyle/>
          <a:p>
            <a:pPr algn="thaiDist" fontAlgn="base">
              <a:buNone/>
            </a:pPr>
            <a:r>
              <a:rPr lang="th-TH" dirty="0" smtClean="0"/>
              <a:t>	</a:t>
            </a: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เพื่อ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ตัดเส้นทางลำเลียงเสบียงของข้าศึก สมเด็จวังหน้าจึงทรงให้ ออกญาสี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หราช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เดโช ออกญาท้ายน้ำ และออกญาเพชรบุรีคุมไพร่พล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๕๐๐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นาย เป็นกองโจรไปดักปล้นเสบียงพม่า ทว่าทั้งสามกลับหวาดกลัวข้าศึกและหลีกหนีหน้าที่ สมเด็จวังหน้าจึงทรงให้ประหารชีวิตเสียและให้เจ้าขุนเณร ซึ่งเป็นพระอนุชาต่างมารดาของกรมหลวงอนุรักษ์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เทเวศน์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คุมกำลังนักรบกองโจร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แทน</a:t>
            </a:r>
          </a:p>
          <a:p>
            <a:pPr algn="thaiDist"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กองโจรของเจ้าขุนเณรปล้นทำลายเสบียงพม่าได้เป็นอันมาก โดยครั้งหนึ่งฝ่ายอังวะได้ลำเลียงเสบียงเป็นการใหญ่ เพื่อป้องกันการถูกปล้น โดยใช้ช้างศึก ๖๐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เชือกขนเสบียงและมีไพร่พลคุมกันหลายร้อยคน ทว่าก็ยังถูกกองโจรของเจ้าขุนเณรปล้นชิงและทำลายได้จนหมดสิ้น</a:t>
            </a:r>
            <a:endParaRPr lang="th-TH" dirty="0" smtClean="0"/>
          </a:p>
          <a:p>
            <a:pPr algn="thaiDist" fontAlgn="base">
              <a:buNone/>
            </a:pP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 fontAlgn="base">
              <a:buNone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	</a:t>
            </a:r>
            <a:endParaRPr lang="en-US" sz="3600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85720" y="5500702"/>
            <a:ext cx="8229600" cy="1143000"/>
          </a:xfrm>
        </p:spPr>
        <p:txBody>
          <a:bodyPr/>
          <a:lstStyle/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กองโจรเจ้าขุนเณรดักปล้นเสบียงพม่า</a:t>
            </a:r>
          </a:p>
        </p:txBody>
      </p:sp>
      <p:pic>
        <p:nvPicPr>
          <p:cNvPr id="5" name="ตัวยึดเนื้อหา 4" descr="http://www.komkid.com/wp-content/uploads/2011/08/%E0%B8%A8%E0%B8%B6%E0%B8%81%E0%B8%A5%E0%B8%B0%E0%B9%81%E0%B8%A7%E0%B8%81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4290"/>
            <a:ext cx="8858279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428604"/>
            <a:ext cx="8472518" cy="6143668"/>
          </a:xfrm>
        </p:spPr>
        <p:txBody>
          <a:bodyPr>
            <a:normAutofit fontScale="25000" lnSpcReduction="20000"/>
          </a:bodyPr>
          <a:lstStyle/>
          <a:p>
            <a:pPr algn="thaiDist" fontAlgn="base">
              <a:buNone/>
            </a:pPr>
            <a:r>
              <a:rPr lang="th-TH" dirty="0" smtClean="0"/>
              <a:t>		</a:t>
            </a:r>
            <a:r>
              <a:rPr lang="th-TH" sz="12800" dirty="0" smtClean="0">
                <a:latin typeface="TH SarabunPSK" pitchFamily="34" charset="-34"/>
                <a:cs typeface="TH SarabunPSK" pitchFamily="34" charset="-34"/>
              </a:rPr>
              <a:t>นอกจาก</a:t>
            </a:r>
            <a:r>
              <a:rPr lang="th-TH" sz="12800" dirty="0">
                <a:latin typeface="TH SarabunPSK" pitchFamily="34" charset="-34"/>
                <a:cs typeface="TH SarabunPSK" pitchFamily="34" charset="-34"/>
              </a:rPr>
              <a:t>ส่งกองโจรปล้นเสบียงแล้ว สมเด็จวังหน้ายังให้ออกญาจ่าแสนยากรคุมไพร่พล </a:t>
            </a:r>
            <a:r>
              <a:rPr lang="th-TH" sz="12800" dirty="0" smtClean="0">
                <a:latin typeface="TH SarabunPSK" pitchFamily="34" charset="-34"/>
                <a:cs typeface="TH SarabunPSK" pitchFamily="34" charset="-34"/>
              </a:rPr>
              <a:t>๑๐๐๐๐</a:t>
            </a:r>
            <a:r>
              <a:rPr lang="en-US" sz="12800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12800" dirty="0">
                <a:latin typeface="TH SarabunPSK" pitchFamily="34" charset="-34"/>
                <a:cs typeface="TH SarabunPSK" pitchFamily="34" charset="-34"/>
              </a:rPr>
              <a:t>นาย ลอบออกจากค่ายในยามดึกและแต่งขบวนเดินกลับเข้ามาใหม่ในยามเช้า โดยให้ทำเช่นนี้สามสี่ครั้ง เพื่อลวงให้ข้าศึกคิดว่าฝ่ายไทยมีกำลังมาหนุนเพิ่มเติม ทำให้ขวัญกำลังใจของฝ่ายอังวะเสื่อมถอยลงเรื่อย </a:t>
            </a:r>
            <a:r>
              <a:rPr lang="th-TH" sz="12800" dirty="0" smtClean="0">
                <a:latin typeface="TH SarabunPSK" pitchFamily="34" charset="-34"/>
                <a:cs typeface="TH SarabunPSK" pitchFamily="34" charset="-34"/>
              </a:rPr>
              <a:t>ๆ ระหว่างที่ทัพไทยยังตั้งมั่นเผชิญหน้าข้าศึกที่ลาดหญ้าอยู่นั้น สมเด็จพระพุทธยอดฟ้าจุฬาโลกทรงเป็นห่วงเนื่องจากไม่ได้ข่าวเป็นเวลานับเดือน จึงเสด็จนำทัพมาหนุนยังลาดหญ้า ครั้นเมื่อสมเด็จวังหน้ากราบทูลสถานการณ์ให้ทรงทราบ จึงสิ้นห่วงและเสด็จนำทัพกลับพระนคร ในที่สุดหลังจากตั้งมั่นมาได้สามเดือน กองทัพอังวะที่ช่องสะเดาก็ขาดแคลนเสบียงอาหาร ขณะที่กองทัพอื่น ๆ ซึ่งยกตามมา ก็ประสบปัญหาเดียวกัน จนทำให้การเคลื่อนพลต่อไม่อาจทำได้ การขาดแคลนเสบียงทำให้ทหารอังวะเจ็บป่วยล้มตายลงเป็นอันมาก สุดท้าย เมื่อทรงเห็นว่าสถานการณ์ไม่เป็นผลดีต่อฝ่ายตน พระ</a:t>
            </a:r>
            <a:r>
              <a:rPr lang="th-TH" sz="12800" dirty="0" err="1" smtClean="0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sz="12800" dirty="0" smtClean="0">
                <a:latin typeface="TH SarabunPSK" pitchFamily="34" charset="-34"/>
                <a:cs typeface="TH SarabunPSK" pitchFamily="34" charset="-34"/>
              </a:rPr>
              <a:t>จึงมีรับสั่งให้ถอนทัพหลวงกลับไปตั้งมั่นยังเมาะตะมะ</a:t>
            </a:r>
            <a:endParaRPr lang="en-US" sz="128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endParaRPr lang="th-TH" sz="12800" dirty="0" smtClean="0"/>
          </a:p>
          <a:p>
            <a:pPr algn="thaiDist" fontAlgn="base">
              <a:buNone/>
            </a:pPr>
            <a:endParaRPr lang="th-TH" sz="12800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 fontAlgn="base">
              <a:buNone/>
            </a:pPr>
            <a:r>
              <a:rPr lang="th-TH" sz="12800" dirty="0" smtClean="0">
                <a:latin typeface="TH SarabunPSK" pitchFamily="34" charset="-34"/>
                <a:cs typeface="TH SarabunPSK" pitchFamily="34" charset="-34"/>
              </a:rPr>
              <a:t>	</a:t>
            </a:r>
            <a:endParaRPr lang="en-US" sz="12800" dirty="0">
              <a:latin typeface="TH SarabunPSK" pitchFamily="34" charset="-34"/>
              <a:cs typeface="TH SarabunPSK" pitchFamily="34" charset="-34"/>
            </a:endParaRPr>
          </a:p>
          <a:p>
            <a:pPr fontAlgn="base">
              <a:buNone/>
            </a:pPr>
            <a:r>
              <a:rPr lang="th-TH" sz="12800" dirty="0" smtClean="0">
                <a:latin typeface="TH SarabunPSK" pitchFamily="34" charset="-34"/>
                <a:cs typeface="TH SarabunPSK" pitchFamily="34" charset="-34"/>
              </a:rPr>
              <a:t>		</a:t>
            </a:r>
            <a:endParaRPr lang="en-US" sz="12800" dirty="0">
              <a:latin typeface="TH SarabunPSK" pitchFamily="34" charset="-34"/>
              <a:cs typeface="TH SarabunPSK" pitchFamily="34" charset="-34"/>
            </a:endParaRPr>
          </a:p>
          <a:p>
            <a:pPr fontAlgn="base">
              <a:buNone/>
            </a:pPr>
            <a:r>
              <a:rPr lang="th-TH" sz="12800" dirty="0" smtClean="0"/>
              <a:t>		</a:t>
            </a:r>
            <a:endParaRPr lang="en-US" sz="12800" dirty="0"/>
          </a:p>
          <a:p>
            <a:endParaRPr lang="th-TH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-1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5357826"/>
            <a:ext cx="8229600" cy="121444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h-TH" sz="4400" dirty="0">
                <a:latin typeface="TH SarabunPSK" pitchFamily="34" charset="-34"/>
                <a:cs typeface="TH SarabunPSK" pitchFamily="34" charset="-34"/>
              </a:rPr>
              <a:t>ทัพไทยทำลายค่ายพม่า</a:t>
            </a:r>
          </a:p>
        </p:txBody>
      </p:sp>
      <p:pic>
        <p:nvPicPr>
          <p:cNvPr id="5" name="รูปภาพ 4" descr="http://www.komkid.com/wp-content/uploads/2012/01/hongs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285728"/>
            <a:ext cx="7143800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รูปภาพ 5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สงครามเก้าทัพ ศึกชี้ชะตาแห่งสยาม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ประเทศ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" name="ตัวยึดเนื้อหา 4" descr="http://www.komkid.com/wp-content/uploads/2012/08/Rattanakosin-Kingdom.jpg"/>
          <p:cNvPicPr>
            <a:picLocks noGrp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1714500" y="2486819"/>
            <a:ext cx="571500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000792"/>
          </a:xfrm>
        </p:spPr>
        <p:txBody>
          <a:bodyPr/>
          <a:lstStyle/>
          <a:p>
            <a:pPr algn="thaiDist">
              <a:buNone/>
            </a:pPr>
            <a:r>
              <a:rPr lang="th-TH" dirty="0" smtClean="0"/>
              <a:t>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ข่าว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ทัพหลวงอังวะถอยทัพรู้ถึงฝ่ายไทยอย่างรวดเร็ว สมเด็จวังหน้าจึงทรงนำทัพไทยเข้าตีค่ายพม่าที่ลาดหญ้าเพื่อทำลายข้าศึกให้สิ้นซาก หลังการรบอันดุเดือด ฝ่ายไทยก็ตีค่ายพม่าได้ทั้งหมด สังหารข้าศึกได้ถึงหกพันคน และจับเป็นเชลยได้อีกหลายพันคน ทำให้กองทัพพม่าที่เข้ามาทางด่านเจดีย์สามองค์แตกพ่ายและล่าถอยไปจนหมด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สิ้น หลังจากได้ชัยชนะที่ทุ่งลาดหญ้าแล้ว สมเด็จวังหน้าได้เสด็จนำทัพกลับพระนคร ระหว่างทางได้ปะทะกับทัพที่สองของอังวะที่เข้ามาทางด่าน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บ้องตี้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จนล่วงเข้าใกล้เมืองราชบุรีและตีข้าศึกแตกพ่ายไป สมเด็จวังหน้าได้ลงโทษปลดเจ้าพระยา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ธรร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มาและออกญายมราชออกจากตำแหน่ง ในฐานที่ละเลยหน้าที่จนปล่อยให้ข้าศึกยกเข้ามาจนเกือบประชิดเมืองราชบุรีโดยมิได้ระแคะระคาย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 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dirty="0" smtClean="0"/>
              <a:t>		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215106"/>
          </a:xfrm>
        </p:spPr>
        <p:txBody>
          <a:bodyPr/>
          <a:lstStyle/>
          <a:p>
            <a:pPr algn="thaiDist">
              <a:buNone/>
            </a:pPr>
            <a:r>
              <a:rPr lang="th-TH" sz="3600" dirty="0" smtClean="0"/>
              <a:t>	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ชัย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ชนะเหนือกองทัพข้าศึกทางด่านเจดีย์สามองค์และด่าน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บ้องตี้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ทำให้ฝ่ายไทยมีกำลังพลพอไปจัดการกับข้าศึกทางด่านอื่น สมเด็จพระพุทธยอดฟ้าจุฬาโลกจึงทรงให้สมเด็จวังหน้านำทัพสองหมื่นลงใต้ไปปราบปรามทัพอังวะที่เข้ามาทางด่านสิงขร ส่วนพระองค์ยกพลสองหมื่นขึ้นไปปราบปรามข้าศึกทาง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เหนือ</a:t>
            </a:r>
          </a:p>
          <a:p>
            <a:pPr algn="thaiDist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			</a:t>
            </a:r>
          </a:p>
          <a:p>
            <a:pPr algn="thaiDist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</a:t>
            </a:r>
          </a:p>
          <a:p>
            <a:pPr algn="thaiDist">
              <a:buNone/>
            </a:pP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>
              <a:buNone/>
            </a:pP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 algn="thaiDist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			พญากาวิละ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  <p:pic>
        <p:nvPicPr>
          <p:cNvPr id="5" name="ตัวยึดเนื้อหา 4" descr="http://www.komkid.com/wp-content/uploads/2012/08/King_Kawila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8992" y="2928934"/>
            <a:ext cx="2428892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85720" y="357166"/>
            <a:ext cx="8401080" cy="6072230"/>
          </a:xfrm>
        </p:spPr>
        <p:txBody>
          <a:bodyPr>
            <a:normAutofit/>
          </a:bodyPr>
          <a:lstStyle/>
          <a:p>
            <a:pPr fontAlgn="base">
              <a:buNone/>
            </a:pPr>
            <a:r>
              <a:rPr lang="th-TH" dirty="0" smtClean="0"/>
              <a:t>	</a:t>
            </a: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โดย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ในเวลานั้นทางภาคเหนือ ทัพของเจ้าเมืองตองอูที่ยกมาจากเชียงแสนได้เข้าตีเมืองลำปางของพญากาวิละแต่ไม่อาจเอาชนะได้ จึงตั้งทัพล้อมเมืองไว้ และแบ่งกำลังพล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๕๐๐๐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ยกลงมาตีหัวเมืองฝ่ายเหนือได้ทั้งหมดก่อนจะมาตั้งค่ายมั่นที่ปากพิง เมืองพิษณุโลก ส่วนทัพที่เก้าของจอ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ข่องนร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ทาได้ยึดเมืองตากไว้ได้และตั้งค่ายมั่นรอสมทบกับทัพใหญ่ของเจ้าเมืองตองอูอยู่ที่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นั่น ต่อมา หลังจากที่กองทัพของสมเด็จพระพุทธยอดฟ้าจุฬาโลกมาถึงเมืองพิจิตรก็ทรงให้ข้าหลวงถือ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สาส์น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ไปเร่งให้กรมพระราชวังหลัง เจ้าฟ้ากรมหลวงอนุรักษ์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เทเวศน์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เร่งนำทัพเข้าตีทัพอังวะซึ่งมาตั้งที่ปากพิง เมืองพิษณุโลกจนแตกพ่าย สังหารข้าศึกได้กว่า ๘๐๐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นาย จนศพลอยเต็มแม่น้ำ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 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 fontAlgn="base">
              <a:buNone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	</a:t>
            </a:r>
            <a:endParaRPr lang="en-US" sz="3600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42844" y="5500702"/>
            <a:ext cx="8229600" cy="1143000"/>
          </a:xfrm>
        </p:spPr>
        <p:txBody>
          <a:bodyPr/>
          <a:lstStyle/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การรบที่ปากพิง</a:t>
            </a:r>
          </a:p>
        </p:txBody>
      </p:sp>
      <p:pic>
        <p:nvPicPr>
          <p:cNvPr id="5" name="ตัวยึดเนื้อหา 4" descr="http://www.komkid.com/wp-content/uploads/2012/08/pakping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14290"/>
            <a:ext cx="7429552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357166"/>
            <a:ext cx="8472518" cy="6143668"/>
          </a:xfrm>
        </p:spPr>
        <p:txBody>
          <a:bodyPr/>
          <a:lstStyle/>
          <a:p>
            <a:pPr>
              <a:buNone/>
            </a:pPr>
            <a:r>
              <a:rPr lang="th-TH" dirty="0" smtClean="0"/>
              <a:t>	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ขณะเดียวกัน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ทัพที่เก้าของฝ่ายอังวะที่เข้ามาทางด่านแม่ละเมาและยึดเมืองตากเอาไว้ได้นั้น เมื่อทราบข่าวค่ายปากพิงแตกแล้วก็เกิดหวาดเกรงจึงล่าถอยออกไป จากนั้นสมเด็จพระพุทธยอดฟ้าจุฬาโลกจึงให้กรมหลวงจักรเจษฎาและกรมพระราชวังหลังยกทัพไปตีทัพหลวงของกองทัพที่สามของอังวะที่ล้อมเมืองลำปางอยู่ โดยมีพญากาวิละคอยต่อสู้ป้องกันเมืองจากกองทัพพม่าอย่างเข้มแข็ง ครั้นเมื่อทัพจากพระนครยกไปถึง พญากาวิละก็ระดมไพร่พลยกออกมาช่วยทัพกรุงตีกระหนาบทัพพม่าจนฝ่ายข้าศึกต้องแตกพ่ายล่าถอยกลับไปยังเมืองเชียงแสน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28596" y="4000504"/>
            <a:ext cx="8229600" cy="1143000"/>
          </a:xfrm>
        </p:spPr>
        <p:txBody>
          <a:bodyPr>
            <a:normAutofit/>
          </a:bodyPr>
          <a:lstStyle/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อนุสาวรีย์ คุณหญิงจันและนาง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มุก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" name="ตัวยึดเนื้อหา 4" descr="http://www.komkid.com/wp-content/uploads/2012/08/thalang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500042"/>
            <a:ext cx="2857520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285728"/>
            <a:ext cx="8472518" cy="6286544"/>
          </a:xfrm>
        </p:spPr>
        <p:txBody>
          <a:bodyPr/>
          <a:lstStyle/>
          <a:p>
            <a:pPr>
              <a:buNone/>
            </a:pPr>
            <a:r>
              <a:rPr lang="th-TH" dirty="0" smtClean="0"/>
              <a:t>	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ส่วนทางใต้ กองทัพเรือของอังวะซึ่งมีไพร่พล ๓๐๐๐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นาย ได้เข้าตีเมืองตะกั่วป่า ตะกั่วทุ่งได้ และยกมาตีเมือง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ถลาง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แต่ถูก คุณหญิงจัน ภริยาม่ายของเจ้าเมือง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ถลาง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และนางมุกผู้เป็นน้องสาวรวบรวมชาวบ้านทั้งหญิงชายต่อต้านจนทัพอังวะต้องล่าถอยกลับไป</a:t>
            </a:r>
            <a:endParaRPr lang="en-US" dirty="0" smtClean="0">
              <a:latin typeface="TH SarabunPSK" pitchFamily="34" charset="-34"/>
              <a:cs typeface="TH SarabunPSK" pitchFamily="34" charset="-34"/>
            </a:endParaRPr>
          </a:p>
          <a:p>
            <a:pPr algn="ctr">
              <a:buNone/>
            </a:pPr>
            <a:r>
              <a:rPr lang="th-TH" sz="3600" b="1" dirty="0" smtClean="0">
                <a:latin typeface="TH SarabunPSK" pitchFamily="34" charset="-34"/>
                <a:cs typeface="TH SarabunPSK" pitchFamily="34" charset="-34"/>
              </a:rPr>
              <a:t>ศึก</a:t>
            </a:r>
            <a:r>
              <a:rPr lang="th-TH" sz="3600" b="1" dirty="0" err="1" smtClean="0">
                <a:latin typeface="TH SarabunPSK" pitchFamily="34" charset="-34"/>
                <a:cs typeface="TH SarabunPSK" pitchFamily="34" charset="-34"/>
              </a:rPr>
              <a:t>ถลาง</a:t>
            </a:r>
            <a:endParaRPr lang="th-TH" sz="3600" b="1" dirty="0"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" name="รูปภาพ 4" descr="http://www.komkid.com/wp-content/uploads/2012/08/talang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3071810"/>
            <a:ext cx="5334000" cy="333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รูปภาพ 3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6072230"/>
          </a:xfrm>
        </p:spPr>
        <p:txBody>
          <a:bodyPr/>
          <a:lstStyle/>
          <a:p>
            <a:pPr fontAlgn="base">
              <a:buNone/>
            </a:pPr>
            <a:r>
              <a:rPr lang="th-TH" dirty="0" smtClean="0"/>
              <a:t>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ขณะที่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ทางด้านทัพบกของอังวะได้ใช้กลอุบายจนยึดเมืองนครศรีธรรมราชได้ ทว่าเมื่อ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เกงหวุ่น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แม่ทัพที่หนึ่งของอังวะ ทราบว่าทัพของสมเด็จวังหน้าได้ยกลงมาจากกรุงเทพ ฝ่ายอังวะก็ได้ส่งทัพมาตั้งรับที่เมืองไชยา ทั้งสองฝ่ายเข้าปะทะกันอย่างดุเดือด ก่อนที่ฝ่ายไทยจะตีทัพพม่าแตกพ่ายไปได้ 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เกงหวุ่น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จึงให้ถอยทัพกลับไปทางด่านสิงขร และเป็นอันสิ้นสุดสงครามเก้าทัพ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ลง อย่างไรก็ตาม พระ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ยังมิได้ทรงยอมแพ้และได้ส่งกองทัพมาตีไทยอีกครั้งในปีพุทธศักราช ๒๓๒๙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 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แต่ก็แตกพ่ายไปที่ท่าดินแดงและสามสบ เขตเมืองกาญจนบุรี จากนั้นพระองค์ยังทำสงครามกับฝ่ายไทยอีกหลายครั้งแต่ก็พ่ายแพ้ไปทุกครั้ง จนฝ่ายพม่าสิ้นความพยายามที่จะเอาชนะไทยอีก และราชอาณาจักรไทยก็สามารถอยู่ยั้งยืนมาได้นับแต่นั้นจนถึงทุกวันนี้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 fontAlgn="base"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	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อ้างอิง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๙ ทัพ (๑)  ห้องสมุด  โดย ปถพีรดี</a:t>
            </a:r>
          </a:p>
          <a:p>
            <a:pPr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อุทยานประวัติศาสตร์สงครามเก้าทัพ</a:t>
            </a:r>
          </a:p>
          <a:p>
            <a:pPr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สงครามเก้า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ทัพ จาก วิกิพี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เดีย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สงครามเก้าทัพ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www.watthakhanun.com</a:t>
            </a:r>
          </a:p>
          <a:p>
            <a:pPr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สงครามเก้า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ทัพ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จาก 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www.komkid.com</a:t>
            </a:r>
          </a:p>
          <a:p>
            <a:pPr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แผนที่การเดินทัพของ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พม่า</a:t>
            </a:r>
            <a:endParaRPr lang="en-US" dirty="0" smtClean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แอนนิ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เมชั่น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สงครามเก้าทัพ(จากยู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ทูป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pPr>
              <a:buNone/>
            </a:pP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ฟังจาก อาจารย์ วี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ระ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อาจารย์ สุ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เนตร ไทยรบ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พม่า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สงคราม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เก้าทัพ </a:t>
            </a:r>
          </a:p>
          <a:p>
            <a:pPr>
              <a:buNone/>
            </a:pP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algn="thaiDist">
              <a:buNone/>
            </a:pPr>
            <a:r>
              <a:rPr lang="th-TH" sz="4000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หลังจาก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ที่กรุงเทพมหานครอมรรัตนโกสินทร์ ราชธานีแห่งใหม่ของชนชาติไทยก่อกำเนิดขึ้นมาได้เพียงสามปี ราชอาณาจักรแห่งนี้ก็ต้องเผชิญหน้ากับความท้าทายที่ยิ่งใหญ่ จากมหาสงครามที่จะชี้ชะตาถึงอนาคตของแผ่นดินแห่งนี้ว่าจะยังคงดำรงอยู่ต่อไปหรือต้องล่มสลายลงโดยมหาสงครามครั้งนี้ ถูกเรียกขานว่า สงครามเก้าทัพ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endParaRPr lang="th-TH" sz="4000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lnSpcReduction="10000"/>
          </a:bodyPr>
          <a:lstStyle/>
          <a:p>
            <a:pPr algn="thaiDist">
              <a:buNone/>
            </a:pPr>
            <a:r>
              <a:rPr lang="th-TH" dirty="0" smtClean="0"/>
              <a:t>	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ใน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ปีพุทธศักราช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๒๓๑๙</a:t>
            </a:r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พระเจ้าช้างเผือกมังระ กษัตริย์พม่าแห่งอาณาจักรอังวะได้เสด็จสวรรคตลง จิงกูจาโอรส องค์ใหญ่ของพระองค์ได้ขึ้นครองราชย์สืบต่อจากสมเด็จพระราชบิดา หลังครองราชย์ พระเจ้าจิงกูจาได้สั่งปลดอะแซหวุ่นกี้ออกจากตำแหน่งและสั่งประหารพระอนุชาของพระองค์ ส่วนบรรดาพระอนุชาของพระเจ้ามังระนั้น พระองค์ได้มีบัญชาให้นำไปกักตัว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ไว้ พระเจ้าจิงกูจาทรงมี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พระทัย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โหดร้าย ชอบแต่เสวยสุรายาเมาและหลังเสพสุราก็มักทรงกระทำการทารุณต่าง ๆ อยู่เสมอ วันหนึ่ง พระองค์ได้ทรงมีรับสั่งให้นำเอาพระสนมเอกคนโปรดซึ่งเป็นบุตร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ของอะตวนห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วุ่นไปประหารชีวิตด้วยการถ่วงน้ำและรับสั่งให้ถอดบิดานางลงเป็นไพร่ ทำ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ให้อะตวนห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วุ่นโกรธแค้นมาก จึงไป สมคบ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กับอะ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แซหวุ่นกี้และ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ตะแคงปดุง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พระอนุชาของพระเจ้ามังระ ฉวยโอกาสที่พระเจ้าจิงกูจาเสด็จออกประพาสหัวเมืองก่อการกบฏ 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 algn="thaiDist" fontAlgn="base">
              <a:buNone/>
            </a:pPr>
            <a:r>
              <a:rPr lang="th-TH" dirty="0" smtClean="0"/>
              <a:t>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และยก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เอา 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มัง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หม่อง ผู้เป็นโอรสของพระเจ้ามังลอกพระเชษฐาของพระเจ้ามังระขึ้น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ครองราช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บัลลังก์</a:t>
            </a:r>
          </a:p>
          <a:p>
            <a:pPr algn="thaiDist" fontAlgn="base">
              <a:buNone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ทว่าหลังจาก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นั้นมัง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หม่องกลับควบคุมสถานการณ์ไว้มิได้ โดยปล่อยให้บรรดาโจรป่าที่เป็นสมัครพรรคพวกของพระองค์ทำการ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ปล้นสะดมภ์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ผู้คนจนเกิดความวุ่นวายไปทั่วกรุง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รัตนปุ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ระอังวะ ในที่สุดหลังจาก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ที่มัง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หม่องนั่งเมืองได้เพียงสิบเอ็ดวัน 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ตะแคงปดุง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จึงได้ร่วมกับเหล่าเสนาอำมาตย์จับ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ตัวมัง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หม่องสำเร็จโทษเสีย จากนั้นจึงได้ขึ้น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ครองราช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สมบัติกรุงอังวะแทน ทรงมีพระนามว่า พระมหาธรรมราชาธิราชเจ้าช้างเผือก แต่เป็นที่รู้จักในพระราชพงศาวดารของไทยในพระนาม พระ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หรือที่ในภาษาพม่าเรียกว่า พระเจ้า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โบดอ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พญา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857916"/>
          </a:xfrm>
        </p:spPr>
        <p:txBody>
          <a:bodyPr/>
          <a:lstStyle/>
          <a:p>
            <a:pPr algn="thaiDist">
              <a:buNone/>
            </a:pPr>
            <a:r>
              <a:rPr lang="th-TH" sz="3600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ทว่า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หลังจาก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นั้นมัง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หม่องกลับควบคุมสถานการณ์ไว้มิได้ โดยปล่อยให้บรรดาโจรป่าที่เป็นสมัครพรรคพวกของพระองค์ทำการ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ปล้นสะดมภ์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ผู้คนจนเกิดความวุ่นวายไปทั่วกรุง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รัตนปุ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ระอังวะ ในที่สุดหลังจาก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ที่มัง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หม่องนั่งเมืองได้เพียงสิบเอ็ดวัน 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ตะแคงปดุง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จึงได้ร่วมกับเหล่าเสนาอำมาตย์จับ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ตัวมัง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หม่องสำเร็จโทษเสีย จากนั้นจึงได้ขึ้น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ครองราช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สมบัติกรุงอังวะแทน ทรงมีพระนามว่า พระมหาธรรมราชาธิราชเจ้าช้างเผือก แต่เป็นที่รู้จักในพระราชพงศาวดารของไทยในพระนาม พระ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เจ้าปดุง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หรือที่ในภาษาพม่าเรียกว่า พระเจ้า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โบดอ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พญา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รูปภาพ 5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0"/>
            <a:ext cx="9283250" cy="6858001"/>
          </a:xfrm>
          <a:prstGeom prst="rect">
            <a:avLst/>
          </a:prstGeo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14282" y="52149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h-TH" dirty="0">
                <a:solidFill>
                  <a:schemeClr val="accent3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แผนที่เมืองหลวงของประเทศพม่า ในสมัยของพระ</a:t>
            </a:r>
            <a:r>
              <a:rPr lang="th-TH" dirty="0" err="1">
                <a:solidFill>
                  <a:schemeClr val="accent3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เจ้าป</a:t>
            </a:r>
            <a:r>
              <a:rPr lang="th-TH" dirty="0" err="1" smtClean="0">
                <a:solidFill>
                  <a:schemeClr val="accent3">
                    <a:lumMod val="40000"/>
                    <a:lumOff val="60000"/>
                  </a:schemeClr>
                </a:solidFill>
                <a:latin typeface="TH SarabunPSK" pitchFamily="34" charset="-34"/>
                <a:cs typeface="TH SarabunPSK" pitchFamily="34" charset="-34"/>
              </a:rPr>
              <a:t>ดุง</a:t>
            </a:r>
            <a:endParaRPr lang="th-TH" dirty="0">
              <a:solidFill>
                <a:schemeClr val="accent3">
                  <a:lumMod val="40000"/>
                  <a:lumOff val="60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pic>
        <p:nvPicPr>
          <p:cNvPr id="5" name="ตัวยึดเนื้อหา 4" descr="http://www.komkid.com/wp-content/uploads/2012/08/Burmese_Capital.jpg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2852"/>
            <a:ext cx="8929718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origina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39250" y="-1"/>
            <a:ext cx="9283250" cy="6858001"/>
          </a:xfrm>
          <a:prstGeom prst="rect">
            <a:avLst/>
          </a:prstGeom>
        </p:spPr>
      </p:pic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14282" y="428604"/>
            <a:ext cx="8472518" cy="6143668"/>
          </a:xfrm>
        </p:spPr>
        <p:txBody>
          <a:bodyPr>
            <a:normAutofit/>
          </a:bodyPr>
          <a:lstStyle/>
          <a:p>
            <a:pPr algn="thaiDist">
              <a:buNone/>
            </a:pPr>
            <a:r>
              <a:rPr lang="th-TH" dirty="0" smtClean="0"/>
              <a:t>	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	ใน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เวลานั้น พระเจ้าจิงกูจาได้ทรงทราบว่าเกิดกบฏขึ้นในกรุงอังวะ จึงคิดจะทรงหลบหนีไปยังเมืองกะแซ แต่ด้วยความเป็นห่วงพระราชชนนีจึงลอบมาใกล้กรุงอังวะและส่งหนังสือเข้าไปทูลแจ้งว่าจะทรงหลบหนีไปอยู่เมืองกะแซ แต่พระราชชนนีทรงห้ามปรามว่า ธรรมดาเมื่อเกิดเป็นกษัตริย์แล้ว หากแม้นจะต้องตายก็ควรตายในเมืองของตัว หาควรหนีไปพึ่งเมืองน้อยอันเคยเป็นข้า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ไม่ ทำให้พระองค์ทรงเกิดมีขัตติยะมานะและเสด็จนำข้าหลวงที่มีอยู่กลับเข้าเมือง พวกทหารที่เฝ้าอยู่ เห็นพระเจ้าจิงกูจาเสด็จมาอย่างอาจหาญก็เกิดความเกรงกลัวไม่กล้าจับกุม 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ฝ่ายอะตวนห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วุ่นซึ่งมีความเจ็บแค้นที่พระสนมเอกบุตรสาวของตนถูกพระเจ้าจิงกูจาสั่งประหารได้ทราบเข้า จึงนำคนมาล้อมจับและได้ฟันพระองค์สิ้นพระชนม์ที่ในเขตพระราชฐาน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</TotalTime>
  <Words>176</Words>
  <Application>Microsoft Office PowerPoint</Application>
  <PresentationFormat>นำเสนอทางหน้าจอ (4:3)</PresentationFormat>
  <Paragraphs>95</Paragraphs>
  <Slides>38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38</vt:i4>
      </vt:variant>
    </vt:vector>
  </HeadingPairs>
  <TitlesOfParts>
    <vt:vector size="39" baseType="lpstr">
      <vt:lpstr>ชุดรูปแบบของ Office</vt:lpstr>
      <vt:lpstr>สงครามเก้าทัพ </vt:lpstr>
      <vt:lpstr>สงครามเก้าทัพ </vt:lpstr>
      <vt:lpstr>สงครามเก้าทัพ ศึกชี้ชะตาแห่งสยามประเทศ</vt:lpstr>
      <vt:lpstr>ภาพนิ่ง 4</vt:lpstr>
      <vt:lpstr>ภาพนิ่ง 5</vt:lpstr>
      <vt:lpstr>ภาพนิ่ง 6</vt:lpstr>
      <vt:lpstr>ภาพนิ่ง 7</vt:lpstr>
      <vt:lpstr>แผนที่เมืองหลวงของประเทศพม่า ในสมัยของพระเจ้าปดุง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ภาพนิ่ง 15</vt:lpstr>
      <vt:lpstr>ภาพนิ่ง 16</vt:lpstr>
      <vt:lpstr>ภาพนิ่ง 17</vt:lpstr>
      <vt:lpstr>ภาพนิ่ง 18</vt:lpstr>
      <vt:lpstr>ภาพนิ่ง 19</vt:lpstr>
      <vt:lpstr>ภาพนิ่ง 20</vt:lpstr>
      <vt:lpstr>ภาพนิ่ง 21</vt:lpstr>
      <vt:lpstr>ทุ่งลาดหญ้า</vt:lpstr>
      <vt:lpstr>ภาพนิ่ง 23</vt:lpstr>
      <vt:lpstr>ภาพนิ่ง 24</vt:lpstr>
      <vt:lpstr>ภาพนิ่ง 25</vt:lpstr>
      <vt:lpstr>ภาพนิ่ง 26</vt:lpstr>
      <vt:lpstr>กองโจรเจ้าขุนเณรดักปล้นเสบียงพม่า</vt:lpstr>
      <vt:lpstr>ภาพนิ่ง 28</vt:lpstr>
      <vt:lpstr>ภาพนิ่ง 29</vt:lpstr>
      <vt:lpstr>ภาพนิ่ง 30</vt:lpstr>
      <vt:lpstr>ภาพนิ่ง 31</vt:lpstr>
      <vt:lpstr>ภาพนิ่ง 32</vt:lpstr>
      <vt:lpstr>การรบที่ปากพิง</vt:lpstr>
      <vt:lpstr>ภาพนิ่ง 34</vt:lpstr>
      <vt:lpstr>อนุสาวรีย์ คุณหญิงจันและนางมุก</vt:lpstr>
      <vt:lpstr>ภาพนิ่ง 36</vt:lpstr>
      <vt:lpstr>ภาพนิ่ง 37</vt:lpstr>
      <vt:lpstr>อ้างอิง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USER</dc:creator>
  <cp:lastModifiedBy>USER</cp:lastModifiedBy>
  <cp:revision>26</cp:revision>
  <dcterms:created xsi:type="dcterms:W3CDTF">2015-11-23T09:34:04Z</dcterms:created>
  <dcterms:modified xsi:type="dcterms:W3CDTF">2015-11-30T12:17:45Z</dcterms:modified>
</cp:coreProperties>
</file>