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3" r:id="rId9"/>
    <p:sldId id="275" r:id="rId10"/>
    <p:sldId id="262" r:id="rId11"/>
    <p:sldId id="264" r:id="rId12"/>
    <p:sldId id="265" r:id="rId13"/>
    <p:sldId id="266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eet" initials="s" lastIdx="1" clrIdx="0">
    <p:extLst>
      <p:ext uri="{19B8F6BF-5375-455C-9EA6-DF929625EA0E}">
        <p15:presenceInfo xmlns:p15="http://schemas.microsoft.com/office/powerpoint/2012/main" userId="swe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>
        <p:scale>
          <a:sx n="33" d="100"/>
          <a:sy n="33" d="100"/>
        </p:scale>
        <p:origin x="64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189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102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6960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416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002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857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397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7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98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286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962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B09D3-9D55-41E5-9EE1-6A9662849313}" type="datetimeFigureOut">
              <a:rPr lang="th-TH" smtClean="0"/>
              <a:t>27/11/58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95555-BB6F-4858-ABCC-0D82E180BDE6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465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mkSnHCdKCLQ/UVAQ15VC73I/AAAAAAAAAZU/Y5KYGh7D39g/s1600/untitle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hyperlink" Target="http://2.bp.blogspot.com/-mkSnHCdKCLQ/UVAQ15VC73I/AAAAAAAAAZU/Y5KYGh7D39g/s1600/untitled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callanna01.blogspot.com/2013/03/blog-pos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.th/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i2b-_T5_Njw/UVALbXG6aDI/AAAAAAAAAYE/AWqlRIIVYhE/s1600/ti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114300" y="274706"/>
            <a:ext cx="119633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รทำสังคายนาครั้งที่ ๘ และการทำนุบำรุงพระพุทธศาสนาสมัยพระเจ้าติโลกราช</a:t>
            </a:r>
            <a:endParaRPr lang="en-US" sz="4000" b="1" cap="none" spc="0" dirty="0">
              <a:ln/>
              <a:solidFill>
                <a:schemeClr val="accent4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921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" name="Picture 2" descr="https://pixabay.com/static/uploads/photo/2012/03/04/00/25/abstract-21918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2"/>
            <a:ext cx="12192000" cy="69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0877" y="281017"/>
            <a:ext cx="1023292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การเป็นสัมพันธไมตรีระหว่างอาณาจักรล้านนากับกรุงศรีอยุธยา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6348" y="1377047"/>
            <a:ext cx="10235381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พระ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เจ้าติโลกราชทำสงครามกับสมเด็จพระบรมไตรโลกนาถต่อเนื่องมาเป็นเวลา ๒๗ ปี ต่างพลัดกันรุกผลัดกัน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พระเจ้าติโลกราชจึงทรงติดต่อกับฝ่ายกรุงศรีอยุธยาขอเป็นไมตรีกัน ฝ่ายกรุงศรีอยุธยาซึ่งบอบช้ำมากพอกันจึงรับข้อเสนอของพระเจ้าติโลกราช ในปลายสมัยของรัชกาลของทั้งสองพระองค์อาณาจักรล้านนากับกรุงศรีอยุธยาจึงมีความสงบเป็นไมตรีต่อกันจนสิ้นรัชกาลโดยพระเจ้าติโลกราชสวรรคตในปี พ.ศ. ๒๐๓๐ และให้หลังอีก ๑ ปี สมเด็จพระบรมไตรโลกนาถก็สวรรคต ในปี พ.ศ. ๒๐๓๑ เป็นการปิดฉาก ศึก ๒ มหาราชแห่ง ๓ โลก ("ติโลก""ไตรโลก"แปลว่า ๓ โลกคือเมืองสวรรค์ เมืองมนุษย์ และเมืองนรก)</a:t>
            </a:r>
          </a:p>
        </p:txBody>
      </p:sp>
      <p:pic>
        <p:nvPicPr>
          <p:cNvPr id="4098" name="Picture 2" descr="http://www.watpadang.com/images/bank/article/ti1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2" b="7175"/>
          <a:stretch/>
        </p:blipFill>
        <p:spPr bwMode="auto">
          <a:xfrm>
            <a:off x="0" y="845857"/>
            <a:ext cx="1343841" cy="1689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watpadang.com/images/bank/article/ti1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2" b="7175"/>
          <a:stretch/>
        </p:blipFill>
        <p:spPr bwMode="auto">
          <a:xfrm>
            <a:off x="93331" y="2582117"/>
            <a:ext cx="1343841" cy="1689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watpadang.com/images/bank/article/ti1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2" b="7175"/>
          <a:stretch/>
        </p:blipFill>
        <p:spPr bwMode="auto">
          <a:xfrm>
            <a:off x="93332" y="4576480"/>
            <a:ext cx="1343841" cy="16896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2" name="Picture 4" descr="http://en.ost.co.th/images/catalog_images/13088201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68211" y="239414"/>
            <a:ext cx="764431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การทำสังคายนาครั้งที่ ๘</a:t>
            </a:r>
            <a:endParaRPr lang="th-TH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529" y="102790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พ.ศ.๒๐๒๐ พระเจ้าติโลกราชทรงโปรดให้ชุมนุมพระเถรานุเถระ โดยมีพระธรรมทินมหาเถระ เจ้าอาวาสวัดป่าตาลเป็นประธาน กระทำสังคายนาชำระพระคัมภีร์พระไตรปิฎกที่วัดโพ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ธาราม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นี้ได้รับการยอมรับต่อเนื่องต่อเนื่องว่าเป็นการสังคายนาครั้งที่ ๘ ในประวัติพระพุทธศาสนต่อจากที่ทำมาแล้ว ๗ ครั้งในประเทศอินเดียและศรีลังกา โดยเรียกการสังคายนาครั้งที่ ๘ ที่เชียงใหม่นี้ว่า “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อัฏฐ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สังคายนา” ทำให้พระพุทธศาสนาเจริญรุ่งเรืองมากในสมัยนี้ จนเป็นที่เลื่องลือพระเกียรติยศไปทั่วประเทศข้างเคียง ทำให้พระเจ้าติโลกราชได้รับการเฉลิมพระปรมาภิไธยว่า “พระ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เจ้าศิ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ริธรรมจักรวัติโลกราชามหาธรรมิกราช พระเจ้านคร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พิงค์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เชียงใหม่”  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146" name="Picture 2" descr="http://4.bp.blogspot.com/-i2b-_T5_Njw/UVALbXG6aDI/AAAAAAAAAYE/AWqlRIIVYhE/s400/ti3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19" y="1641802"/>
            <a:ext cx="2128661" cy="3254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ผลการค้นหารูปภาพสำหรับ ภาพพื้นหลัง 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12192000" cy="6964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635567" y="80823"/>
            <a:ext cx="63594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การทำนุบำรุงพระพุทธศาสนา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" y="2724001"/>
            <a:ext cx="1149858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นอกจาก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กิจทางการสงครามแล้ว ยังทรงเป็นเอกอัครศาสนูปถัมภก จึงทำให้รัชกาลของพระองค์พระพุทธศาสนารุ่งเรืองสูงสุด ดังเห็นได้จาก  ในปี พ.ศ. ๑๙๙๐ เมื่อพระราชบิดา 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สามฝั่งแกนสวรรคต จึงจัดการพระราชทานเพลิงพระศพแล้วสถาปนาพระสถูปบรรจุพระอัฐิไว้ ณ ป่าแดงหลวง ( อยู่เชิงดอยสุเทพ ในบริเวณ ม.เชียงใหม่) โดยบุทองแดงแล้วปิดทองทั้งองค์ เมื่อเสร็จงานในปีเดียวกันก็ออกผนวชโดยให้พระมารดาว่าราชการแทนพระองค์ ทั้งนี้เพื่อศึกษาปฏิบัติพระธรรมวินัย ต่อมาเมื่อพระมารดาสิ้นพระชนม์ก็ถวายพระเพลิง ณ สถานที่เดียวกันกับพระบิดา แล้วสถาปนาที่นั้นเป็นพระอารามในปี พ.ศ.๑๙๙๔ โดยทรงขนานนามว่า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วัดอ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โศการามวิหาร ลุถึงปี พ.ศ.๑๙๙๘ โปรดให้สร้างวัดโพ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ธาราม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วิหาร หรือวัดเจดีย์เจ็ดยอด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AutoShape 4" descr="ผลการค้นหารูปภาพสำหรับ การสร้างวัดของพระเจ้าติโลกราช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4" name="Picture 6" descr="http://3.bp.blogspot.com/-e9JTgbKi2E8/TwhaXeHp5MI/AAAAAAAAAII/2OytKhFpxoc/s1600/%25E0%25B8%25AB%25E0%25B8%25A1%25E0%25B8%25B7%25E0%25B9%2588%25E0%25B8%2599%25E0%25B8%2594%25E0%25B9%2589%25E0%25B8%2587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5"/>
          <a:stretch/>
        </p:blipFill>
        <p:spPr bwMode="auto">
          <a:xfrm>
            <a:off x="422987" y="201263"/>
            <a:ext cx="1700781" cy="2409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fbcdn-photos-g-a.akamaihd.net/hphotos-ak-xft1/v/t1.0-0/p240x240/1908141_1065623766799116_1966035347524086377_n.jpg?oh=61b37436b4901358aea869238ea99495&amp;oe=56BD2CD4&amp;__gda__=1455210694_7d368e5e42989c1554826bb706b3044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57" y="1006243"/>
            <a:ext cx="2712003" cy="18080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oard.trekkingthai.com/board/upload/photo/2009-08/7f817011a1820c425d5416fe51a577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49" y="1006243"/>
            <a:ext cx="2474288" cy="16534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laksanathai.com/book1/LargeImages/2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22" y="800316"/>
            <a:ext cx="1455588" cy="19236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bloggang.com/data/moonfleet/picture/13854226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91" y="193059"/>
            <a:ext cx="1786642" cy="2382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16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4" descr="http://www.infopress.co.th/picture/Live%20King/kin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74" y="0"/>
            <a:ext cx="12255673" cy="68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4069" y="91343"/>
            <a:ext cx="699073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การทำนุบำรุงพระพุทธศาสนา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88455"/>
            <a:ext cx="1225567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เมื่อ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๒๐๒๒ พระเจ้าติโลกราชโปรดให้หมื่นด้าม</a:t>
            </a:r>
            <a:r>
              <a:rPr lang="th-TH" sz="39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พร้าคต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เดินทางไปประเทศลังกาจำลองแบบโลหะปราสาทและมาก่อสร้างเป็นเจดีย์ ๗ ยอด ณ วัดมหาโพ</a:t>
            </a:r>
            <a:r>
              <a:rPr lang="th-TH" sz="39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ธาราม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(วัดเจ็ดยอด) และจำลอง</a:t>
            </a:r>
            <a:r>
              <a:rPr lang="th-TH" sz="39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รัตนมา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ลีเจดีย์เพื่อนำแบบมา</a:t>
            </a:r>
            <a:r>
              <a:rPr lang="th-TH" sz="39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ปฏิสังขร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พระเจดีย์ใหญ่ที่วัดเจดีย์หลวงที่</a:t>
            </a:r>
            <a:r>
              <a:rPr lang="th-TH" sz="39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แสนเมืองมา </a:t>
            </a:r>
            <a:endParaRPr lang="th-TH" sz="39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กษัตริย์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r>
              <a:rPr lang="th-TH" sz="39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ราชวงศ์มัง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รายโปรดฯ ให้สร้างขึ้น พระเจดีย์ใหญ่องค์นี้จึงได้รับการขยายเสริมฐานให้กว้างเป็น ๗๐ เมตร สูง ๘๘ เมตร โปรดให้บรรจุพระบรมธาตุที่ได้มาจากลังกาไว้ในองค์พระเจดีย์นี้ พร้อมทั้งโปรดฯ ให้สร้างหอพระแก้วตามอย่างโลหะปราสาทที่ลังกา แล้วอาราธนาพระแก้วมรกตและพระแก้วขาวมา</a:t>
            </a:r>
            <a:r>
              <a:rPr lang="th-TH" sz="3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  <a:r>
              <a:rPr lang="th-TH" sz="3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ในหอพระแก้ววัดเจดีย์หลวงนี้อีกด้วย</a:t>
            </a:r>
          </a:p>
        </p:txBody>
      </p:sp>
      <p:pic>
        <p:nvPicPr>
          <p:cNvPr id="8194" name="Picture 2" descr="http://2.bp.blogspot.com/-mkSnHCdKCLQ/UVAQ15VC73I/AAAAAAAAAZU/Y5KYGh7D39g/s320/untitl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8" y="322912"/>
            <a:ext cx="2991399" cy="1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55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4" descr="http://img2.plazathai.com/uppic/39/dc4e2a15aff60854629bf5171e507b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60"/>
            <a:ext cx="12192000" cy="68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2919" y="192683"/>
            <a:ext cx="645340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การทำนุบำรุงพระพุทธศาสนา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8665" y="1084878"/>
            <a:ext cx="9043712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พ.ศ. ๒๐๒๕ โปรดฯ ให้อัญเชิญพระพุทธ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ปฏิมากร    	แก่น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จันทน์แดงจากวิหารวัดป่าแดงเหนือเมืองพะเยามาไว้ที่นครเชียงใหม่ โดยเสด็จไปรับด้วยพระองค์เองที่เมืองลำพูน ตลอดเวลาในช่วงปลายรัชกาล พระเจ้าติโลกราชได้สน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พระทัย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ทะนุบำรุงพระศาสนาเป็นอันมาก ได้โปรดฯ ให้หล่อพระพุทธรูปทองคำองค์หนึ่งและโปรดฯ ให้บรรจุพระบรมธาตุ ๕๐๐ องค์ ขนานนามว่า พระป่าตาลน้อย ประดิษฐานไว้ ณ วัดป่าตาลวัน ที่ซึ่งพระธรรมทินเถระผู้เป็นประธานในการสังคายนาพระไตรปิฎกครั้งที่ ๘ เป็นเจ้าอาวาส</a:t>
            </a:r>
          </a:p>
        </p:txBody>
      </p:sp>
      <p:pic>
        <p:nvPicPr>
          <p:cNvPr id="9218" name="Picture 2" descr="http://2g.pantip.com/cafe/gallery/topic/G6751988/G6751988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0" y="690329"/>
            <a:ext cx="2221105" cy="1479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bloggang.com/data/met/picture/1214815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9" y="2412477"/>
            <a:ext cx="1699137" cy="2155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bloggang.com/data/met/picture/12148161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/>
          <a:stretch/>
        </p:blipFill>
        <p:spPr bwMode="auto">
          <a:xfrm>
            <a:off x="235974" y="4809885"/>
            <a:ext cx="2049042" cy="172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 descr="ผลการค้นหารูปภาพสำหรับ ภาพพื้นหลัง ไท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4"/>
            <a:ext cx="12192000" cy="69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2221" y="365125"/>
            <a:ext cx="582884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การสิ้นสุดลงแห่งพระเจ้าติโลกราช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847" y="1196122"/>
            <a:ext cx="872876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พระ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เจ้าติโลกราชเสด็จสวรรคตเมื่อ พ.ศ. ๒๐๓๐พระชนมายุ ๗๘ พรรษา  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ยอดเชียงราย ผู้เป็นพระราชนัดดา (หลาน) ขึ้นเสวยราชย์ครองเมืองเชียงใหม่แทน นับเป็นกษัตริย์องค์ที่ ๑๐ แห่ง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ราชวงศ์มัง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ยอดเชียงรายได้โปรดสร้างสถูปขนาดใหญ่ บรรจุพระอัฐิของพระ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อัยกาธิ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 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พระเจ้าติโลกราช ) ไว้เพื่อเป็นอนุสรณ์แก่ชนรุ่นหลังให้ได้ตระหนักและระลึกถึงพระองค์ท่าน ในฐานะเป็นผู้สถาปนาวัดเจ็ดยอดนี้ขึ้นซึ่งยังคงปรากฏให้เห็นอยู่ตราบเท่าทุกวันนี้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42" name="Picture 2" descr="http://2.bp.blogspot.com/--mCroHR6tSM/UVALdr5mfZI/AAAAAAAAAYw/FGOMJJLD2CA/s400/%25E0%25B9%2580%25E0%25B8%2588%25E0%25B8%2594%25E0%25B8%25B5%25E0%25B8%25A2%25E0%25B9%258C%25E0%25B8%259A%25E0%25B8%25A3%25E0%25B8%25A3%25E0%25B8%2588%25E0%25B8%25B8%25E0%25B8%25AD%25E0%25B8%25B1%25E0%25B8%2590%25E0%25B8%25B4%25E0%25B8%259E%25E0%25B8%25A3%25E0%25B8%25B0%25E0%25B9%2580%25E0%25B8%2588%25E0%25B9%2589%25E0%25B8%25B2%25E0%25B8%2595%25E0%25B8%25B4%25E0%25B9%2582%25E0%25B8%25A5%25E0%25B8%2581%25E0%25B8%25A3%25E0%25B8%25B2%25E0%25B8%258A%25E0%25B8%25A7%25E0%25B8%25B1%25E0%25B8%2594%25E0%25B9%2580%25E0%25B8%2588%25E0%25B9%2587%25E0%25B8%2594%25E0%25B8%25A2%25E0%25B8%25AD%25E0%25B8%25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4065"/>
          <a:stretch/>
        </p:blipFill>
        <p:spPr bwMode="auto">
          <a:xfrm>
            <a:off x="9232490" y="779598"/>
            <a:ext cx="2718663" cy="32930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78477" y="4370234"/>
            <a:ext cx="3044423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เจดีย์บรรจุพระ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อัฐิ</a:t>
            </a:r>
          </a:p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เจ้าติโลกราช  </a:t>
            </a:r>
            <a:endParaRPr lang="th-TH" sz="4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วัด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เจ็ดยอด</a:t>
            </a:r>
          </a:p>
        </p:txBody>
      </p:sp>
    </p:spTree>
    <p:extLst>
      <p:ext uri="{BB962C8B-B14F-4D97-AF65-F5344CB8AC3E}">
        <p14:creationId xmlns:p14="http://schemas.microsoft.com/office/powerpoint/2010/main" val="3178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 descr="https://encrypted-tbn3.gstatic.com/images?q=tbn:ANd9GcT4KESpBzyQBZJWxiGci0Y_817_Agvb_dAbLEjw8_sZw2xP7n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34"/>
            <a:ext cx="12192000" cy="6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9983" y="229578"/>
            <a:ext cx="906017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6852" y="1031133"/>
            <a:ext cx="105749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พระเจ้าติโลกราชนอกจากยังทรงมีพระ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กิจทางการ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สงคราม เป็นผู้ปกป้อง คุ้มครอง อาณาจักรล้านนา พระองค์ได้ทำสงครามกับหัวเมืองต่างๆ จนได้รับชัยชนะทุกครั้ง จน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จักรพรรดิ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เฉิงฮ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 แห่ง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ราชวงศ์หมิง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จอม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จักรพรรดิ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จีนได้ถวายพระนามให้"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รอง" จักรพรรดิจีนแห่ง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ราชวงศ์หมิง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 "ราชาผู้พิชิตแห่งทิศตะวันตก" (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King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of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West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แล้ว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ยังทรงเป็นเอกอัครศาสนูปถัมภก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โดยการทำสังคายนา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๘ ที่เชียงใหม่นี้ว่า “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อัฏฐ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สังคายนา” 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และได้สร้างวัดในพระพุทธศาสนา จึง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ทำให้รัชกาลของพระองค์พระพุทธศาสนารุ่งเรืองสูงสุด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" descr="http://www.komkid.com/wp-content/uploads/2011/07/2king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58" y="229578"/>
            <a:ext cx="1978451" cy="1325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mkSnHCdKCLQ/UVAQ15VC73I/AAAAAAAAAZU/Y5KYGh7D39g/s320/untitl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37" y="5330377"/>
            <a:ext cx="2991399" cy="1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 descr="https://pixabay.com/static/uploads/photo/2012/03/04/00/25/abstract-21918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4142" y="365125"/>
            <a:ext cx="392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อ้างอิง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458" y="1438136"/>
            <a:ext cx="1097034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http://</a:t>
            </a:r>
            <a:r>
              <a:rPr lang="th-TH" sz="44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historicallanna01.blogspot.com/2013/03/blog-post.html</a:t>
            </a:r>
            <a:endParaRPr lang="th-TH" sz="4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https://</a:t>
            </a:r>
            <a:r>
              <a:rPr lang="en-US" sz="44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www.google.co.th/search</a:t>
            </a:r>
            <a:endParaRPr lang="en-US" sz="4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0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hammajak.net/board/files/paragraph_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3232" y="1002349"/>
            <a:ext cx="49231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</a:t>
            </a:r>
          </a:p>
          <a:p>
            <a:pPr algn="ctr"/>
            <a:r>
              <a:rPr lang="th-T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พระใบฎีกาสุพจน์ ตปสีโล</a:t>
            </a:r>
          </a:p>
          <a:p>
            <a:pPr algn="ctr"/>
            <a:r>
              <a:rPr lang="th-T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อาจารย์ประจำวิชา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157" y="3646835"/>
            <a:ext cx="47275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54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จัดทำโดย</a:t>
            </a:r>
          </a:p>
          <a:p>
            <a:pPr algn="ctr"/>
            <a:r>
              <a:rPr lang="th-TH" sz="5400" b="1" cap="none" spc="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สามเณรเอกราช บรรลือ</a:t>
            </a:r>
          </a:p>
          <a:p>
            <a:pPr algn="ctr"/>
            <a:r>
              <a:rPr lang="th-TH" sz="54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คณะครุศาสตร์ ชั้นปีที่</a:t>
            </a:r>
            <a:r>
              <a:rPr lang="th-TH" sz="54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en-US" sz="5400" b="1" cap="none" spc="0" dirty="0">
              <a:ln>
                <a:solidFill>
                  <a:schemeClr val="tx1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832" y="438423"/>
            <a:ext cx="607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เหตุการณ์สำคัญในประวัติศาสตร์ไทย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44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21"/>
            <a:ext cx="4200728" cy="698467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 descr="https://pixabay.com/static/uploads/photo/2012/03/04/00/25/abstract-21918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2"/>
            <a:ext cx="12192000" cy="69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15578"/>
            <a:ext cx="1015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</a:t>
            </a:r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พระเจ้าติโลกราช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030" y="992221"/>
            <a:ext cx="11658063" cy="550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   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พระ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เจ้าติโลกราช ทรงเป็นพระมหากษัตริย์แห่ง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อาณาจักร		  ล้านนา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องค์ที่ ๙ 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ราชวงศ์มัง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รายทรงเป็นโอรสลำดับที่ ๖ ในจำนวนพระโอรส ๑๐ องค์ของ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สามฝั่งแกนกับแม่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พระพิ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ลก อันได้แก่ ท้าวอ้าย ท้าวยี่ ท้าวสาม ท้าวไส ท้าวงั่ว ท้าวลก ท้าวเจ็ด ท้าวแปด ท้าวเก้า และท้าว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ซ้อย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พระนามเดิมของพระองค์คือ ท้าวลก แปลว่า ลำดับที่ ๖ เสด็จพระราชสมภพเมื่อ พ.ศ. ๑๙๕๒ ครั้นเมื่อพระองค์ทรงเจริญพระชันษาถึงกาลสมควร พระราชบิดาก็ทรงโปรดให้ไปครองเมือง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พร้าว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วังหิน(ปัจจุบันคือ อำเภอ</a:t>
            </a:r>
            <a:r>
              <a:rPr lang="th-TH" sz="4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พร้าว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จังหวัดเชียงใหม่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0" name="Picture 2" descr="http://1.bp.blogspot.com/-AdxA4nmCOHM/UVALiFckfDI/AAAAAAAAAY4/hw6lB8UFcyQ/s400/%25E0%25B8%259E%25E0%25B8%25A3%25E0%25B8%25B0%25E0%25B9%2580%25E0%25B8%2588%25E0%25B9%2589%25E0%25B8%25B2%25E0%25B8%2595%25E0%25B8%25B4%25E0%25B9%2582%25E0%25B8%25A5%25E0%25B8%2581%25E0%25B8%25A3%25E0%25B8%25B2%25E0%25B8%25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r="16437"/>
          <a:stretch/>
        </p:blipFill>
        <p:spPr bwMode="auto">
          <a:xfrm>
            <a:off x="256031" y="199888"/>
            <a:ext cx="1164338" cy="2069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46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https://pixabay.com/static/uploads/photo/2012/03/04/00/25/abstract-21918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72"/>
            <a:ext cx="12192000" cy="69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02368" y="147697"/>
            <a:ext cx="4987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(ต่อ)ประวัติ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พระเจ้าติโลกราช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4024" y="978694"/>
            <a:ext cx="10414389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ต่อมา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เกิดราชการสงครามขึ้น ทัพของท้าวลกยกไปสมทบพระราชบิดาล่าช้า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สามฝั่งแกนจึงลงพระราชอาญา เนรเทศให้ท้าวลกไปครอง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เมืองยวม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ใต้(อำเภอแม่สะเรียง จ.แม่ฮ่องสอนในปัจจุบัน) ต่อมา สามเด็กย้อย อำมาตย์เมืองเชียงใหม่คิดเอาราชสมบัติให้ท้าวลก จึงได้ซ่องสุมกำลังและลอบไปรับท้าวลกจาก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เมืองยวม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ใต้มาไว้ที่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เชียงใหม่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ในขณะที่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สามฝั่งแกนได้แปรพระราชฐานไปอยู่ที่เวียงเจ็ด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ลิน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เชิงดอยสุเทพ (ซึ่งตั้งอยู่ในสวนสัตว์เชียงใหม่ในปัจจุบัน) สามเด็กย้อย ได้นำกำลังเข้าเผาเวียงเจ็ด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ลิน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ยึดเมืองเชียงใหม่แล้วจึงบังคับให้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พระญา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สามฝั่งแกนสละราชสมบัติ</a:t>
            </a:r>
          </a:p>
        </p:txBody>
      </p:sp>
      <p:pic>
        <p:nvPicPr>
          <p:cNvPr id="1026" name="Picture 2" descr="http://i617.photobucket.com/albums/tt256/wannabexcite/Logo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0" y="177671"/>
            <a:ext cx="1005929" cy="1430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http://www.watpadang.com/images/content432552151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941" y="2415674"/>
            <a:ext cx="1551907" cy="1929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617.photobucket.com/albums/tt256/wannabexcite/Logo_resi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0" y="5224727"/>
            <a:ext cx="900462" cy="1280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43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infopress.co.th/picture/Live%20King/kin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4.bp.blogspot.com/-txH0qtsJyNE/UVALbmJLXZI/AAAAAAAAAYU/eSU-UZZqrDQ/s1600/ti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0" y="210245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KingNU.jpg"/>
          <p:cNvSpPr>
            <a:spLocks noChangeAspect="1" noChangeArrowheads="1"/>
          </p:cNvSpPr>
          <p:nvPr/>
        </p:nvSpPr>
        <p:spPr bwMode="auto">
          <a:xfrm>
            <a:off x="190500" y="11722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685800" y="1393259"/>
            <a:ext cx="11257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จากนั้น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จึงไปกราบทูลเชิญท้าวลก มาขึ้นเป็นพระเจ้าเชียงใหม่ ในปี พ.ศ. ๑๙๘๕ ทรงมีพระนามว่า พระมหาศรีสุธรรมติโลกราช เมื่อทรงมีพระชนมายุ ๓๒ พรรษา ส่วนพระราชบิดาทรงโปรดให้ไปประทับอยู่ที่เมืองสาด (อยู่ในรัฐฉาน ประเทศพม่า)  และปูนบำเหน็จความชอบสามเด็กย้อยเป็น“เจ้าแสนขาน”แต่อยู่มาได้เพียง ๑ เดือน ๑๕ วัน เจ้าแสนขานก็คิดก่อการเป็นกบฏ พระเจ้าติโลกราชจึงให้ "หมื่นด้งนคร" เสด็จอาของพระองค์ ผู้ครองเมืองลำปาง เข้าจับตัวเจ้าแสนขานไปคุมขังแต่ไม่ให้ทำร้าย เมื่อพ้นโทษได้ลดยศเป็น "หมื่นขาน" และให้ไปครองเมืองเชียงแสนแทน (อำเภอเชียงแสน จังหวัดเชียงราย ในปัจจุบัน)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23882" y="175835"/>
            <a:ext cx="8579223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 ประวัติความเป็นมาของพระเจ้าติโลกราช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669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 descr="http://www.pamanthai.com/pic/wallpaper/linethai/LT-0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komkid.com/wp-content/uploads/2011/07/2king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281090"/>
            <a:ext cx="2353596" cy="15769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66970" y="281009"/>
            <a:ext cx="814163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การป้องกันอาณาจักรและขยายอาณาจักรของพระเจ้าติโลกราช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477" y="1100639"/>
            <a:ext cx="118626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เจ้าติโลกราชทรงสร้างความมั่นคงภายใน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อาณาจักร	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ล้านนา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 ๑๐ ปี (พ.ศ. ๑๙๘๔-๑๙๙๔) มีการปราบ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หัวเมือง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เช่น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นับว่าเป็นปฐมเหตุแห่งศึกสิงห์เหนือ เสือใต้ (เชียงใหม่ -อยุธยา) ยืดเยื้อยาวนาน ถึง๓๓ ปีนับแต่ พ.ศ. ๑๙๘๕สมัยสมเด็จพระบรมราชาที่ ๒ ถึง พ.ศ. ๒๐๑๘ ในสมัยของสมเด็จพระบรมไตร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โลกนาถก็มีการทำสงครามก็เช่นเดิม </a:t>
            </a:r>
            <a:r>
              <a:rPr lang="th-TH" sz="3600" b="1" dirty="0"/>
              <a:t> </a:t>
            </a:r>
            <a:endParaRPr lang="th-TH" sz="3600" b="1" dirty="0" smtClean="0"/>
          </a:p>
          <a:p>
            <a:pPr algn="thaiDist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เป็น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เหตุให้สมเด็จพระบรมไตรโลกนาถทรงแก้ไขการขยายอำนาจของพระเจ้าติโลกราช โดยเสด็จขึ้นมาครองเมืองพิษณุโลกใน พ.ศ. ๒๐๐๖ โดยใช้เมืองพิษณุโลกเป็นเมืองหลวง ในการทำสงครามกับล้านนา  นอกจากใช้กำลังทหารโดยตรงแล้วทางอยุธยายังใช้พิธีสงฆ์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algn="thaiDist"/>
            <a:r>
              <a:rPr lang="th-TH" sz="3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ไสย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84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100" name="Picture 4" descr="http://img2.plazathai.com/uppic/39/dc4e2a15aff60854629bf5171e507b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60"/>
            <a:ext cx="12192000" cy="688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ผลการค้นหารูปภาพสำหรับ สมเด็จพระมหาธรรมาธิราชเจ้า หรือ ขุนพิเรนทรเทพ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https://encrypted-tbn2.gstatic.com/images?q=tbn:ANd9GcSv0Sa6mEZ0_THFvFPoAylp2nFOTayUyBvrqA1rXQls2F3OzSZ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17" y="123031"/>
            <a:ext cx="3319983" cy="197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419100" y="381575"/>
            <a:ext cx="762614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อำนาจขึ้น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ไปยังหัวเมืองต่างๆของพระเจ้าติโลกราช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1317406"/>
            <a:ext cx="1127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นั้นพระองค์ขยายอำนาจขึ้นไปทางทิศเหนือตีได้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</a:p>
          <a:p>
            <a:pPr algn="thaiDist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เชียง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รุ้ง (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เชอห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ลี่ใหญ่หรือจิ่งหง) เมืองยอง  เมืองอิง สิบสองปัน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</a:t>
            </a:r>
          </a:p>
          <a:p>
            <a:pPr algn="thaiDist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มณฑล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ยูน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นาน ภาคใต้ของประเทศจีน ตีได้เมืองเชียงตุง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ทิศ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ตะวันตก ได้รัฐฉาน ฝั่งตะวันตกแม่น้ำสาละ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วิน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ติด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พรมแดนมู่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ปางหรือแสนหวี คือ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เมืองล๊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อกจ๊อก  เมืองปั่น หนองบอน ยองห้วย เมืองสู่ เมือง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จีด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เมืองจาง เมือง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เมืองจำคา เมือง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พุย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เมืองสีป้อ เมืองนาย 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เมืองไล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 เมืองเชียงทอง รวมกว่า ๑๔ เมือง โดยเจ้าฟ้าเมืองต่างๆนำไพร่พลเมืองมาพึ่งพระ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โพธิ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สมภารที่เชียงใหม่ 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นอกจากนี้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ยังตีได้เมืองแพร่ เมืองน่าน ทางทิศตะวันออกจรดล้านช้าง ประเทศลาว ทิศใต้จรด ตาก เชลียง (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ศรีสัช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นาลัย) เชียงชื่น (</a:t>
            </a:r>
            <a:r>
              <a:rPr lang="th-TH" sz="3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สวรรค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โลก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เป็นต้น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724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4KESpBzyQBZJWxiGci0Y_817_Agvb_dAbLEjw8_sZw2xP7n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23459" y="287030"/>
            <a:ext cx="457529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ราชาผู้พิชิตแห่งทิศตะวันตก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118" y="1483051"/>
            <a:ext cx="11149781" cy="5016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จอม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จักรพรรดิจีนจึงมีพระบัญชาสั่งสอบสวนเชลยศึกเวียดนาม ทีเดียวพร้อมๆกันโดยแยกสอบสวนคนละห้อง เพื่อป้องกันมิให้เชลยศึกเวียดนาม บอกข้อมูลให้แก่กัน ผลการสอบสวน ตรงกันหมดว่ากองทัพที่ยิ่งใหญ่ของ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จักรพรรดิเล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ทันตองแห่งเวียดนาม พ่ายแพ้หมดรูปแก่กองทัพพระเจ้าติโลกราช ณ สมรภูมิที่ เมืองน่าน จักรพรรดิจีนถึงกับยกพระหัตถ์ทุบพระอุระ ตรัสด้วยพระสุ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รเสียง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ดังทั่วท้องพระโรงต่อหน้าเสนา อำมาตย์ ที่ชุมนุม ณ ที่นั้นว่า "เหวยๆ ข้าคิดว่าในใต้หล้ามีเพียงข้าผู้เดียวที่มีเดชานุภาพมาก แต่บัดเดี๋ยวนี้มี ท้าวล้านนาพระเจ้าติโลกราช มีเดชานุภาพทัดเทียม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22" name="Picture 2" descr="ผลการค้นหารูปภาพสำหรับ การทำสงครามของพระเจ้าติโลกรา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" y="178657"/>
            <a:ext cx="1345153" cy="17958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5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4KESpBzyQBZJWxiGci0Y_817_Agvb_dAbLEjw8_sZw2xP7n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66792" y="287030"/>
            <a:ext cx="5288628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(ต่อ)ราชา</a:t>
            </a:r>
            <a:r>
              <a:rPr lang="th-TH" sz="4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ผู้พิชิตแห่งทิศตะวันตก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9118" y="1544607"/>
            <a:ext cx="11149781" cy="4893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ข้า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จึงแต่งตั้งให้ท้าวล้านนา</a:t>
            </a: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"ราชาผู้พิชิตแห่งทิศตะวันตก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ให้เป็นใหญ่รองจากข้า มีอำนาจที่จะปราบปรามกษัตริย์น้อยใหญ่ที่ก่อการแข็งเมืองต่อข้า นับแต่บัดเดี๋ยวนี้เป็นต้นไป" พร้อมกับทรงส่งเครื่องราชอิสริยาภรณ์และเครื่องประกอบเกียรติยศ กองทหารพร้อมเสนาบดีผู้ใหญ่ เดินทางมาประกอบพิธีที่เชียงใหม่อย่างยิ่งใหญ่ อลังการโดยทรงยกย่องให้เป็น "รอง" จักรพรรดิจีนแห่ง</a:t>
            </a:r>
            <a:r>
              <a:rPr lang="th-TH" sz="4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ราชวงศ์หมิง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"ราชาผู้พิชิตแห่งทิศตะวันตก" (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King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of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the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West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pic>
        <p:nvPicPr>
          <p:cNvPr id="3074" name="Picture 2" descr="http://www.pasasiam.com/home/images/stories/dsc00549_resize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4" y="122945"/>
            <a:ext cx="1343635" cy="1786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168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Cordia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sweet</dc:creator>
  <cp:lastModifiedBy>sweet</cp:lastModifiedBy>
  <cp:revision>78</cp:revision>
  <dcterms:created xsi:type="dcterms:W3CDTF">2015-11-13T13:47:49Z</dcterms:created>
  <dcterms:modified xsi:type="dcterms:W3CDTF">2015-11-27T08:18:55Z</dcterms:modified>
</cp:coreProperties>
</file>