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8A82-548C-4415-95E9-0EC1BAE2AD08}" type="datetimeFigureOut">
              <a:rPr lang="th-TH" smtClean="0"/>
              <a:pPr/>
              <a:t>09/11/58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1E25-941D-4B8A-97B5-9292EB33368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8A82-548C-4415-95E9-0EC1BAE2AD08}" type="datetimeFigureOut">
              <a:rPr lang="th-TH" smtClean="0"/>
              <a:pPr/>
              <a:t>09/11/58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1E25-941D-4B8A-97B5-9292EB33368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8A82-548C-4415-95E9-0EC1BAE2AD08}" type="datetimeFigureOut">
              <a:rPr lang="th-TH" smtClean="0"/>
              <a:pPr/>
              <a:t>09/11/58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1E25-941D-4B8A-97B5-9292EB33368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8A82-548C-4415-95E9-0EC1BAE2AD08}" type="datetimeFigureOut">
              <a:rPr lang="th-TH" smtClean="0"/>
              <a:pPr/>
              <a:t>09/11/58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1E25-941D-4B8A-97B5-9292EB33368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8A82-548C-4415-95E9-0EC1BAE2AD08}" type="datetimeFigureOut">
              <a:rPr lang="th-TH" smtClean="0"/>
              <a:pPr/>
              <a:t>09/11/58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1E25-941D-4B8A-97B5-9292EB33368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8A82-548C-4415-95E9-0EC1BAE2AD08}" type="datetimeFigureOut">
              <a:rPr lang="th-TH" smtClean="0"/>
              <a:pPr/>
              <a:t>09/11/58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1E25-941D-4B8A-97B5-9292EB33368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8A82-548C-4415-95E9-0EC1BAE2AD08}" type="datetimeFigureOut">
              <a:rPr lang="th-TH" smtClean="0"/>
              <a:pPr/>
              <a:t>09/11/58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1E25-941D-4B8A-97B5-9292EB33368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8A82-548C-4415-95E9-0EC1BAE2AD08}" type="datetimeFigureOut">
              <a:rPr lang="th-TH" smtClean="0"/>
              <a:pPr/>
              <a:t>09/11/58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1E25-941D-4B8A-97B5-9292EB33368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8A82-548C-4415-95E9-0EC1BAE2AD08}" type="datetimeFigureOut">
              <a:rPr lang="th-TH" smtClean="0"/>
              <a:pPr/>
              <a:t>09/11/58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1E25-941D-4B8A-97B5-9292EB33368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8A82-548C-4415-95E9-0EC1BAE2AD08}" type="datetimeFigureOut">
              <a:rPr lang="th-TH" smtClean="0"/>
              <a:pPr/>
              <a:t>09/11/58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1E25-941D-4B8A-97B5-9292EB33368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8A82-548C-4415-95E9-0EC1BAE2AD08}" type="datetimeFigureOut">
              <a:rPr lang="th-TH" smtClean="0"/>
              <a:pPr/>
              <a:t>09/11/58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1E25-941D-4B8A-97B5-9292EB33368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E8A82-548C-4415-95E9-0EC1BAE2AD08}" type="datetimeFigureOut">
              <a:rPr lang="th-TH" smtClean="0"/>
              <a:pPr/>
              <a:t>09/11/58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B1E25-941D-4B8A-97B5-9292EB33368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rmAutofit/>
          </a:bodyPr>
          <a:lstStyle/>
          <a:p>
            <a:r>
              <a:rPr lang="th-TH" sz="4800" dirty="0" smtClean="0"/>
              <a:t>การเข้าถึงบริการทันตก</a:t>
            </a:r>
            <a:r>
              <a:rPr lang="th-TH" sz="4800" dirty="0" err="1" smtClean="0"/>
              <a:t>รรม</a:t>
            </a:r>
            <a:r>
              <a:rPr lang="th-TH" sz="4800" dirty="0" smtClean="0"/>
              <a:t>ของคนพิการ</a:t>
            </a:r>
            <a:endParaRPr lang="th-TH" sz="48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28728" y="2500306"/>
            <a:ext cx="6400800" cy="1752600"/>
          </a:xfrm>
        </p:spPr>
        <p:txBody>
          <a:bodyPr>
            <a:normAutofit/>
          </a:bodyPr>
          <a:lstStyle/>
          <a:p>
            <a:r>
              <a:rPr lang="th-TH" sz="4000" dirty="0" smtClean="0">
                <a:solidFill>
                  <a:schemeClr val="tx2">
                    <a:lumMod val="50000"/>
                  </a:schemeClr>
                </a:solidFill>
              </a:rPr>
              <a:t>เครือข่ายบริการสุขภาพอำเภอศรีบุญเรือง </a:t>
            </a:r>
          </a:p>
          <a:p>
            <a:r>
              <a:rPr lang="th-TH" sz="4000" dirty="0" smtClean="0">
                <a:solidFill>
                  <a:schemeClr val="tx2">
                    <a:lumMod val="50000"/>
                  </a:schemeClr>
                </a:solidFill>
              </a:rPr>
              <a:t>จังหวัดหนองบัวลำภู</a:t>
            </a:r>
            <a:endParaRPr lang="th-TH" sz="4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วัตถุประสงค์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๑.</a:t>
            </a:r>
            <a:r>
              <a:rPr lang="th-TH" dirty="0" smtClean="0"/>
              <a:t>เพื่อสำรวจข้อมูลทั่วไปและสภาวะ</a:t>
            </a:r>
            <a:r>
              <a:rPr lang="th-TH" dirty="0" err="1" smtClean="0"/>
              <a:t>ทันต</a:t>
            </a:r>
            <a:r>
              <a:rPr lang="th-TH" dirty="0" smtClean="0"/>
              <a:t>สุขภาพของคนพิการ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๒.</a:t>
            </a:r>
            <a:r>
              <a:rPr lang="th-TH" dirty="0" smtClean="0"/>
              <a:t>เพื่อเพิ่มการเข้าถึงบริการทันตก</a:t>
            </a:r>
            <a:r>
              <a:rPr lang="th-TH" dirty="0" err="1" smtClean="0"/>
              <a:t>รรม</a:t>
            </a:r>
            <a:r>
              <a:rPr lang="th-TH" dirty="0" smtClean="0"/>
              <a:t>ของคนพิการทั้งในสถานบริการและชุมชน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๓.</a:t>
            </a:r>
            <a:r>
              <a:rPr lang="th-TH" dirty="0" smtClean="0"/>
              <a:t>เพื่อพัฒนารูปแบบการดูแลคนพิการแบบ</a:t>
            </a:r>
            <a:r>
              <a:rPr lang="th-TH" dirty="0" err="1" smtClean="0"/>
              <a:t>บูรณา</a:t>
            </a:r>
            <a:r>
              <a:rPr lang="th-TH" dirty="0" smtClean="0"/>
              <a:t>การด้วยภาคีเครือข่ายและทีมหมอครอบครัว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เป้าหมาย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ดำเนินงานนำร่องในพื้นที่โรงพยาบาลศรีบุญเรือง </a:t>
            </a:r>
          </a:p>
          <a:p>
            <a:pPr>
              <a:buNone/>
            </a:pPr>
            <a:r>
              <a:rPr lang="th-TH" dirty="0" smtClean="0"/>
              <a:t> และพื้นที่โรงพยาบาลส่งเสริมสุขภาพตำบลศรีวิชัย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วิธีการดำเนินงานในโรงพยาบาลศรีบุญเรือง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๑.ตรวจสุขภาพช่องปากและฝึกแปรงฟันร่วมกับคลินิกฟื้นฟูคนพิการของงานกายภาพบำบัดโดย</a:t>
            </a:r>
            <a:r>
              <a:rPr lang="th-TH" dirty="0" err="1" smtClean="0"/>
              <a:t>ทันต</a:t>
            </a:r>
            <a:r>
              <a:rPr lang="th-TH" dirty="0" err="1" smtClean="0"/>
              <a:t>แพทย์</a:t>
            </a:r>
            <a:r>
              <a:rPr lang="th-TH" dirty="0" smtClean="0"/>
              <a:t>/เจ้าพนักงาน</a:t>
            </a:r>
            <a:r>
              <a:rPr lang="th-TH" dirty="0" err="1" smtClean="0"/>
              <a:t>ทันต</a:t>
            </a:r>
            <a:r>
              <a:rPr lang="th-TH" dirty="0" smtClean="0"/>
              <a:t>สาธารณสุข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๒.จัดบริการทางด่วนในการบริการแก่คนพิการในโรงพยาบาล</a:t>
            </a:r>
          </a:p>
          <a:p>
            <a:pPr>
              <a:buNone/>
            </a:pPr>
            <a:r>
              <a:rPr lang="th-TH" dirty="0" smtClean="0"/>
              <a:t>๓.ให้บริการทันตก</a:t>
            </a:r>
            <a:r>
              <a:rPr lang="th-TH" dirty="0" err="1" smtClean="0"/>
              <a:t>รรม</a:t>
            </a:r>
            <a:r>
              <a:rPr lang="th-TH" dirty="0" smtClean="0"/>
              <a:t>ตามความจำเป็นแก่คน</a:t>
            </a:r>
            <a:r>
              <a:rPr lang="th-TH" dirty="0" smtClean="0"/>
              <a:t>พิการในแต่ละรายในคลินิกทันตก</a:t>
            </a:r>
            <a:r>
              <a:rPr lang="th-TH" dirty="0" err="1" smtClean="0"/>
              <a:t>รรม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๔.ออกเยี่ยมคนพิการร่วมกับงานกายภาพบำบัด งานดูแลผู้ป่วยระยะยาวและทีมหมอครอบครัว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การดำเนินงานใน รพ.สต.ศรีวิชัย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1.   ประชุมชี้แจง </a:t>
            </a:r>
            <a:r>
              <a:rPr lang="th-TH" dirty="0" err="1" smtClean="0"/>
              <a:t>อส</a:t>
            </a:r>
            <a:r>
              <a:rPr lang="th-TH" dirty="0" smtClean="0"/>
              <a:t>ม.และเจ้าหน้าที่ใน รพ.สต.เพื่อออกค้นหาและเก็บข้อมูลคนพิการในพื้นที่ทั้งหมดให้เป็นปัจจุบัน โดยแบบสำรวจ </a:t>
            </a:r>
            <a:r>
              <a:rPr lang="en-US" dirty="0" smtClean="0"/>
              <a:t>ICF</a:t>
            </a:r>
            <a:r>
              <a:rPr lang="th-TH" dirty="0" smtClean="0"/>
              <a:t>และแบบสำรวจพฤติกรรมการดูแลสุขภาพช่องปาก</a:t>
            </a:r>
            <a:endParaRPr lang="en-US" dirty="0" smtClean="0"/>
          </a:p>
          <a:p>
            <a:pPr>
              <a:buNone/>
            </a:pPr>
            <a:r>
              <a:rPr lang="th-TH" dirty="0" smtClean="0"/>
              <a:t>2.  นำข้อมูลผู้พิการมาวิเคราะห์และทำประวัติผู้พิการโดยละเอียดทุกด้าน รวมทั้งวางแผนในการดูแลผู้พิการในแต่ละราย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th-TH" dirty="0" smtClean="0"/>
              <a:t>คืนข้อมูลแก่หน่วยงานและผู้มีส่วนเกี่ยวข้อง ในภาพรวมของพื้นที่และในภาพของแต่ละรายในหมู่บ้าน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</a:t>
            </a:r>
            <a:r>
              <a:rPr lang="th-TH" dirty="0" smtClean="0"/>
              <a:t>. ออกเยี่ยมบ้านโดย ทีมหมอครอบครัวและภาคีเครือข่าย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การดำเนินงานใน รพ.สต.ศรีวิชัย(ต่อ)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</a:t>
            </a:r>
            <a:r>
              <a:rPr lang="th-TH" dirty="0" smtClean="0"/>
              <a:t>.  จัดหาแหล่งสนับสนุนและประสานงาน  ในการก่อสร้างอาคาร ปรับสภาพแวดล้อมให้เหมาะสม และวัสดุอุปกรณ์ช่วยเหลือและฟื้นฟูความพิการ  อุปกรณ์ช่วยเหลือความพิการต่างๆ  การฝึกอาชีพแก่ผู้พิการและผู้ดูแลพร้อมหาแหล่งเงินทุน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6.</a:t>
            </a:r>
            <a:r>
              <a:rPr lang="th-TH" dirty="0" smtClean="0"/>
              <a:t>ออกให้บริการดูแลสุขภาพตามความจำเป็นของแต่ละราย ได้แก่ </a:t>
            </a:r>
          </a:p>
          <a:p>
            <a:pPr>
              <a:buNone/>
            </a:pPr>
            <a:r>
              <a:rPr lang="th-TH" dirty="0" smtClean="0"/>
              <a:t>     งานทันตก</a:t>
            </a:r>
            <a:r>
              <a:rPr lang="th-TH" dirty="0" err="1" smtClean="0"/>
              <a:t>รรม</a:t>
            </a:r>
            <a:r>
              <a:rPr lang="th-TH" dirty="0" smtClean="0"/>
              <a:t> กายภาพบำบัด พยาบาล แพทย์แผนไทย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7.</a:t>
            </a:r>
            <a:r>
              <a:rPr lang="th-TH" dirty="0" smtClean="0"/>
              <a:t>สร้างระบบการค้นหา  ดูแลและส่งต่อผู้พิการ ที่สะดวกรวดเร็วในพื้นที่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การเข้าถึงบริการของคนพิการ ใน รพ.สต.ศรีวิชัย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h-TH" dirty="0" smtClean="0"/>
              <a:t>๑.การปรับโครงสร้างและสภาพแวดล้อมในหน่วยบริการ ได้แก่ ทางลาด ราวจับ เตรียมรถเข็นในจุดรับคนไข้ การปรับปรุงห้องน้ำคนพิการ การปรับเปลี่ยนประตูห้องบริการต่างๆให้สามารถนำรถเข็นคนไข้สามารถเข้าออกได้สะดวก</a:t>
            </a:r>
          </a:p>
          <a:p>
            <a:pPr>
              <a:buNone/>
            </a:pPr>
            <a:r>
              <a:rPr lang="th-TH" dirty="0" smtClean="0"/>
              <a:t>๒.การจัดระบบให้บริการแก่คนพิการ ได้แก่ มีคิวพิเศษเมื่อมารับบริการใน รพ.สต.  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๓.การค้นหาคนพิการรายใหม่ในชุมชนและรพ.สต.(ค้นหาโดยชุมชน </a:t>
            </a:r>
            <a:r>
              <a:rPr lang="th-TH" dirty="0" err="1" smtClean="0"/>
              <a:t>อส</a:t>
            </a:r>
            <a:r>
              <a:rPr lang="th-TH" dirty="0" smtClean="0"/>
              <a:t>ม.</a:t>
            </a:r>
            <a:r>
              <a:rPr lang="th-TH" dirty="0" err="1" smtClean="0"/>
              <a:t>จนท.</a:t>
            </a:r>
            <a:r>
              <a:rPr lang="th-TH" dirty="0" smtClean="0"/>
              <a:t>)</a:t>
            </a:r>
          </a:p>
          <a:p>
            <a:pPr>
              <a:buNone/>
            </a:pPr>
            <a:r>
              <a:rPr lang="th-TH" dirty="0" smtClean="0"/>
              <a:t>๔.การดูแลคนพิการในชุมชน(มีแนวทางการดูแลและเยี่ยมที่ชัดเจนโดยทีมหมอครอบครัวและภาคีเครือข่าย)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การเข้าถึงบริการของคนพิการ ใน รพ.สต.ศรี</a:t>
            </a:r>
            <a:r>
              <a:rPr lang="th-TH" dirty="0" smtClean="0"/>
              <a:t>วิชัย(ต่อ)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h-TH" dirty="0" smtClean="0"/>
              <a:t>๕.มีแนวทางการดูแลทางทันตก</a:t>
            </a:r>
            <a:r>
              <a:rPr lang="th-TH" dirty="0" err="1" smtClean="0"/>
              <a:t>รรม</a:t>
            </a:r>
            <a:r>
              <a:rPr lang="th-TH" dirty="0" smtClean="0"/>
              <a:t>(ตรวจสุขภาพช่องปาก   บริการ</a:t>
            </a:r>
          </a:p>
          <a:p>
            <a:pPr>
              <a:buNone/>
            </a:pPr>
            <a:r>
              <a:rPr lang="th-TH" dirty="0" smtClean="0"/>
              <a:t>ทันตก</a:t>
            </a:r>
            <a:r>
              <a:rPr lang="th-TH" dirty="0" err="1" smtClean="0"/>
              <a:t>รรม</a:t>
            </a:r>
            <a:r>
              <a:rPr lang="th-TH" dirty="0" smtClean="0"/>
              <a:t>ในชุมชน  มีรถรับส่งในกรณีที่พิเศษ)</a:t>
            </a:r>
          </a:p>
          <a:p>
            <a:pPr>
              <a:buNone/>
            </a:pPr>
            <a:r>
              <a:rPr lang="th-TH" dirty="0" smtClean="0"/>
              <a:t>๖.มีช่องทางการติดต่อสื่อสารกับคนพิการและชุมชน(โทรศัพท์ </a:t>
            </a:r>
            <a:r>
              <a:rPr lang="th-TH" dirty="0" err="1" smtClean="0"/>
              <a:t>ไลน์</a:t>
            </a:r>
            <a:r>
              <a:rPr lang="th-TH" dirty="0" smtClean="0"/>
              <a:t> </a:t>
            </a:r>
            <a:r>
              <a:rPr lang="th-TH" dirty="0" err="1" smtClean="0"/>
              <a:t>เฟสบุ๊ค</a:t>
            </a:r>
            <a:r>
              <a:rPr lang="th-TH" dirty="0" smtClean="0"/>
              <a:t>)</a:t>
            </a:r>
          </a:p>
          <a:p>
            <a:pPr>
              <a:buNone/>
            </a:pPr>
            <a:r>
              <a:rPr lang="th-TH" dirty="0" smtClean="0"/>
              <a:t>๗.ให้บริการครอบคลุมทั้งส่งเสริม ป้องกัน รักษาและฟื้นฟู</a:t>
            </a:r>
          </a:p>
          <a:p>
            <a:pPr>
              <a:buNone/>
            </a:pPr>
            <a:r>
              <a:rPr lang="th-TH" dirty="0" smtClean="0"/>
              <a:t>๘.มีการจัดการด้านต่างๆเพื่อให้ประชาชนมีศักยภาพในการดูแลตัวเอง(คืนข้อมูลแก่ชุมชน  ชุมชนร่วมวางแผน)</a:t>
            </a:r>
          </a:p>
          <a:p>
            <a:pPr>
              <a:buNone/>
            </a:pPr>
            <a:r>
              <a:rPr lang="th-TH" dirty="0" smtClean="0"/>
              <a:t>๙.ดูแลแบบต่อเนื่อง(ดูแลตั้งแต่พิการและหลังพิการ ส่งเสริมอาชีพ เงินกู้ยืม)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การเข้าถึงบริการของคนพิการ ใน รพ.สต.ศรี</a:t>
            </a:r>
            <a:r>
              <a:rPr lang="th-TH" dirty="0" smtClean="0"/>
              <a:t>วิชัย(ต่อ)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๑๐.มีแนวทางรับส่งไปกลับ</a:t>
            </a:r>
          </a:p>
          <a:p>
            <a:pPr>
              <a:buNone/>
            </a:pPr>
            <a:r>
              <a:rPr lang="th-TH" dirty="0" smtClean="0"/>
              <a:t>๑๑.มีระบบการประสานงานและเชื่อมต่อการดูแลทั้งในและนอกเครือข่าย(มีการจัดระบบแพทย์ </a:t>
            </a:r>
            <a:r>
              <a:rPr lang="th-TH" dirty="0" err="1" smtClean="0"/>
              <a:t>ทันตแพทย์</a:t>
            </a:r>
            <a:r>
              <a:rPr lang="th-TH" dirty="0" smtClean="0"/>
              <a:t> เภสัชกร นักกายภาพบำบัดโซน </a:t>
            </a:r>
            <a:r>
              <a:rPr lang="th-TH" dirty="0" err="1" smtClean="0"/>
              <a:t>มีไลน์</a:t>
            </a:r>
            <a:r>
              <a:rPr lang="th-TH" dirty="0" smtClean="0"/>
              <a:t>กลุ่ม)</a:t>
            </a: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632</Words>
  <Application>Microsoft Office PowerPoint</Application>
  <PresentationFormat>นำเสนอทางหน้าจอ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ชุดรูปแบบของ Office</vt:lpstr>
      <vt:lpstr>การเข้าถึงบริการทันตกรรมของคนพิการ</vt:lpstr>
      <vt:lpstr>วัตถุประสงค์</vt:lpstr>
      <vt:lpstr>เป้าหมาย</vt:lpstr>
      <vt:lpstr>วิธีการดำเนินงานในโรงพยาบาลศรีบุญเรือง</vt:lpstr>
      <vt:lpstr>การดำเนินงานใน รพ.สต.ศรีวิชัย</vt:lpstr>
      <vt:lpstr>การดำเนินงานใน รพ.สต.ศรีวิชัย(ต่อ)</vt:lpstr>
      <vt:lpstr>การเข้าถึงบริการของคนพิการ ใน รพ.สต.ศรีวิชัย</vt:lpstr>
      <vt:lpstr>การเข้าถึงบริการของคนพิการ ใน รพ.สต.ศรีวิชัย(ต่อ)</vt:lpstr>
      <vt:lpstr>การเข้าถึงบริการของคนพิการ ใน รพ.สต.ศรีวิชัย(ต่อ)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การเข้าถึงบริการทันตกรรมของคนพิการ</dc:title>
  <dc:creator>PC</dc:creator>
  <cp:lastModifiedBy>PC</cp:lastModifiedBy>
  <cp:revision>10</cp:revision>
  <dcterms:created xsi:type="dcterms:W3CDTF">2015-11-07T13:30:50Z</dcterms:created>
  <dcterms:modified xsi:type="dcterms:W3CDTF">2015-11-09T01:20:16Z</dcterms:modified>
</cp:coreProperties>
</file>