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1" r:id="rId2"/>
    <p:sldId id="353" r:id="rId3"/>
    <p:sldId id="279" r:id="rId4"/>
    <p:sldId id="348" r:id="rId5"/>
    <p:sldId id="362" r:id="rId6"/>
    <p:sldId id="349" r:id="rId7"/>
    <p:sldId id="350" r:id="rId8"/>
    <p:sldId id="357" r:id="rId9"/>
    <p:sldId id="355" r:id="rId10"/>
    <p:sldId id="358" r:id="rId11"/>
    <p:sldId id="354" r:id="rId12"/>
    <p:sldId id="351" r:id="rId13"/>
    <p:sldId id="352" r:id="rId14"/>
    <p:sldId id="363" r:id="rId15"/>
    <p:sldId id="359" r:id="rId16"/>
    <p:sldId id="257" r:id="rId17"/>
    <p:sldId id="262" r:id="rId18"/>
    <p:sldId id="258" r:id="rId19"/>
    <p:sldId id="261" r:id="rId20"/>
    <p:sldId id="361" r:id="rId21"/>
    <p:sldId id="347" r:id="rId22"/>
    <p:sldId id="264" r:id="rId23"/>
    <p:sldId id="269" r:id="rId24"/>
    <p:sldId id="265" r:id="rId25"/>
    <p:sldId id="266" r:id="rId26"/>
    <p:sldId id="267" r:id="rId27"/>
    <p:sldId id="268" r:id="rId28"/>
    <p:sldId id="270" r:id="rId29"/>
    <p:sldId id="343" r:id="rId30"/>
    <p:sldId id="271" r:id="rId31"/>
    <p:sldId id="272" r:id="rId32"/>
    <p:sldId id="273" r:id="rId33"/>
    <p:sldId id="274" r:id="rId34"/>
    <p:sldId id="278" r:id="rId35"/>
    <p:sldId id="276" r:id="rId36"/>
    <p:sldId id="277" r:id="rId37"/>
    <p:sldId id="281" r:id="rId38"/>
    <p:sldId id="282" r:id="rId39"/>
    <p:sldId id="283" r:id="rId40"/>
    <p:sldId id="284" r:id="rId41"/>
    <p:sldId id="286" r:id="rId42"/>
    <p:sldId id="280" r:id="rId43"/>
    <p:sldId id="287" r:id="rId44"/>
    <p:sldId id="289" r:id="rId45"/>
    <p:sldId id="302" r:id="rId46"/>
    <p:sldId id="290" r:id="rId47"/>
    <p:sldId id="291" r:id="rId48"/>
    <p:sldId id="292" r:id="rId49"/>
    <p:sldId id="293" r:id="rId50"/>
    <p:sldId id="295" r:id="rId51"/>
    <p:sldId id="305" r:id="rId52"/>
    <p:sldId id="296" r:id="rId53"/>
    <p:sldId id="298" r:id="rId54"/>
    <p:sldId id="297" r:id="rId55"/>
    <p:sldId id="303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4" r:id="rId70"/>
    <p:sldId id="327" r:id="rId71"/>
    <p:sldId id="328" r:id="rId72"/>
    <p:sldId id="329" r:id="rId73"/>
    <p:sldId id="356" r:id="rId74"/>
    <p:sldId id="330" r:id="rId75"/>
    <p:sldId id="331" r:id="rId76"/>
    <p:sldId id="332" r:id="rId77"/>
    <p:sldId id="320" r:id="rId78"/>
    <p:sldId id="321" r:id="rId79"/>
    <p:sldId id="322" r:id="rId80"/>
    <p:sldId id="333" r:id="rId81"/>
    <p:sldId id="344" r:id="rId82"/>
    <p:sldId id="334" r:id="rId83"/>
    <p:sldId id="335" r:id="rId84"/>
    <p:sldId id="336" r:id="rId85"/>
    <p:sldId id="337" r:id="rId86"/>
    <p:sldId id="339" r:id="rId8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E40"/>
    <a:srgbClr val="00B050"/>
    <a:srgbClr val="00823B"/>
    <a:srgbClr val="003218"/>
    <a:srgbClr val="001E0E"/>
    <a:srgbClr val="006C31"/>
    <a:srgbClr val="00682F"/>
    <a:srgbClr val="005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3-06-25T05:23:25.74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0,'25'0,"-25"0,25 0,-25 0,25 0,0 0,24 0,26 0,-1 0,0 0,-24 0,-1 0,-24 0,25 0,-50 0,25 0,-25 0,24 0,1 0,-25 0,25 0,-25 0</inkml:trace>
  <inkml:trace contextRef="#ctx0" brushRef="#br0" timeOffset="1841">25 646,'0'0,"0"0,0 0,25-24,0 24,24 0,26 0,24 0,-25 0,1 0,-1 0,0 0,1 0,-26 0,-24 0,25 0,-50 0</inkml:trace>
  <inkml:trace contextRef="#ctx0" brushRef="#br0" timeOffset="4197">1017 174,'0'0,"0"0,0 0,0 0,0-25,24 25,-24 0,0 0,0-25,25 25,-25 0,0-25,25 25,-25-25,0 25,0 0,25 0,-25-24,0 24,0 0,25 0,-25-25,24 25,-24 0,0 0,25-25,-25 25,0 25,0 0,0-1,0 51,-25-50,25 25,0-1,0 1,0-25,0 0,0 0,0 0,0-1,0-24,0 25,0 0,0-25,0 25,0-25,0 25,0-25,0 25</inkml:trace>
  <inkml:trace contextRef="#ctx0" brushRef="#br0" timeOffset="6568">1686 149,'0'0,"0"0,0 0,-25 0,25-25,0 25,-25 0,0-25,1 25,24 0,-25 0,25 0,-25 0,0 0,25 0,-24 0,24 0,-25 0,0 0,25 0,0 0,-25 0,25 0,0 0,-25 0,25 25,0-25,0 0,-24 0,24 25,-25-25,25 0,0 25,0-25,0 0,0 25,0 0,0-25,-25 24,25-24,0 25,0 0,0-25,0 25,0 0,0 0,0-25,0 25,0-25,0 25,0-25,0 24,0 1,0-25,25 0,-25 25,25-25,-25 25,0-25,0 25,24-25,-24 0,0 25,25-25,-25 0,0 0,0 25,25-25,0 0,-25 0,0 0,25 0,-25 0,0 25,24-25,1 0,0 0,-25 0,49 24,-24-24,0 0,0 0,0 0,-1 0,-24 0,25 0,-25 0,25 0,-25 0,25 0,-25-24,0 24,0 0,0-25,0 25,25 0,-25-25,0 25</inkml:trace>
  <inkml:trace contextRef="#ctx0" brushRef="#br0" timeOffset="28267">1983 174,'0'0,"0"0,0 0,0 0,0 25,0 0,0-25,0 24,0-24,0 25,-25-25,25 25,0 0,0-25,-24 0,24 25,0-25,0 25,0 0,0-25,0 25,0-25,0 24,0-24,0 25,0 0,0-25,0 25,0-25,0 25,0 0,0-25,0 0,0 25,0-25,0 25,0-25,0 24,0 1,0-25,0 25,0-25,24 0,-24 25,0-25,0 0,0 0,25 0,-25-25,0 25,0 0,0-25,0 0,25 25,-25 0,0-24,0 24,0 0,0-25,0 25,0-25,25 25,-25-25,0 25,0-25,0 25,25 0,-25-25,0 0,0 25,0 0,0-25,24 25,-24 0,0-24,0 24,0 0,0-25,25 25,-25-25,0 25,0-25,0 25,0-25,0 0,0 25,25 0,-25-25,0 25,0-25,0 25,0-24,0 24,0-25,0 25,25 0,-25-25,0 25,0 0,24 0,-24 0,0 0,0 0,0 0,0 25,0 0,25-25,-25 0,0 24,0-24,0 25,0-25,0 25,0 0,0-25,0 0,0 25,0-25,0 25,0-25,0 25,0-25,0 25,0-25,0 24,0-24,0 25,0 0,-25-25,25 0,0 25,0-25,0 25,0 0,0-25,0 25,0-25,0 25,0-25,0 24,0 1,0-25,0 0,0 25,0-25,0 25,0 0,0-25,0 0,0 25,0-25,25 0,-25 0,0 0,0 0,0-25,25 25,-25-25,0 25,0-25,0 25,0-25,0 0,0 25,0-24,0 24,0-25,0 25,0-25,0 0,0 25,0-25,0 25,0-25,0 25,0-25,0 25,0-25,0 25,0-24,0 24,0-25,25 25,-25-25,0 25,0 0,0-25,25 25,-25 0,24 0,-24-25,0 25,0-25,25 25,-25 0,25 0,-25-25,0 25,25 0,0 0,-25 0,0 0,0 25,0-25,0 25,0-25,0 25,0-25,0 25,0 0,0-25,0 25,0-25,0 24,0-24,0 0,0 25,0 0,0-25,0 25,0-25,0 25,0 0,0-25,0 0,0 25,0-25,-25 25,25-25,0 24,0 1,0-25,0 0,0 25,25-25,-25 0,0 25,0-25,0 25,0-25,24 0,-24 25,0-25,0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2T01:36:32.91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0 422,'0'0,"25"0,-25 0,25 0,-25 0,25 0,-25 0,25 0,-1 0,-24-24,0 24,25 0,-25 0,25 0,-25 0,25 0,-25 0,25-25,-25 25,24 0,-24 0,25 0,0 0,-25-25,25 25,-25 0,25-24,-1 24,-24 0,25 0,-25 0,0 0,25 0,-25 0,25 0,-25-25,25 25,-25 0,24 0,1 0,0-25,-25 25,25 0,-25-24,25 24,-1 0,-24 0,0 0,25 0,-25 0,25 0,-25 0,25 0,0 0,-25-25,0 25,24 0,-24 0,25 0,0 0,0 0,-25 0,25 0,-25-25,0 25,24 0,1 0,-25 0,0 0,25 0,-25 0,0-25,25 25,0 0,-25-24,0 24,24 0,-24 0,0 0,25 0,-25 0,0-25,25 25,0 0,-25 0,0 0,25 0,-25-25,0 25,25 0,-25-24,24 24,-24 0,0 0,25 0,-25-25,0 25,0 0,25 0,-25 0,0-25,25 25,-25 0,25 0,-25 0,0-24,24 24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2T01:36:36.01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400 0,'0'0,"0"0,-25 0,0 0,25 0,0 0,-25 0,25 0,-25 0,25 0,0 0,-25 0,0 0,25 0,0 24,-25-24,25 0,-25 0,0 0,25 0,-25 0,25 0,-25 0,25 0,-25 0,0 25,25-25,-25 0,25 0,-25 0,0 0,25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2T01:36:38.37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246 0,'-24'0,"24"0,-25 0,25 0,-24 0,24 25,0-25,0 25,-25-25,25 0,-24 0,24 25,0-25,0 0,0 25,-24-25,24 25,0-25,0 0,0 25,0-25,-25 0,25 25,0-25,0 25,0-25,0 25,0-25,-24 0,24 25,0-25,0 25,-25-25,25 25,0-25,0 0,0 25,0-25,-24 0,24 25,0-25,0 0,0 25,0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1T06:18:09.72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28,'0'-17,"0"17,0 0,25 0,-25 0,25-17,-25 17,25 0,-1 0,1 0,-25 0,25 0,0 0,-1 0,1 0,0 0,24 0,-49 0,50 0,-25 0,-25 0,49 0,-49 0,50 0,-26 0,1 0,25 0,-1 0,-24 0,0 0,0 0,-1 0,1 0,-25 0,50 0,-26 0,1 0,0 0,49 0,-49 0,0 0,24 0,-24 0,0 0,-25 0,24 0,-24 0,50 0,-25 0,-1 0,1 0,49 0,-49 0,25 0,-25 0,24 0,-49 0,25 0,0 0,-25 0,24 0,-24 0,25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1T06:18:13.73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1141 223,'0'0,"0"25,0-25,0 24,0-24,0 25,0-25,0 25,0 0,0-25,0 24,0-24,0 0,0 25,0-25,0 25,0 0,0-25,0 24,0-24,0 0,0 25,0 0,0-25,0 25,0-25,0 24,0-24,0 25,0 0,0-25,0 25,0-25,0 24,0 1,0-25,0 25,0-25,0 25,0-25,0 24,0 1,0-25,0 25,0-25,0 24,0 1,0-25,0 25,0-25,0 25,0-25,0 0,0 24,0 1,0-25,0 25,0-25,0 25,0-1,0-24,0 25,0-25,0 25,0-25,0 25,0-25</inkml:trace>
  <inkml:trace contextRef="#ctx0" brushRef="#br0" timeOffset="3276">1141 272,'0'0,"0"25,0-25,0 0,0 25,0-25,-25 0,25 25,-25-25,25 24,0-24,0 0,-24 0,24 25,0-25,0 0,0 25,-25-25,25 0,-25 0,25 25,0-25,0 24,-25-24,25 0,0 25,0-25,-25 0,25 0,0 25,0-25,0 25</inkml:trace>
  <inkml:trace contextRef="#ctx0" brushRef="#br0" timeOffset="5413">1439 198,'0'0,"0"-25,0 25,0 0,0 0,0-24,24 24,1-25,-25 25,0 0,25-25,-25 25,25 0,0-24,-25 24,0 0,0-25,24 25,-24-25,0 25,0 0,0-25,25 25</inkml:trace>
  <inkml:trace contextRef="#ctx0" brushRef="#br0" timeOffset="6973">1538 396,'25'0,"-25"-25,0 25,0-24,0 24,0 0,24 0,-24-25,0 0,0 25,0 0,25 0,-25-25,0 25,0 0,25 0,-25-24,25 24,-25 0,0 0,0-25,25 25,-25-25,0 25,0-25,24 25,-24 0,0 0,0-24,0-1,25 25</inkml:trace>
  <inkml:trace contextRef="#ctx0" brushRef="#br0" timeOffset="16162">0 767,'0'-24,"0"24,0 0,25 0,-25-25,0 25,0 0,25 0,-25-25,24 0,-24 25,0 0,0-24,25 24,-25 0,0 0,0-25,25 25,-25 0,0 0,25 0,0 0,-25-25,0 25,24 0,-24 0,25 0,0 0,-25 0,0 0,0 0,25 0,-25 25,0-25,0 0,0 25,25-25,-25 0,0 24,0-24,0 25,0-25,24 0,-24 25,0-25,25 0,-25 25,0-25,25 0,-25 24,0-24,0 0,25 0,0 0,-25 0,24 0,-24 0,25 0,-25 0,0 0,0 0,25 0,0 0,-25-24,0 24,0 0,0-25,25 25,-25 0,0-25,0 25,0-25,24 25,-24-24,25 24,-25 0,0-25,0 25,0-25,0 0</inkml:trace>
  <inkml:trace contextRef="#ctx0" brushRef="#br0" timeOffset="20046">74 1163,'25'0,"-25"0,0 0,0 0,0-25,25 25,-25-24,0 24,0 0,0-25,25 25,-25 0,0-25,25 25,-25 0,0 0,0-25,0 1,24 24,-24 0,0-25,0 25,0 0,25 0,-25-25,0 25,25 0,-25-25,25 25,-25 0,25 0,-25 0,24 0,1 0,-25 0,25 0,-25 0,25 0,-25 0,0 0,0 0,25 0,-25 25,24-25,-24 0,0 0,0 25,25-25,-25 0,0 0,0 25,0-1,25-24,-25 0,25 0,-25 25,0-25,0 0,25 0,-25 0,24 0,-24 0,25 0,0 0,-25 0,0 0,25 0,-25 0,0 0,0 0,25 0,-25-25,0 1,24 24,-24 0,0 0,0-25,0 25,25 0,-25-25,0 0,0 25,0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1T06:18:06.09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21,'0'0,"0"0,24 0,1 0,-25 0,25 0,-25 0,25 0,-25 0,24 0,1 0,-25 0,0 0,25 0,-25 0,25 0,-1 0,-24 0,25 0,-25 0,25 0,-25 0,25 0,0 0,-25 0,24 0,1 0,0 0,-25 0,25 0,-25 0,24 0,1 0,-25 0,25 0,-25 0,25 0,-25 0,24 0,1 0,-25 0,25 0,-25 0,25 0,-1 0,-24 0,25 0,-25 0,25 0,-25 0,25 0,-1 0,-24-19,0 19,25 0,-25 0,25 0,0 0,-25 0,24 0,-24 0,0 0,25 0,-25 0,25 0,0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1T06:19:03.36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599 0,'0'0,"0"0,0 25,0-25,0 25,-25-25,25 24,0-24,0 25,0-25,0 25,-25 0,25-25,0 25,0-25,-25 49,25-49,-25 25,25 0,0 0,0-25,0 25,-25-25,25 25,0-25,0 24,0 1,0-25,-25 25,25-25,-25 25,25 0,0-25,0 24,0-24,-25 25,25-25,0 25,0 0,0-25,-24 25,24-25,-25 25,25-1,0-24,0 25,0-25,-25 25,25-25,0 25,0 0,0-25,-25 0,25 24,0-24,0 25,0-25,0 25,-25-25,25 25,0-25,-25 25,25-25,0 25,0-1,0-24,0 25,0-25,-25 0,25 25,0-25,0 25,0 0,0-25,0 0,0 25,0-25,-25 0,25 24,0 1,0-25,0 25,-25-25,25 0,0 25,0-25,0 0,0 25,0-1,0-24,0 25,-25-25,25 0,0 25,0 0,0-25,0 0,0 25,0-25,-25 0,25 25,0-25</inkml:trace>
  <inkml:trace contextRef="#ctx0" brushRef="#br0" timeOffset="2792">100 1340,'0'0,"0"0,0-24,0 24,0-25,0 25,0-25,-25 25,25-25,0 25,0-25,0 25,0 0,0-25,0 1,-25 24,25 0,0-25,0 25,0-25,0 25,0-25,-25 25,25-25,-25 25,25-24,0 24,0-25,0 25</inkml:trace>
  <inkml:trace contextRef="#ctx0" brushRef="#br0" timeOffset="5304">175 1340,'0'0,"25"0,-25 0,25 0,-25 0,25 0,-25 0,25 0,-25-24,0 24,25 0,-25 0,25 0,-25 0,25 0,-25-25,0 25,25 0,-25 0,24-25,1 25,-25 0,0 0,25 0,-25-25,0 25,0 0,25 0,-25-25,25 25,-25-25,0 25,0 0,25 0,-25-24,0 24,0 0,0-25,25 25,-25 0,0 0,0-25,0 0,25 25,-25 0,0-25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1T06:21:24.17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0 794,'0'0,"0"25,0-1,0-24,0 0,0 25,0-25,0 0,0 25,24-25,-24 25,0 0,0-25,25 24,-25 1,25 0,-25-25,0 25,0-25,0 0,0 25,25-25,-25 24,0-24,0 0,0 25,25-25,-25 0,24 0,-24 0,25 0,-25 0,0 0,25 0,0 0,-25 0,0 0,25-25,-25 1,24 24,-24-25,25 25,0-25,-25 0,25 25,-25-25,24 1,1-1,-25-25,25 50,0-49,-25 24,49 0,-24-25,25 1,-25-1,24 1,-24 24,25-25,-26 1,26-1,0 0,-26 26,1-26,25 25,-50-24,49 24,-49 0,50-25,-25 25,0 1,-25-1,24 25,-24-25,25 25</inkml:trace>
  <inkml:trace contextRef="#ctx0" brushRef="#br0" timeOffset="63118">1214 868,'0'0,"0"0,-24 0,24 0,-25 0,0 0,25 0,0 0,0 25,0-25,0 25,0-25,0 25,0-25,0 24,25-24,-25 0,0 0,25 0,-25 0,24 0,-24 0,0 0,25 0,-25 0,0-24</inkml:trace>
  <inkml:trace contextRef="#ctx0" brushRef="#br0" timeOffset="65052">1239 943,'0'0,"0"24,0-24,0 0,0 25,0-25,0 0,-25 0,25 25,0 0,0-25,0 0,0 25,-24-25,24 0,0 24,0-24,0 0,0 25,-25-25,25 25,-25-25,25 0,0 0,0 25,-25-25,25 0,0 0,0 25,-24-25,24 0,0 25,-25-25,25 0,-25 0,25 0,0 24,0-24,0 0,0-24,0-1,0 25,0-25,0 25,0-25,0 0,0 25,0-25,0 25,0-24,0 24,0-25,0 0,0 25,0-25,0 25,0-25,0 1,0 24,0-25,0 25,0-25,0 25,0-25,0 25,0-25,0 25,0-24,0 24,0 0,0-25,25 25,-25-25,0 25,0 0,0-25,0 25,25 0,-25-25,0 25,0 0,24 0,-24-24,0 24,0-25,25 25,-25 0,25 0,-25 0,25 0,-25 0,0 0,0 0,24 0,-24 25,0-25,0 0,25 0,-25 24,25-24,-25 0,0 0,0 25,25-25,-25 0,0 0,0 25,0 0,25-25,-25 0,24 0,-24 25,0-25,0 0,0 24,0 1,25-25,-25 0,0 25,0-25,0 0,0 25,0-25,25 0,-25 25,0-1,0-24,0 0,25 0,-25-24,25 24,-25 0,0 0,0-25,24 25,-24 0,0 0,25-25,0 25,-25 0,0-25,25 25,-25-25,25 25,-25 0,0 0,0-24,24 24,-24 0,25 0,-25-25,0 25,0-25,25 25,-25 0,0 0,25 0,-25-25,25 25,-25 0,0-25,0 25,0 0,0-24,0-1,0 25,0 25,0-25,0 0,0 0,0 24,0-24,0 25,-25-25,25 0,0 25,0-25,0 25,-25-25,25 25,0-25,0 24,0 1,0-25,-25 25,25-25,0 25,-25-25,25 0,0 25,0-1,0-24,0 25,0-25,-24 0,24 25,0 0,0-25,0 25,0-25,0 24,0-24,0 25,0 0,-25-25,25 0,0 25,0-25,0 25,0 0,0-25,0 24,0-24,0 25,0-25,0 25,0 0,0-25,0 25,0-25</inkml:trace>
  <inkml:trace contextRef="#ctx0" brushRef="#br0" timeOffset="71183">1810 918,'0'0,"0"0,0-25,24 25,-24-25,0 25,25 0,-25 0,0 0,0-25,25 25,-25 0,0 0,25 0,-25-24,24 24,-24 0,0 0,25 0,-25-25,0 25,25 0,-25-25,25 25,-25 0,0 0,25 0,-25 0,0-25,24 25,-24 0,0 0,25 0,0 0,-25 0,0-25,25 25,-25 0,0 0,0 0,0 25,25-25,-25 0,0 25,0 0,0-25,0 25,0-25,24 0,-24 24,0-24,0 25,0 0,0-25,0 0,-24 0,24 0,0 25,-25-25,25 0,0 25,0-25,0 24,0-24,-25 0,25 25,-25-25,25 0,0 25,0-25,0 0,-25 0,25 25,0 0,0-25,0 0,0 24,-24-24,24 0,0 25,0-25,0 0,0 25,0 0,0-25,-25 0,25 25,0-25,0 25,-25-25,25 24,0-24,0 25,0-25,0 25,0-25,0 0,0 25,0 0,0-25,-25 0,25 0,-25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1T06:23:02.42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28 975,'0'0,"0"0,25 0,-25 0,25 0,0 0,-25 0,24 0,-24 0,25 0,-25 0,25 0,0 0,-25 0,0-25,24 25,-24 0,25 0,0 0,-25 0,25 0,-25 0,24 0,-24 0,25 0,0 0,-25 0,25 0,-25 0,25 0,-1 0,-24 0,25 0,-25 0,25 0,-25 0,25 0,-25 0,24 0,-24 0,25 0,-25 0,25 0,0 0,-25 0,24 0,1 0,0 25,-25-25,25 0,-25 0,49 0,-49 0,25 0,0 0,0 25,-1-25,-24 0,50 24,-50-24,25 0,-1 0,1 0,-25 0,25 0,-25 0,49 25,-49-25,25 0,-25 0,50 25,-50-25,25 0,-25 0,24 0,1 0,-25 0,25 0,-25 0,25 0,-1 24,1-24,0 0,0 0,-1 0,1 0,0 0,-25 0,25 0,0 0,-25 0,24 0,-24 0,25 0,-25 0,25 0,0 0,-25 0,24 0,-24 0,25 0,0 0,-25 0,25 0,-25 0,24 0,-24 0,25 0,-25 0,25 0,-25 0,25 0,-25 0,0 0,25 0,-1 0,-24 0,0 0</inkml:trace>
  <inkml:trace contextRef="#ctx0" brushRef="#br0" timeOffset="2855">1638 975,'0'0,"0"0,0 0,25 0,-25 0,0 0,25 0,-25 25,0-25,0 0,24 24,-24-24,25 0,-25 25,25-25,-25 25,0-25,0 0,25 0,-25 24,0-24,25 0,-25 0,24 0,-24 25,0-25,0 25,25-25,-25 0,0 0,0 25,0-25,0 0,-25 0,25 24,-24-24,24 0,0 25,0-25,0 25,-25-25,25 0,0 0,0 25,-25-25,25 0,-25 0,25 24,-25-24,25 25,0-25,-24 0,24 0,0 0</inkml:trace>
  <inkml:trace contextRef="#ctx0" brushRef="#br0" timeOffset="6349">301 233,'0'0,"0"0,0 0,0 25,0 0,0-25,0 0,0 24,0-24,0 25,0-25,0 25,0 0,-25-25,25 0,0 24,0-24,0 25,0 0,0-25,-25 0,25 24,0-24,0 0,0 25,-25-25,25 0,0 0,-24 0,24 0,0 25,-25-25,0 0,25 25,0-25,-25 0,25 0,0 0,-24 0,-1 0,25 0,-25 0,25 0,0 0,0 0,-25 0,25-25,0 25,0 0,0-25,0 25,-25 0,25-25,0 25,0-24,0-1,0 25,0-25,0 25,0-24,0-1,0 25,0-25,0 25,0 0,0-25,0 25,0-24,0 24,0-25,0 25,25 0,-25-25,0 25,0 0,0-24,0-1,25 25,-25 0,0 0,0-25,0 25,25 0,-25-25,25 25,-25 0,0 0,0-24,24 24,-24-25,0 25,0 0,25 0,-25-25,25 25,-25 0,0 0,0-25,25 25,-25 0,0-24,24 24,-24 0,0 0,25 0,-25 0,25 0,-25 0,0 24,0-24,25 0,-25 25,0-25,0 0,24 0,1 0,-25 25,0-25,0 25,25-25,-25 0,0 0,0 24,25-24,-25 0,0 0,25 0,-25 25,24-25,-24 0,0 0,0 25,25-25,-25 25,0-25,0 0,0 24,25-24,-25 0,25 0,-25 25,0 0,0-25,0 0,24 0,-24 24,0-24,0 0,25 0,-25 0,0-24,0 24,0-25,25 25,-25-25,25 25,-25 0,0 0,0-24,0-1,24 25,-24 0,0-25,0 25,0 0,25 0,-25-25,25 25,-25 0,0-24,0 24,25 0,-25-25,0 25,25 0,-25 0,24 0,-24 0,25 0,-25 25,0-25,0 0,25 0,-25 24,0-24,0 0,25 25,-25-25,0 0,24 25,-24 0,25-25,-25 0,0 24,0-24,0 25,0 0,0-25,-25 24,25-24,0 25,0-25,0 0,0 25,0 0,0-25,-24 0,24 24,0-24,0 0,0 25,0 0,-25-25,25 24,0-24,0 0,0 25,-25-25,25 0,0 25,-25-25,25 25,0-25,0 0,0 24,0-24,0 25,-24-25,24 25,0-25,0 25,0-25,0 0</inkml:trace>
  <inkml:trace contextRef="#ctx0" brushRef="#br0" timeOffset="12152">301 283,'0'-25,"0"0,0 25,0 0,-25 0,25 0,-25 0,0 0,25 0,-24 0,24 0,0 0,-25 0,25 25,0-25,0 25,0-25,0 0,0 24,0-24,25 0,-25 0,0 0,0 25,24-25,1 0,-25 25,0-25,25 0,-25 0</inkml:trace>
  <inkml:trace contextRef="#ctx0" brushRef="#br0" timeOffset="15085">1044 209,'24'0,"-24"0,0 0,25 0,-25 0,0 0,25 0,-25 0,0 0,25 0,-25-25,25 25,-25 0,24 0,-24 0,25 0,0 0,-25 0,25 0,-25 0,24 0,-24 0,25 0,-25 0,25 0,-25 0,0 0,0 25,0-25,0 24,0-24,25 0,-25 25,0 0,0-25,0 24,0-24,0 25,0 0,0-25,0 0,0 25,0-25,0 0,0 24,-25-24,25 0,0 25,-25-25,25 25,0-25,0 24,0-24,0 0,0 25,-25-25,25 25,0-25,0 25,0-25,0 0,0 24,-24-24,24 0,0 25,0-25,0 25,0-25,0 25,-25-25,25 0,0 24,-25-24</inkml:trace>
  <inkml:trace contextRef="#ctx0" brushRef="#br0" timeOffset="325806">2431 1519,'0'0,"0"0,0 24,0-24,0 0,0 0,0 25,0-25,-25 0,25 25,0-25,0 0,0 25,-25-25,25 24,0-24,0 0,0 25,-25-25,25 0,-24 0,24 25,0 0,0-25,0 0,0 24,-25-24,25 0,0 25,0-25,0 0,-25 0,25 25,0-1,-25-24,25 0,0 25,0-25,0 25,-24-25,24 25,0-25,0 24,0-24,0 0,0 25,-25-25,25 0,0 25,0-1,0-24,0 0,0 25,0-25,-25 0,25 25,0 0,0-25</inkml:trace>
  <inkml:trace contextRef="#ctx0" brushRef="#br0" timeOffset="328739">2728 1667,'0'0,"0"0,0 25,0 0,0-25,0 24,0-24,0 25,0-25,0 0,0 25,0-1,0-24,0 25,0-25,0 0,0 25,0 0,0-25,-25 0,25 24,0-24,0 25,0-25,0 0,0 25,0-1,0-24,0 25,-25-25,25 0,0 25,0-25,0 25,0-25,0 24,-24-24,24 0,0 25,0-25,-25 0,25 25,0-1,0-24,0 0,0 25,0-25,0 25,0 0,-25-25,25 0,0 24,0-24,0 0,0 25,0-25,0 25,0 0,-25-25,25 0,0 24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1T06:25:39.12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0,'0'0,"24"0,-24 0,0 0,0 0,0 0,25 0,-25 25,0-25,0 25,25-25,-25 25,25-25,-25 0,0 24,0-24,24 25,-24 0,0-25,25 25,0-25,-25 24,0-24,25 25,-25 0,0-25,25 25,-25-25,0 25,24-1,-24-24,25 25,-25-25,0 25,25-25,-25 25,0-1,25 1,-25 0,24-25,-24 25,0-25,25 25,-25-25,25 49,-25-49,25 25,-25-25,25 0,-25 25,0-1,24-24,-24 25,0-25,25 25,0 0,-25-25,0 25,0-25,25 24,-25-24,0 0,0 25,24-25,-24 25,25-25,-25 0,0 25,25-25,-25 24,25 1,0 0,-25-25,24 25,1 0,0-1,-25-24,25 50,-25-50,49 25,-49-1,25 1,0 0,0-25,-25 25,24-25,1 25,-25-25,25 24,-25 1,25-25,-25 25,0-25,0 0,24 0,-24 25,25-25,-25 25,0-25,0 0,25 0,-25 24,0-24,0 0,0 25,25-25,-25 0,24 0,-24 25,0 0,25-25,-25 24,0-24,25 0,-25 25,0 0,25-25,0 0,-25 25,0-25,0 0,24 0,-24 25,0-25,0 24,25-24,-25 25,25-25,-25 25,0-25,0 0,25 0,-25 25,0-1,0-24,0 0,24 0,-24 25,0-25,0 25,25-25,-25 0,25 0,-25 25,0 0,0-25,0 0,25 0,-25 24,0-24,0 0,25 0,-25 25,24-25,-24 25,0-25,25 0,-25 0,0 0,0 25,25-25,-25 0,0 0,0 24,25-24,-1 0,-24 0,0 0,0 25,25-25,-25 25,0-25,0 0,25 0,-25 25,25-25,-25 0</inkml:trace>
  <inkml:trace contextRef="#ctx0" brushRef="#br0" timeOffset="2356">1660 1908,'0'0,"0"-25,0 25,0-24,0 24,0-25,0 25,0-25,0 25,0-25,0 25,0-24,0-1,0 25,0 0,0-25,0 25,0-25,0 25,0-25,0 1</inkml:trace>
  <inkml:trace contextRef="#ctx0" brushRef="#br0" timeOffset="4649">1684 1983,'0'0,"0"0,-24 0,24 0,-25 0,25 0,-25 0,25 0,0-25,-25 25,0 0,25 0,0-25,-24 25,24 0,-25 0,25 0,-25 0,0 0,25 0,0 0,-24 0,24 0,-25 0,0 0,25 0,-25 0,25 0,-25 0,25 0,-24 0,24-25,-25 25,25 0,-25 0,25 0,-25 0,1 0,24 0,0-25,-25 25,25 0,-25 0,25-24,0 24,-25 0,0 0,25 0,-24 0,24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3-06-25T05:25:21.18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75 447,'0'-25,"0"25,0-24,0-1,-25 25,25 0,0-25,0 25,0-25,0 25,-24 0,24-25,0 0,0 25,0-24,0 24,0 0,0-25,0 25,0 0,24 0,-24 0,25 0,-25 0,50 0,-25 0,-1 0,1 0,0 0,0 0,-25 25,25-25,-1 24,1-24,-25 0,25 0,0 0,-25 0,25 0,0 0,-25 25,24-25,-24 0,25 0,-25 0,25 0,-25 0,25 0,-25 0,25 0,-25 0,0 25,24-25,-24 0,0 0,0 25,0-25,0 0,-24 0,24 25,-25-25,25 0,-25 25,0-1,-24 1,49 0,-25 0,0 0,0 0,0-25,0 24,25 1,-24 0,24-25,-50 25,50 0,-25-25,25 25,-25-25,1 24,24-24,0 25,-25-25,25 0,0 25,-25-25,25 0,-25 25,0 0,25-25,-24 0,24 25,0-25,0 0,-25 0,25 24,0-24,0 0,0 25</inkml:trace>
  <inkml:trace contextRef="#ctx0" brushRef="#br0" timeOffset="2481">174 596,'25'0,"-25"25,0-25,0 0,25 0,-25 25,0-25,25 25,0-25,-25 25,49-25,-24 49,0-49,0 25,0 0,-1 0,1-25,-25 25,0-25,25 0,-25 24,0-24</inkml:trace>
  <inkml:trace contextRef="#ctx0" brushRef="#br0" timeOffset="3978">671 100,'24'0,"1"0,-25 0,0 0,25 0,-25 0,25 0,0-25,-1 25,1 0,0-25,0 0,0 25,-25 0,24 0,-24 0,25-25</inkml:trace>
  <inkml:trace contextRef="#ctx0" brushRef="#br0" timeOffset="5180">819 323,'25'0,"-25"0,0 0,0-25,25 25,-25 0,0 0,25-25,0 1,-25 24,24-25,-24 25,25-25,-25 25,25 0,-25-25,25 25,-25-25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1T06:26:05.30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644 0,'0'0,"0"0,0 0,0 0,0 25,0 0,0-25,-25 0,25 25,0-25,0 25,0-25,0 25,0-25,0 25,0-25,0 25,0-25,0 24,0 1,-25-25,25 0,0 25,0-25,0 25,0-25,0 25,0 0,0-25,0 25,0-25,0 25,0-25,0 25,0-25,0 25,0-25,0 0,25 0,-25 25,25-25,-25 0,0 0,25 0,-25 0,24 0,-24 25,0-25,25 0,0 0,-25 0,0 24,24-24,-24 0,25 0,0 0,-25 0,0 0,25 0,-25-24,0 24,0 0,24 0,-24-25,0 25,0 0,25-25,-25 25,25 0,-25-25,0 25,0-25,0 25,0-25,25 25,-25 0,0 0,0-25,0 0,0 25,24 0,-24-25,0 25,0-25,0 25,0-25,0 0,0 25,0-24,0 24,0-25,0 0,0 25,0 0,0-25,0 25,0-25,0 25,0-25,0 25,0-25,0 25,0-25,0 25</inkml:trace>
  <inkml:trace contextRef="#ctx0" brushRef="#br0" timeOffset="30248">1188 50,'0'0,"0"25,0 0,0-25,0 0,0 25,0-25,25 0,-25 25,0-25,0 25,25-25,-25 24,0-24,0 0,0 25,0-25,24 0,-24 25,0 0,0-25,0 0,0 25,25-25,-25 0,0 0,0 25,25-25,-25 0,25 0,-25 25,0-25,0 25,0-25,24 0,-24 25,0-25,0 0,25 0,-25 25,0-25,25 0,-25 25,0-25,0 25,25-25,-25 0,0 0,0 24,24-24,-24 0,0 25,0-25,0 25,0-25,25 0,-25 25,25-25,-25 0,0 0</inkml:trace>
  <inkml:trace contextRef="#ctx0" brushRef="#br0" timeOffset="32323">1114 498,'0'0,"0"0,25 0,-25 0,0-24,24 24,1 0,-25 0,25-25,-25 25,25 0,-25 0,24-25,1 25,-25 0,0-25,25 25,-25 0,25-25,-1 25,-24-25,0 25,25 0,-25-25,0 25,25 0,-25-25,0 25,0 0,25 0,-25-25,24 25,-24-25,25 25,-25-25,25 25,0 0,-25-25,0 1,24 24,-24 0,0-25,25 25,-25 0</inkml:trace>
  <inkml:trace contextRef="#ctx0" brushRef="#br0" timeOffset="34289">1881 249,'0'0,"0"0,0 0,-25 0,25 25,-24-25,24 0,0 0,0 25,-25-25,25 25,0-25,0 0,-25 0,25 25,0-25,-25 0,25 25,0-25,-24 0,24 25,0 0,0-25,0 0,-25 0,25 25,0-25,0 0,0 25,0-1,-25-24,25 0,0 25,-25-25,25 0,0 25,0-25,0 0,0 25,0 0,-24-25,24 0,0 25,0-25,0 0,0 25,0 0</inkml:trace>
  <inkml:trace contextRef="#ctx0" brushRef="#br0" timeOffset="36348">2030 175,'0'0,"0"-25,24 25,-24 0,0 0,25 0,-25-25,0 25,0 0,25 0,-25 0</inkml:trace>
  <inkml:trace contextRef="#ctx0" brushRef="#br0" timeOffset="40014">2153 349,'0'0,"0"0,0 0,0 0,0 0,0 25,0-25,-24 0,24 25,0-25,0 25,-25-25,25 25,0-25,0 0,0 25,-25-25,25 0,0 24,0-24,-25 0,25 25,0 0,0-25,0 0,0 25,-24-25,24 0,0 25,-25-25,25 25,0-25,0 25,0-25,0 0,0 25,0-25,0 25,0 0,-25-25,25 0,0 25,0-25,0 0,0 24,0 1,-25-25,25 0,0 0,0-25,0 25,0 0,0-24,25 24,-25 0,0 0,0-25,0 0,25 25,-25 0,0-25,25 25,-25 0,0 0,0-25,24 25,-24 0,0-25,25 25,-25-25,0 25,0 0,25 0,-25-25,25 25,-25 0,0 0,24 0,-24-25,0 25,25 0,-25-25,25 25,-25 0,0 0,25 0,-25-25,24 25,-24 0,0 0,25 0,-25-24,25 24,-25 0,24 0,-24 0,25 0,-25 0,25 0,-25 0,25 0,-25 0,0 24,0-24,0 0,24 0,-24 25,0 0,0-25,25 0,-25 0,25 0,-25 25,0-25,25 0,-25 25,24-25,-24 25,0-25,0 25,0-25,0 0,0 0,0 25,0-25,-24 0,24 25,0 0,0-25,0 0,-25 0,25 25,0-25,-25 0,25 24,0 1,0-25,-25 0,25 25,0-25,0 0,0 25,-24-25,24 0,0 25,0-25,0 25,-25-25,25 0,0 25,0-25,-25 0,25 25</inkml:trace>
  <inkml:trace contextRef="#ctx0" brushRef="#br0" timeOffset="65832">0 125,'0'0,"0"0,0 0,0 0,0 0,25 0,-25 0,25 0,-25-25,25 25,-25-25,0 25,0 0,24 0,-24 0,0-25,25 25,-25 0,0 0,25 0,0 0,-25 0,0-25,24 25,-24 0,25 0,0 0,-25 0,0 0,0 0,25 0,-25 0,0 25,24-25,-24 0,25 0,-25 0,0 25,0 0,0-25,0 0,0 25,0-25,0 25,0 0,0-25,0 24,0-24,0 25,0-25,0 25,0 0,0-25,0 25,0-25,0 25,0-25,0 0,0 25,0 0,0-25,0 25,0-25,0 25,0 0,0-25,0 25,-25-25,25 0,0 24,0-24,0 25,0 0,0-25,0 25,0-25,0 0,0 25,0 0,-24-25,24 0,0 0,-25 0,0 0,25 0,-25 0,25 0,-24 0,-1 0,25 0,-25 0,25 0,-25 0,25 0,0 0,-24 0,24 0,0-25,-25 25,25 0,0-25,0 25,0 0,0-25,0 0,0 25,0-25,0 25,0-24,0 24,0-25,0 0,0 25,0-25,0 25,0 0,0-25,0 25,0-25,0 25,0-25,25 25,-25 0,0-25,0 25,0 0,24 0,-24-25,0 0,0 25,25 0,-25 0,25 0,-25 0,25 0,-25 0,0 0,0 0,24 0,-24 25,0-25,0 0,25 0,-25 25,25-25,-25 0,0 25,0-25,25 0,-25 25,0-25,0 25,0-25,24 0,-24 25,0-25,0 0,25 0,-25 25,25 0,-25-25,0 0,0 25,25-25,-25 0,0 0,0 24,24-24,-24 0,0 25,25-25,-25 25,0-25,0 0,25 0,-25 0,0 25,0-25,25 0,-25 25,0-25,0 25,24-25,-24 0,0 0,0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2T01:40:54.97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0 148,'0'0,"0"0,0 0,25 0,-25-24,25 24,-25 0,24 0,-24 0,25 0,-25 0,25 0,0 0,0 0,0 0,-1 0,1 0,0 0,0 0,0 0,0 0,-25 0,24 0,-24 0,25 0,0 0,-25 0,25 0,-25 0,25 0,-1 0,-24 0,25 0,-25 0,25 0,-25 0,25 0,0 0,0 0,-25 0,24 0,1 0,0 0,-25-25,25 25,0 0,24 0,-49 0,25 0,0 0,0 0,0 0,-1 0,1-25,25 25,-25 0,0 0,24 0,-24 0,0-25,25 25,-50-25,24 25,1 0,0 0,-25 0,25 0,0 0,-25-24,0 24,24 0</inkml:trace>
  <inkml:trace contextRef="#ctx0" brushRef="#br0" timeOffset="7503">521 346,'25'0,"-25"0,0 0,25 0,-25 25,0-25,0 0,25 0,-25 0,0 25,25-25,-25 0,24 0,-24 25,0-25,25 0,-25 0,0 24,25-24,-25 25,25-25,-25 0,0 0,0 25,25-25,-25 0,0 0,0 25,25-25,-25 24,0-24,24 0,1 25,-25-25,0 0,25 0,-25 25,0-25,25 0,-25 25,25-25,-25 24,0-24,0 0,24 0,-24 25,0-25,0 0,25 0,-25 25,0-25,0 25,25-25,-25 0,25 0,-25 24,25-24,-25 0,0 0,0 25,25-25,-25 0,24 0,-24 25,0-25,0 25,25-25,-25 0,0 0,25 0,-25 24,0-24,0 0,25 0,-25 25,25-25,-25 0,0 25,25-25,-25 0,0 0,24 25,1-25,-25 0,0 24,0-24,0 0,0-24,0 24,0-25,0 0,0 25,0-25,0 25,0-24,0-1,0 25,0-25,0 25,0-25,0 25</inkml:trace>
  <inkml:trace contextRef="#ctx0" brushRef="#br0" timeOffset="11450">1266 965,'0'-25,"0"25,0 0,0 0,0-24,-25 24,0 0,1 0,-1 0,0 0,25 0,-25 0,25 0,-25 0,0 0,25 0,-24 0,24 0,-25 0,0 0,25 0,0 0,-25 0,25 24,0-24,-25 0,25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2T03:18:31.80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149 200,'25'0,"-25"0,25 0,-25 0,25 0,-25 0,24 0,1 0,-25 0,25 0,-25 0,50 0,-50 0,24 0,1 0,0 0,0 0,0 0,-1 0,-24 0,25 0,-25 0,25 0,0 0,-25 0,25 0,0 0,-1 0,26 0,-25 0,0 0,24 0,-49 25,25-25,-25 0,25 0,0 0,-25 0,25 0,-25 0,24 0,26 25,0-25,-1 0,26 0,-1 0,-24 0,-25 0,-1 0,1 0,0 0,-25 0,25 0</inkml:trace>
  <inkml:trace contextRef="#ctx0" brushRef="#br0" timeOffset="3182">0 1116,'25'0,"-25"0,0 0,25 0,0 0,-25 0,24 0,1 0,0 0,0 0,0 0,0 0,24-25,-24 25,0 0,24 0,-24 0,0 0,25 0,-50 0,49 0,-49 0,25 0,-25 0,25 0,-25 0,25 0,0 0,-1 0,1 0,25 0,-25 0,24 0,-24 0,50 0,-51 0,1 0,25 0,-1 0,-24 0,0 0,0 0,0 0,-25 25,25-25,-25 0,24 0,-24 0,25 0,0 25,-25-25,25 0,0 0,-1 0,-24 0,25 0,-25 0,25 0,0 0</inkml:trace>
  <inkml:trace contextRef="#ctx0" brushRef="#br0" timeOffset="8923">1936 349,'0'0,"0"0,0 0,0 25,0-25,0 24,0 1,0-25,0 25,0-25,0 25,0-1,0-24,0 25,0-25,0 25,0-25,0 25,0-1,0-24,0 25,0-25,0 25,0-25,0 25,0-25,0 24,0-24,0 25,0-25,0 25,0 0,0-25,0 24,0-24,0 25,0-25,0 25,0-1,0-24,0 25,0-25,0 25,0 0,0-25,0 24,0-24,0 25,0-25,0 25,0 0,0-25,0 24,0-24,0 25,-25-25</inkml:trace>
  <inkml:trace contextRef="#ctx0" brushRef="#br0" timeOffset="12105">1936 299,'0'0,"0"25,0-25,0 25,0-25,0 0,0 25,0-25,0 24,0-24,0 0,0 25,0-25,-25 0,25 25,0-25,-25 0,25 25,0-25,0 24,-25-24,25 0,0 0,0 25,-24-25,24 0,0 0,-25 0,25 25,-25-25,25 25,-25-25,25 0,0 0,-25 0,25 24,-25-24</inkml:trace>
  <inkml:trace contextRef="#ctx0" brushRef="#br0" timeOffset="14227">2109 250,'0'0,"0"0,0 0,0-25,0 0,25 25,-25 0,0 0,0-24,25 24,-25-25,25 25,-25-25,0 25,0-24,25 24,-25-25,0 25,25-25,-25 0,0 25,0 0,0-24,24 24,-24 0</inkml:trace>
  <inkml:trace contextRef="#ctx0" brushRef="#br0" timeOffset="15647">2209 473,'25'0,"-25"0,0 0,0-25,0 25,24 0,-24-25,25 25,-25 0,0-25,25 25,-25-24,0-1,25 25,-25-25,0 25,25-25,-25 1,24 24,-24 0,0-25,0 25,25 0,-25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7-09T02:09:56.58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273 571,'0'0,"0"0,0 0,0 25,0 0,0-25,0 0,0 25,0-25,0 0,0 24,-25-24,25 0,-25 50,25-50,0 25,-24 0,24-25,-25 25,25-1,0 1,-25-25,25 25,0-25,0 25,-25-25,25 25,0-25,0 25,0-25,-25 24,25-24,0 25,-25-25,25 25,0-25,0 0,0 25,0-25,-25 0,25 25,0-25,0 24,0-24,0 25,0-25,0 25,0-25,-24 0,24 25,0 0,-25-25,25 0,0 0,25 0,-25 0,24 0,-24 0,25 0,0 0,25 0,-25 0,24 0,-24 0,0 0,0 0,-25 0,25 0,-25 0,25 0,-25 0,25 0,0 0,-25 0,24 0,-24 0,25 0,0 0,-25 0,25 0,-25 0,25 0,-25 0,25 0,0 0,-25 0,24 0,-24 0,25 0</inkml:trace>
  <inkml:trace contextRef="#ctx0" brushRef="#br0" timeOffset="2870">323 596,'0'0,"0"0,0 25,0-25,0 25,0-25,0 24,0 1,25-25,-25 0,0 25,0-25,0 25,0-25,0 25,0 0,0-25,0 24,0 1,0 0,0-25,0 25,0-25,0 25,0 0,0-25,0 24,0-24,0 25,0-25,0 25,0 0,0-25,0 25,0-25,0 49,0-49,0 25,0-25,0 25,0-25,25 25,-25 0,0-25,0 24,0-24,0 25,0 0,0-25,0 25,0-25,0 25,0-25,0 25,0-1,0-24,0 25,0-25,0 0,0 0</inkml:trace>
  <inkml:trace contextRef="#ctx0" brushRef="#br0" timeOffset="4727">845 596,'0'0,"0"0,25 0,-25 0,25 0,-25 0,25 0,0 0,-25 0,24 0,-24 0,25 0,0 0,-25 0,25 0,-25 0,25 0,-25 0,25 0,0 0,-25 0,24 0,-24 0,25 0,0 0,-25 0,0 0,25 0,-25 0,25 0</inkml:trace>
  <inkml:trace contextRef="#ctx0" brushRef="#br0" timeOffset="6458">845 621,'0'0,"0"0,0 25,0-1,0-24,0 25,25-25,-25 0,0 25,0 0,0 0,0-25,0 25,0-25,0 24,0 1,0-25,0 25,0-25,0 25,0 0,0-25,0 25,0-25,25 0,-25 24,0-24,0 25,0 0,25-25,-25 0,0 0,0-25,25 25,-25 0,0-25,0 25,0 0,24 0,1-24,-25 24,25 0,-25-25,25 25,-25-25,25 25,0 0,-25 0,25-25,-25 25,24 0,1 0,-25 0,25 0,-25 0,25 0,-25-25,0 25,25 0,0 0,-25 0,0 0,25 0,-25 0,24 0,1 25,-25-25,25 0,-25 25,25 0,-25-25,0 25,25-25,-25 0,0 24,25-24,-25 0,0 25,0-25,0 25,0-25,0 25,0-25,0 25,0-1,0-24,0 25,0-25,0 25,0-25,0 25,-25 0,25-25,0 0,0 25,-25-25,25 0,0 24,-25-24,25 25,0-25,-50 0,50 0,-49 25,24-25,0 0,-25 0,25 0,25 0,-49 0,49 0,-25 0,25 0,-50 0,50 0,-25 0,25 0,-25 0,1 0,24 0,-25 0,25 0,-25 0,0 0,25 0</inkml:trace>
  <inkml:trace contextRef="#ctx0" brushRef="#br0" timeOffset="9594">1939 770,'0'0,"0"-25,0 25,0 0,0-25,25 25,-25 0,0 0,0-25,25 25,-25 0,25 0,-25-25,0 25,0-24,25 24,-25 0,0 0,24 0,-24 0,0-25,25 25,0 0,-25 0,25 0,-25 0,25 0,0 0,-25-25,0 25,25 0,-25 0,24 0,1 0,0 0,-25 0,0 0,0 25,25-25,0 0,-25 0,0 25,25-1,-25-24,0 0,0 25,25-25,-25 25,0-25,0 0,0 25,24 0,-24-25,0 25,0-25,0 24,25 1,-25-25,0 25,0-25,0 25,0-25,0 25,0 0,0-25,0 24,0-24,0 25,0-25,0 25,0-25,0 25,-25-25,25 0,0 25,0-25,0 0,-24 0,24 24,0-24,0 25,0-25,-25 0,25 0,0 25,-25-25,25 0,-25 0,25 25,0-25,-25 0,25 0,0 25,-25-25,0 0,25 0,-24 0,24 0,-25 0,25 0,-25 0,25 0,-25 0,25-25,0 25,0-25,0 25,0 0,25 0,-25-25,0 25,0-25,25 25,-25 0,0 0,25 0,-25 0,0-24,24 24,1 0,-25 0,25 0,-25 0,25 0,0 0,-25 0</inkml:trace>
  <inkml:trace contextRef="#ctx0" brushRef="#br0" timeOffset="12480">2436 273,'-25'0,"25"-24,0 24,-24 0,24 0,-25 0,25 0,0 0,0 0,0 24,0-24,0 25,0-25,0 25,0 0,0-25,0 0,0 0,0 25,0-25,0 0,25 0,-25 24,0 1,24-25,1 25,-25-25,0 0,25 0,-25 0,0 25,25-25,0 0,-25 0,25 0,-25 0,25 0,-25 0,0 0,25 0,-1 0,-24 0,0 0,25 0,-25-25,0 25,0 0,25-25,0 0,-25 25,0 0,0-24,25 24,-25-25,0 0,25 25,0-25,-25 0,0 1,24-1,-24 25,25-25,-25 0,0 25,25-25,0 0,-25 1,25 24,0-25,-25 0,0 25,0-25,25 25,-25-25,0 25,0 0</inkml:trace>
  <inkml:trace contextRef="#ctx0" brushRef="#br0" timeOffset="14492">2735 670,'-25'0,"25"0,0 0,0 0,25 0,-25-24,0 24,25 0,-25 0,0-25,24 25,1 0,-25 0,0 0,25 0,-25 0,0 0,0 0,0 25,0-25,0 0,0 24,0-24,0 0,0 25,0 0,0-25,0 0,-25 0,25 25,0-25,-25 0,25 25,0-25,0 0,-24 0,24 25,0-1,0-24,0 0,-25 0,25 25,0-25,0 0,0 25,-25-25,25 25,0-25,-25 0,25 25,0-25,0 0,0 25,0-25,0 24,0 1,0-25,0 25,0-25,0 25,0-25,0 25,0-1,0-24,0 0,0 25,0-25,25 25,-25 0,25-25,-25 0,25 25,-25-25,24 0,1 0,0 25,0-25,0 0,-25 0,50 0,-50 0,25 0,-1 0,1 0,0 0,-25 0,25 0,0 0,-25 0,25 0,-25 0,25 0,-1 0,1 0,25 0,-25 0,0 0,0 0,-1 0,-24 0,0 24,25-24,-25 0,0 0,-25 0,1 0,24 0,-25 0,25 0,-25 0,0 0,0 0,0 0,0 0,25-24,-24 24,24 0,-25 0,25-25,-25 25,25 0,0-25,-25 25,25 0,0-25,0 0,0 25,0-25,0 25,0-24,0-1,25 25,-25-25,0-25,25 50,-25-49,0 49,25-25,-1 0,-24 0,0 0,0 25,0-24,0-1,25 25,-25 0,0-25,0 25,0-25,0 0,25 25,-25 0,0-25,0 25,25 0,-25-24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7T06:47:11.57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0,'25'0,"-25"0,0 0,0 0,25 25,-25 0,25-25,-25 0,0 24,24-24,-24 25,0-25,0 25,25 0,0 0,-25-25,0 24,25 1,-25-25,25 50,-25-50,0 25,24-25,1 49,-25-49,25 25,-25-25,25 50,0-50,-25 25,24-1,1 1,0 25,0-25,24-1,-24 1,25 25,-25-25,-1-1,1 1,0 0,0 25,0-50,-1 49,-24-49,50 25,-50 0,50 0,-50-1,49 1,-24 0,-25 0,25 0,-25-25,25 24,0 1,-25 0,24-25,1 50,0-50,-25 49,50-49,-50 25,24 0,1 0,-25-25,25 25,-25-25,25 24,-25 1,25-25,-1 25,-24-25,25 25,-25 0,0-25,25 24,0-24,-25 25,25-25,-1 50,1-50,-25 25,25-1,0-24,0 25,-25-25,24 25,-24-25,0 25,25 0,0-25,-25 0,0 24,25-24,-25 25,0-25,0 25,0-25,25 0,-25 25,0-25,0 0,24 0,-24 25,0-25,25 0,-25 24,0-24,0 25,25-25,-25 25,0-25,25 25,0 0,-25-25,0 0,24 24,-24-24,0 0,25 25,-25-25,0 25,25-25,0 25,-25-25,0 25,25-25,-25 0,0 24,24 1,-24-25,25 0,-25 25,0-25,25 0,-25 25,0-25,0 0,0 25,25-25,-25 24,0-24,0 0,25 0,-25 25,24-25,-24 0,0 0,0 25,25-25,-25 25,0-25,0 0,25 0,-25 25,25-25,-25 0,0 24,0-24,0 0,25 0,-25 25,0-25,0 25,25-25,-25 0,0 0,0 25,0-25,24 0,-24 25,25-25,-25 0,0 0,0-25,0 25,0 0,0-25,0 0,0 25,0-25,0 25,0-24,0 24,0-25,-25 25,25-25,0 25,0-25,0 25,0-25,0 1,0 24,0-25,0 25,0-25,-24 25,24 0,0-25,0 0,0 25</inkml:trace>
  <inkml:trace contextRef="#ctx0" brushRef="#br0" timeOffset="5070">2133 2481,'0'0,"0"0,0 0,0 0,-24 0,24 0,-25 0,25 0,-25 0,25-25,0 25,-25 0,25 0,0 0,-25 0,0 0,25-25,0 25,-24 0,24 0,0-25,-25 25,0 0,25 0,0 0,-25 0,25-25,0 25,0 0,-25 0,25 0,0-25,-24 25,-1 0,25-24,0 24,-25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7T06:50:44.36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0,'0'0,"0"0,25 0,-25 0,25 0,-1 0,-24 0,0 0,25 0,-25 0,25 0,0 0,-25 0,0 0,25 0,-25 0,24 0,-24 0,0 23,25-23,0 0,-25 0,25 0,-25 0,25 0,-25 23,24-23,-24 0,25 0,-25 0,25 0,-25 0,25 0,0 0,-25 0,0 0,25 0,-25 0,24 0,1 0,-25 0,25 0,-25 0,25 0,-25 0,25 0,-1 0,-24 0,25 0,-25 0,25 0,-25 0,25 0,-25 0,25 0,-25 0,24 0,-24 0,0 0,25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7T06:51:09.02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0,'0'0,"0"0,0 0,0 25,0-1,0-24,24 0,-24 25,25-25,-25 25,0-25,0 24,25 1,-25 0,0-1,24 1,1 0,-25 24,25-24,-1-1,1 1,-1 0,-24 24,25-49,0 49,-1-24,1 0,-25 0,25-1,-1-24,1 25,-25 0,24-1,1-24,-25 25,0-25,25 0,-25 25,0-1,24-24,-24 0,0 0,0 25,0-25,25 0,-25 25,24-25,-24 0</inkml:trace>
  <inkml:trace contextRef="#ctx0" brushRef="#br0" timeOffset="1638">24 666,'0'-24,"0"24,25 0,-25-25,25 0,-25 25,0-24,24 24,-24-25,25 0,0 0,-1 1,-24-1,25 0,-1 1,-24-1,50 0,-50 1,24-1,1 0,-25 25,25-24,-25-1,24 25,-24 0,25 0,-25-25,0 25,0 0,24 0,-24 0,0-24,25 24,-25 0,0 0,25 0,-25-25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7:04:45.77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1218 154,'0'-25,"-24"25,24-25,0 25,0 0,-25 0,25-25,0 25,-24 0,-1-24,1 24,24 0,-49-25,49 25,-25 0,1-25,-1 25,25 0,-24 0,-1 0,1 0,-25 0,49 0,-25 0,-24 25,49-25,-49 25,25-1,-1 1,1 0,-25 0,24 24,-24 1,25-1,-25 1,25-1,-1-24,1 24,-1 1,1-25,-1 24,-24 1,49-1,-24-24,-1 0,25 0,-24-1,-1 26,25-1,-24-24,-1 0,25 0,0-1,-24 1,24 0,-25 0,25-1,0 1,0 0,0 0,-24-1,24 1,0 0,0 0,0-1,-25 26,25-25,0 0,0-1,0 1,0 0,0 49,0-49,0 24,0-24,0 49,0-24,0-25,0 24,0 1,0-1,0-24,0 24,0 1,25-1,-1-24,-24 25,25-1,-25-24,24 49,1-49,-25 25,0-1,0 1,0-50,24 49,-24-24,0 0,0 24,0-24,0 0,0 24,0-24,0 24,0-24,0 25,0-26,0 1,0 25,0-26,0-24,0 50,0-25,0 0,0 24,0-24,0 24,0-24,0 25,0-26,0 1,0 49,0-49,0 0,0 24,25-24,-25 0,0 0,0-1,0 1,0 0,24 0,-24 24,25-24,-25 0,0 24,24-24,1 0,-25-1,0 1,24 25,1-50,-25 49,0-24,24 0,1 24,-25-24,24 25,-24-26,25 1,-25 0,0 0,24-1,-24 1,24 0,-24 0,0-25,25 24,-25 1,24-25,-24 25,25 0,-1-1,1-24,-25 25,24-25,1 25,-1 0,-24-25,25 0,-1 24,1-24,-1 0,-24 0,25 0,-1 0,1 0,-1 0,1 0,-1 25,-24-25,49 0,-24 0,-1 0,1 0,-25 0,24 0,1 0,-25 0,24 0,1 0,-1 0,-24 0,25 0,-1 0,0-25,1 25,-25 0,24 0,1 0,-25 0,24-24,-24 24,25 0,-1 0,1-25,-25 25,49-25,-49 25,24-25,-24 25,25 0,-1-24,-24-1,0 25,25 0,-25-25,24 25,-24-25,25 1,-1 24,-24-25,0 25,25-25,-25 25,24-25,-24 1,25 24,-25-25,0 25,24-50,-24 50,0-49,0 49,25-25,-1 0,-24 1,0-1,0 0,0 0,25 1,-25-1,0-25,0 25,0-24,0 24,0-24,0 24,0 0,0-24,0 24,0 0,0 0,0-24,0 24,24 0,-24-24,0 24,0 0,0 1,0-1,0-25,0 50,0-24,0-26,0 25,25 1,-25-1,24 0,-24-24,0 24,0 0,0-25,25 1,-25 24,24-24,-24-1,0 25,0 1,0-26,0 25,25 1,-25-26,0 25,0 1,24-26,-24 25,0-24,0-1,0 26,0-1,0-25,0 1,0 24,0 0,0-49,0 49,0-24,0-1,0 1,0-1,0 1,0 24,0-25,-24 1,24-1,0 26,0-1,0 0,-25-24,25 49,0-25,0-25,0 50,-24-49,24 49,0-50,0 26,0 24,-25-50,25 25,-24 0,24 1,0 24,0-50,0 25,-25 1,25-1,0 25,0-50,0 26,-24-1,24 0,0 0,0 1,-25-1,25 0,0-24,0 49,0-25,0-25,0 26,-24-1,24 0,-25 0,25-24,0 49,0-25,0 0,0 1,-24 24,24-25,0 25,0-25,-25 25,25-25,0 0,-24 1,24 24,-25-50,25 50,-24-25,24 25,0-24,0-1,-25 0,1 25,24-25,0 1,-25-1,25 0,0 25,-24 0,24-25,-25 25,25-24,0 24,-24 0,24-25,0 25,-25-25,25 25,-24-25,-1 25,25 0,0-24,-24 24,24 0,0 0,-25 0,25-25,-24 25,24 0,-25 0,25 0,-24 0,24 0,-25 0,1 0,24 0,-24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5:59:06.08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0 173,'0'0,"0"-24,0 24,0-25,0 25,0 0,0-25,25 25,-25 0,25 0,-25-25,0 25,0 0,0-25,24 25,-24-24,0 24,0 0,0-25,25 25,-25 0,0 0,0 25,0-1,0-24,0 0,0 25,0-25,0 25,0-25,0 0,0 25,0 0,0-25,0 24,0-24,0 25,-25-25,25 25,0-25,0 25,0-25,0 25,0-25,0 24,0 1,0-25,0 25,0-25,0 25,0 0,0-25,0 25,0-25,0 24,0-24,0 25,0 0,0-25,0 25,0-25,0 25,0-1,0-24,0 25,0-25,0 25,0-25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5:59:10.21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0 175,'0'-24,"0"24,0-25,0 0,0 25,0 0,0-24,0 24,0 0,0-25,24 25,-24-25,0 25,0 0,25 0,0 0,-25-24,0 24,25 0,-25 0,25 0,-25 0,0 0,24 0,1 0,-25 0,25 0,-25 0,25 0,-25 0,25 0,-25 0,0 0,0 0,24 0,-24 24,0 1,0-25,25 25,-25-25,0 24,0 1,0-25,0 25,25-25,-25 24,0-24,0 25,0 0,25-25,-25 0,0 24,0-24,0 25,0 0,0-25,-25 0,25 0,0 0,-25 0,25 0,0 24,-25-24,25 0,0 0,-24 0,24 25,-25-25,25 0,0 0,-25 0,25 0,0 25,-25-25,25 24,-25-24,25 0,0 0,0 25,-24-25,24 0,0 0,0 25,0-1,-25-24,25 0,0 0,0 25,0-25,-25 0,25 25,-25-25,25 0,0 0,0 24,0 1,-25-25,25 0,0 25,0-25,0 0,0 24,0 1,0-25,0 25,0-25,0 0,0 0,0 0,25 0,0 0,-25 0,0 0,25 0,-25 0,25 0,-25 0,24 0,1 0,-25 0,25 0,-25 0,25 0,0 0,-25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3-06-25T05:25:28.39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0,'0'0,"24"0,-24 25,0 24,0-24,24 25,-24-25,0 49,0-24,0-25,0 24,0 26,0-50,0 24,0 1,24 24,-24-49,0 0,0 0,0 0,24 0,-24-25,0 24,0-24,0 25,0 0,0-25,0 0,0 25,0-25,0 25,0-25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5:59:29.17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398 0,'0'0,"0"0,0 25,0-25,0 25,0 0,0-25,0 0,0 25,0-25,0 25,0-25,0 24,0-24,0 25,0-25,0 25,0-25,0 25,0 0,0-25,0 25,0-25,0 24,0-24,0 25,0 0,0-25,0 25,0-25,0 25,0 0,0-25,0 25,0-25,0 24,0-24,0 25,0 0,0-25,0 25,0-25,0 25,0 0,0-25,0 24,0-24,0 25,0-25,0 25,0 0,0-25</inkml:trace>
  <inkml:trace contextRef="#ctx0" brushRef="#br0" timeOffset="2512">398 75,'0'0,"-25"0,25 0,0 0,0 25,0-25,-25 0,25 25,0-25,0 0,0 24,-25-24,25 0,0 25,-24-25,24 25,0-25,0 0,-25 25,25-25,0 0,0 25,-25-25,25 25,0-25,-25 24,0-24,25 0,0 25,0-25,-25 25,25 0,0-25,-25 0,25 25,-24-25,24 25,0 0,0-25,-25 0,25 24,0-24,0 0,0 25,-25-25,25 0,0 25,0-25,0 25,-25-25,25 0,0 25,-25-25,25 0,0 0,0 25,0-1,-25-24,25 0,0 0,25 0,-25 0,25 0,-25 0,25 0,-25 0,0-24,25 24,-25 0,25 0,-1 0,-24 0,25 0,-25 0,25 0,0 0,-25 0,25 0,-25 0,25 0,-25 0,25 0,-1 0,-24 0,25 0,0 0,0 0,-25 0,25 0,0 0,-1 0,-24 0,25 0,-25 0,25 0,-25 0,25 0,0 0,-25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5:59:37.67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0,'0'0,"25"0,-25 0,25 0,-25 0,24 0,1 0,-25 0,24 0,1 0,-1 0,25 0,1 0,-26 0,1 0,-1 0,1 0,-25 0,24 0,-24 0,25 0,-25 0,24 0,-24 24,25-24</inkml:trace>
  <inkml:trace contextRef="#ctx0" brushRef="#br0" timeOffset="1701">50 74,'0'0,"0"24,0-24,0 25,0-25,0 25,0-25,0 0,0 24,0 1,0-25,0 24,0-24,0 25,0 0,0-25,0 24,0-24,-25 0,25 25,0-25,0 25,0-1,0-24,0 25,0-25,0 24,0 1,0-25,0 0,0 0,25 0,-1 0,-24-25,0 25,25 0,-25 0,24 0,1-24,-25 24,24 0,-24 0,25 0,-25 0,24 0,-24-25,25 25,-25 0,25 0,-25 0,24 0,1 0,24 0,-49-24,24 24,1 0,-1 0,-24 0,0 0,25 0,-25 0,0 0,0 0,0 24,25-24,-25 0,0 25,0-25,0 24,0 1,0-25,0 25,0-25,0 24,0-24,0 25,0 0,0-25,0 24,0-24,0 25,0-25,0 24,0-24,0 25,0-25,0 0,0 25,0-25,0 0,0 24,0 1,-25-25,25 0,0 25,0-25,0 0,0 24,-25-24,25 25,-24-25,24 0,0 0,-25 0,25 0,-24 24,-1-24,25 0,-24 0,24 0,-25 0,25 0,-24 0,-1 0,0 0,1 0,-25 0,49 0,-25 0,25-24,-24 24,24 0,0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6:01:18.2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99 130,'0'0,"25"0,-25 0,0-25,25 25,-25 0,25 0,-25-24,0 24,25 0,-1 0,-24-25,25 0,-25 25,25 0,-25 0,25 0,0 0,-25 0,0-24,24 24,-24 0,25 0,0 0,-25 0,25 0,-25 0,0 0,0 0,0 24,25-24,-25 25,0-25,0 0,0 25,25-25,-25 24,24-24,-24 25,0 0,0-25,0 24,0-24,0 25,0-25,0 25,0-25,-24 0,24 0,0 24,-25-24,0 0,0 0,0 0,25 25,-25-25,1 0,24 0,-25 0,25 0,-25 0,25 25,0-25,-25 0,0 0,25 0,-24 0,24 24,0-24,-25 0,25 0,-25 0,25 25,0-25,0 0,0 25,-25-25,25 24,0-24,0 0,0 0,0 25,0-25,0 0,25 0,-25 0,25 0,-25 0,25 25,-25-25,24 0,1 0,-25 0,0 0,25 0,-25 0,0 24,25-24,-25 0,25 0,-1 0,-24 25,0-25,25 0,-25 0,0 0,25 0,0 0,-25 25,0-25,0 0,25 0,-25 24,0-24,0 25,0-25,25 0,-25 25,0-25,0 24,0-24,0 25,0 0,0-25,0 24,0-24,0 0,0 0,0 25,-25-25,25 0,0 0,0 24,-25-24,25 25,-25-25,25 0,0 0,-25 0,25 25,0-25,0 0,-25 0,1 24,24-24,0 25,-25-25,25 0,0 0,-25 0,25 0,-25 0,0 0,25 0,-24 0,24 0,0 0,-25 0,0 0,25 0,0-25,-25 25,25 0,-25-24,25 24,-24-25,-1 25,25-25,0 25,0-24,-25 24,25 0,0 0,0-25,-25 25,25 0,0 0,0-24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6:00:39.9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224 0,'0'0,"0"0,0 0,0 25,-25 0,25 0,0 24,0-24,-24 0,-1 24,25-24,-25 0,25 49,0-49,0-1,-24 50,-1-50,25 1,0 25,0-26,0 1,0 0,0-25,-25 49,25-49,0 25,-24-25,24 25,0 0,0-25,0 0,0 24,0-24,0 25,-25-25,25 25,0-25,0 25,0-25,0 0,0 24,0-24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24T08:37:01.14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1537 6840,'0'0,"25"0,-25 0,0 0,25 0,-25-24,0-1,25 25,-25 0,25 0,-1-25,-24 25,25 0,-25-25,25 25,0 0,-25-25,25 1,-25 24,24 0,-24 0,0-25,25 25,0 0,-25 0,0-25,25 25,-25-25,25 25,-25 0,24 0,-24-24,25 24,-25 0,25-25,-25 25,25 0,0-25,-25 0,24 25,1 0,0-25,-25 25,25 0,-25-24,49-1,-49 25,25 0,0-25,0 25,-25-25,25 0,-1 25,1 0,-25-24,50 24,-26-50,1 25,0 25,0-49,49 49,-49-50,0 50,24-49,-24 24,25 25,-25-50,24 50,-49-49,50 24,-50 0,49 0,-24 1,0 24,0-50,-25 50,49-25,-49 0,50 1,-25-26,24 25,-24 1,25-1,-25 0,-1 0,1 0,0 1,25-1,-26 0,26-25,0 26,-26-26,26 25,-25-24,24-1,-24 25,25-24,-25 24,24-25,-49 26,50-26,-26 25,1-24,0 24,0 0,0 0,-25 1,24-1,1 0,-25 0,25 25,-25-25,0 25,0-49,25 49,0-25,-25 0,0 1,0 24,0-25,24 25,-24 0,0-25,0 25,0-25,0 25,-24 0,-1 0,25-25,0 25,-25 0,25 0,-25-24,0 24,25-25,0 25,-24 0,24 0,0 0,-25 0,25-25,-25 25,0 0,25 0,-25 0,25 0,-24 0,-1 0,25 0,-25 0,25 0,0-25,-25 25,1 0,-1 0,0 0,25 0,-25 0,0 0,-24 0,24 0,0 0,-24 0,24 0,0 0,-25 0,26 0,-1 0,0 0,-25 0,26 25,-1-25,0 0,0 0,25 0,-25 0,25 0,-24 0,-1 0,25 0,-25 0,25 25,-25-25,25 0,-25 0,1 25,-26-1,50-24,-50 0,50 25,-24-25,-1 0,0 25,-25 0,26 0,-1-25,-25 24,50-24,-49 25,49 0,-50-25,50 0,-25 25,25-1,-49-24,49 25,-25-25,25 0,-25 25,0 0,0-25,25 25,-49-1,49 1,-50-25,26 50,-26-25,25-1,0 1,1 25,-26-26,25 1,-24 0,24 25,0-26,-25 1,26 25,-26-50,25 49,0-49,1 50,-1-50,0 25,0-25,0 24,25 1,-24-25,-1 0,25 25,0-25,-25 0,25 0,0 25,-50 0,50-25,-24 0,24 24,-25-24,0 25,25 0,0-25,-25 0,25 25,-25-25,1 25,24-1,-50 1,50-25,-25 50,0-50,1 49,-1-49,0 50,-25-25,50-1,-49 1,49-25,-25 50,0-50,0 24,25 1,-24-25,24 25,-25 0,0 0,25-25,0 24,-25-24,25 25,-25 0,1 0,24-25,-25 25,25-1,-25 1,0 0,25 0,-24-25,-1 24,0 1,25 0,-25-25,0 50,1-50,24 24,-25 1,0 0,25-25,-25 25,25-25,-25 49,1-49,24 25,-25 0,25 0,0-25,-25 24,0 1,25 0,-49 0,49 0,-25-1,0 1,0 0,0 0,25 0,-24-1,-1 1,25 0,-25 0,25-25,-25 24,0 1,25 0,-24-25,24 50,-50-50,25 49,25-24,-25 0,25-25,-24 49,-1-49,25 25,0-25,0 0,-25 25,25 0,0-25,0 0,0 24,0-24,0 25,0-25,0 25,0-25,0 0,0 25,0-25,25 0,-25 0,25 0,-25 0,24 0,-24 0,0 25,25-25,-25 0,25 0,-25 0,25 0,-25 0,25 24,-25-24,24 0,1 0,-25 25,0-25,25 0,-25 0,25 0,-25 0,0 25,25-25,-1 0,-24 0,25 0,-25 0,25 0,0 0,-25 0,25 0,-25 0,24 0,-24 0,25 0,0 0,-25 0,25 0,-25 0,25 0,-1 0,-24 0,25 0,0 0,0 0,0-25,-1 25,1 0,25-25,-25 25,-1 0,1-24,0 24,24-25,-49 25,50 0,-50 0,25-25,24 0,-24 25,0 0,49-25,-49 1,25-1,-1 25,-24-25,0 25,25-25,-26 25,26-24,-25-1,0 25,-1-25,1 0,0 25,0-25,0 1,-1 24,1-25,-25 25,25-25,-25 25,25-25,0 25,-25-25,24 25,1-49,0 49,0-25,0 0,-25 25,24-24,-24 24,25-25,-25 25,50-25,-50 0,25 25,-1-25,-24 25,25-24,0-1,0 0,-25 0,25 25,-1-25,1 25,0-49,0 49,-25 0,25 0,-25-25,0 0,24 25,1 0,0-24,-25 24,49-25,-49 0,50 25,-25-25,0 0,49 1,-49-1,0 0,49 0,-24 0,-26 1,26-1,-25 0,24 25,-24-49,25 49,-1-25,-24 0,25 0,-25 25,-1-49,1 49,0-25,25 0,-26 0,26 0,-25 1,24-1,26-25,-50 50,24-49,1 24,-1 0,-24 0,25 1,-25 24,-1-25,-24 25,50-25,-50 0,25 25,-25-24,24 24,1-25,0 0,0 0,-25 0,25 25,-25-24,24 24,-24-25,25 25,0-25,-25 0,25 0,-25 25,25-24,-1-1,-24 25,25-50,-25 50,25-24,0-1,0 0,-1 0,-24 0,0 1,25 24,-25-25,25 25,-25-25,0 25,0-25,25 25,-25 0,0-25,25 1,-1-1,-24 25,0-25,25 0,-25 25,0-24,25 24,-25-25,25 0,-25 25,25-25,-25 25,0-25,24 25,-24-24,25-1,0 25,-25-25,25 25,-25-25,0 25,25-25,-25 25,0 0,24-24,1 24,-25-25,25 25,-25 0,25-25,0 0,-25 25,0-24,24 24,-24-25,0 0,25 25,-25 0,25 0,-25-25,25 25,-25 0,0 0,0-25,25 25,-25 0,24 0,-24-24,0 24,0-25,25 25,0 0,-25 0,0 0,0-25,25 25,-25 0</inkml:trace>
  <inkml:trace contextRef="#ctx0" brushRef="#br0" timeOffset="7691">3645 4164,'25'0,"-25"0,25 0,-25-25,25 25,-25 0,0 0,24 0,-24-25,0 25,25-25,-25 25,25 0,0 0,-25-25,0 25,24 0,-24 0,0 0,25 0,-25-24,0 24,25 0,0 0,-25 0,49-25,-24 25,-25-25,50 25,-50 0,25-25,-25 25,0 0,0 0,0 0,0 0,-25 0,25 0,-25 0,0 0,-24 0,24 0,0 25,-25-25,1 0,24 0,-49 25,74 0,-25-25,-25 0,50 0,-24 0,24 0,-25 24,0-24,25 0,0 0,-25 0,25 0,-25 0,25 25,-24-25,24 0,0 25,-25-25,25 0,0 0,-25 0,25 0,0 25,-25-25,0 0,25 0,0 0,-24 25,24-25,-25 0,0 24,25-24,-25 25,25-25,0 0,-25 0,25 25,0-25,0 0,-24 0,24 25,0 0,-25-25,25 0,0 24,0-24,-25 25,25-25,0 0,0 25,0 0,-25-25,25 0,0 0,0 24,-25-24,25 0,0 25,-24-25,24 0,24 0,-24 0,25 0,25 0,-25 0,24-25,26 1,-51-1,26 25,24-25,-49 0,0 1,25 24,-50-25,49 25,-49-50,50 25,-50 25,49-24,-49 24,25-25,0 0,0 0,24 0,-24 1,0-1,0 25,-1-25,1 0,0 1,-25-1,25 25,0-25,-1 0,1 25,0-25,0 25,0-24,-25-1,49 0,-49 0,25 25,0-25,0 1,-1-1,26 0,-25 0,0 1,-1 24,1-50,0 50,0-25,0 0,-1 1,1-1,-25 0,50 0,-50 0,49 25,-49-24,50-1,-50 0,25 25,-25-25,25 1,-25-1,24 25,1 0,-25-25,0 0,25 25,-25-25,25 25,-25-24,25 24,-25 0,24-25,-24 25,25-25,-25 25,0 0,0-25,25 25,-25-25,25 25,-25-24,0 24,0 0,25 0,-25-25,0 25,0 0,24 0,-24-25,25 25,-25 0,0 0,0-25,25 25,-25-24,0 24,0 0,25 0,-25-25,0 25,25-25,-1 25,-24-25,25 25,-25-25,25 25,-25-24,25 24,-25-25,24 0,-24 25,50-49,-50 49,25-25,-25 0,25 0,-1 25,-24-25,25 1,-25-1,25 25,0-25,-25 0,0 0,25 25,-25-24,0 24,0 0,24 0,-24-25,0 25,0-25,25 25,-25-25,25 25,-25 0,0-24,0 24,25 0,-25-25,0 25,0-25,25 25,-25 0,0-25,24 25,-24 0,0 0,0-25,0 25,0-24,0-1,0 25,0-25,0 25,25 0,-25-25,0 0,0 25,0-24,0 24,0-25,0 25,0-25,0 0,0 25,0 0,0-24,0 24,0 0,-25 0,25-25,-24 25,24-25,0 25,0 0,-25 0,25 0,0-25,-25 25,0 0,25 0,0-25,-25 25,25 0,0 0,0-24,0 24,0-25,0 25,0 0,50-25,-25 0,24 25,51-49,-26 24,0 0,1 0,49 1,-75-1,-24 25,25 0,-50 0,0 0,0 0,0 0,0 25,0-1,0-24,0 25,25-25,-25 0,0 25,0-25,0 25,0-25,0 24,0-24,0 25,0-25,0 25,24-25,1 0,-25 0,0 0,25 0,-25 0,50-25,-50 25,24 0,1-25,0 25,0-24,0 24,-1-50,-24 50,25-49,25 24,-50 0,25-25,-1 26,1-1,0-50,-25 26,25 24,-1-49,1 24,-25 1,0-1,25 0,-25 26,0-1,25-25,-25 50,0-24,0 24,0 0,0-25,0 0,0 25,25 0,-25-25,0 0,24 1,-24-1,0 25,0-50,25 25,-25 1,0-1,0 0,25-24,0 24,-25 0,0-25,25 26,-25-1,0 0,0 25,0-50,0 50,0-24,0 24,24 0,-24-25,0 0,0 25,0-25,0 25,0 0,0-24,0 24,0-25,0 25,0 0,0-25,0 25,0-25,25 25,-25-25,50 1,-50 24,25-25,-25 25,24 0,1-25,-25 25,25-25,-25 25,25 0,-25 0,25 0,-25 0,24 0,-24 0,0-24,50 24,-25 0,-25 0,49 0,-24 0,0 0,-25 0,0-25,25 25,-25 0,0 0,0 0,25 0,-25 25,24-25,-24 0,0 24,0 1,25-25,-25 0,0 25,25 0,-25-25,25 24,-25-24,25 25,-25-25,0 0,0 25,24-25,-24 0,0 25,0-25,0 25,25-25,0 0,-25 0,0 0,25 0,-25 0,25 0,-25 0,49 0,-24 0,0 0,24 0,-24 0,0 0,25-25,-50 25,49-25,-49 25,25 0,-25 0,25-25,0 25,-25 0,0 0,24 0,-24 0,0-25,25 25,0 0,-25 0,0 0,25-24,-25 24,49-25,-49 25,25 0,-25 0,25 0,-25-25,25 25,-1 0,-24 0,25 0,-25 0,0 0,0 25,25-25,-25 25,0-1,25 1,-25 0,0 0,25 0,-25 24,24-24,-24-25,0 25,0-1,25-24,-25 25,0-25,0 25,0-25,0 25,0-25,0 25,0-25,0 24,0-24,0 25,0 0,25-25,0 0,-25 0,0 0,25 0,24-25,-24 25,25-25,-26 25,1-24,0 24,0 0,0-25,-25 25,24 0,-24 0,0 0,25 0,0 0,-25 0,0 0,25 0,-25 0,25 25,-1-1,1 1,-25 0,25 0,0 0,-25-1,0 1,0 0,25 0,-25-1,0 1,0-25,0 25,0-25,0 25,0-25,0 0,0 0,-25 0,25 25,0-25,-25 24,0-24,25 25,0-25,0 0,-25 0,25 25,0 0,-24-25,24 25,0-25,0 0,0 24,0-24,0 25,0 0,0-25,0 0,0 25,0-25,0 0,24 24,1 1,25 0,-25 0,24 0,-49-1,25 1,0 0,0 0,-25 0,0-1,24-24,-24 50,0-50,0 25,25-1,-25 1,0-25,25 0,-25 25,0-25,0 25,0 0,0-25,0 0,0 24,-25-24,25 0,-25 0,25 25,-49-25,24 0,0 25,-24 0,-1-25,25 25,-24-25,-1 0,0 0,26 24,-26-24,25 25,-24-25,-1 0,25 0,0 0,-24 0,49 0,-25 0,25 0,-25 0,0 0,25 0,-24 0,24 0,-25 0,0 0,0 0,25 0,-25 0,1 0,24 25,-25-25,25 25,-25-25,25 0,0 24,-25-24,25 0,0 25,0-25,0 25,0 0,0-25,0 0,0 25,0-1,0 1,0 0,0-25,0 25,0 0,0-25,0 24,0-24,0 25,0 0,0-25,0 25,0-25,0 24,0-24,0 25,0 0,0-25,0 0,0 25,0-25,0 25,0-25,0 24,0-24,-24 0,24 25,0-25,0 0,-25 0,25 25,-50 0,50-25,-25 0,-24 25,24-25,0 0,0 0,25 0,-49 0,49 0,-50 0,25 0,25 0,-49 0,-1 0,50 0,-49 0,49 0,-25 0,25 0,-50 24,50-24,-49 0,24 25,0-25,-49 0,74 0,-25 25,-25-25,50 25,-25-25,25 0,-24 24,-1-24,25 0,-25 0,25 25,-25-25,25 25,0-25,0 25,0-25,0 0,0 25,0-25,0 24,0 1,0-25,0 25,0-25,0 25,0-25,0 25,-25-1,25-24,-24 25,24 0,-50-25,50 25,-25-25,25 24,-25-24,1 25,24-25,0 0,-25 0,25 25,0-25,0 0,-25 0,0 0,25 0,0 25,-25-25,25 0,-24 0,24 0,0 0,-25 0,25 25,-25-25,25 0,0 24,-25-24,25 0,0 0,-25 0,1 25,-1-25,25 25,-25 0,0-25,25 0,0 24,-25-24,25 0,0 0,0 25,-24-25,24 25,0-25,0 0,-25 0,25 25,-25-25,25 0,0 0,0 25,-25-25,25 0,0 24,-24 1,-1-25,25 0,-25 25,25-25,-25 25,25-25,-49 49,49-49,-25 0,0 25,0 0,25-25,-25 0,1 25,24-25,-25 24,25-24,0 25,-25-25,25 0,0 0,-25 25,0-25,25 0,0 0,-24 25,24-25,0 0,-25 0,0 0,25 25,0-25,0 24,-25-24,25 0,-25 0,25 25,0-25,-24 0,-1 0,25 25,0-25,-25 0,25 25,0-25,0 0,-25 0,25 0,0 25,-25-25,1 0,24 0,0 24,-25-24,25 0,0 0,-25 0,25 25,-25-25,25 0,0 25,-25-25,25 0,0 25,-24-25,24 0,0 0,-25 0,0 24,25 1,0-25,-25 0,25 0,0 0,-25 25,25-25,-24 0,24 25,-25-25,25 0,0 0,0 25,-25-25,25 24,0-24,-25 0,0 0,25 25,0-25,0 0,0 25,-24-25,24 0,0 0,-25 0,25 25,-25-25,25 25,0-25,0 0,-25 0,25 24,0-24,0 0,-25 0,25 25,0-25,0 25,-24-25,-1 0,25 0,0 25,0-25,-25 0,25 0,0 0,0 24,-25-24,25 0,-25 0,25 25,0-25,0 25,-24-25,24 0,0 0,0 25,-25-25,25 0,0 0,0 25,-25-25,25 24,-25-24,25 0,-25 25,25-25,0 0,-24 25,24-25,-25 0,25 25,0-25,-25 25,25-25,0 0,-25 24,25-24,0 0,0 25,-24-25,24 25,-25-25,25 0,0 0,0 25,-25-25,25 0,0 0,-25 24,0-24,25 0,0 25,-24-25,24 25,0-25,-25 0,25 25,0-25,0 0,-25 0,25 25,-25-1,25-24,0 0,-25 25,25-25,-24 0,24 25,-25-25,25 0,0 25,-25-25,25 25,-25-25,25 0,0 0,0 24,-25-24,25 0,-24 0,24 0,0 25,-25-25,25 25,0-25,0 0,-25 0,25 25,-25-25,25 0,0 0,-25 0,25 24,0-24,0 0,-24 0,24 0,0 25,-25-25,0 0,25 25,-25-25,25 0,0 0,-25 25,1-25,24 0,0 0,-25 0,25 25,0-25,0 24,-25-24,25 0,0 0,-25 0,0 0,25 25,0-25,0 0,-24 0,24 0,0 25,-25-25,25 0,0 25,-25-25,0 0,25 25,0-25,-25 0,25 24,0-24,0 0,-24 0,-1 25,25 0,0-25,-25 0,25 0,-25 25,25-25,-25 0,1 24,24-24,0 0,-25 25,25 0,-25-25,25 0,-25 0,25 25,0-25,-25 0,25 25,-24-25,24 24,0-24,-25 0,0 0,25 25,0-25,-25 0,25 0,0 0,-25 0,25 25,-24-25,24 0,0 0,-25 0,25 25,0-25,-25 25,25-25,0 0,-25 0,0 0,25 24,-24-24,24 0,0 25,-25-25,0 25,25-25,0 0,-25 0,25 25,-24-25,24 0,-50 0,50 24,-50-24,50 25,-24 0,-1-25,0 0,0 25,25 0,-25-25,1 0,24 24,-25-24,25 0,0 25,-50-25,50 25,-25 0,25-25,-49 25,49-25,-25 24,25 1,-25-25,0 25,25-25,-24 25,24-1,-25 26,0-50,0 50,0-26,25-24,-24 50,24-50,-50 25,50-1,-50 1</inkml:trace>
  <inkml:trace contextRef="#ctx0" brushRef="#br0" timeOffset="22391">2405 4758</inkml:trace>
  <inkml:trace contextRef="#ctx0" brushRef="#br0" timeOffset="22874">2405 4758,'0'0,"0"25,0-25,0 0,0 0,-25 0,25 0,0 25,-24-25,24 0,-25 0,25 0,25 0,-25 0,0 0,24 0,-24 0,25 0,-25 0,0 0,25 0,0 0,-25 0,25 0,-25 0,24 0,1 0,-25 0,0-25,25 25,-25 0,25 0,-25-25,25 25,-1 0,-24 0,0 0,25 0,-25 0,0-24,25 24,-25 0,25 0,0 0,-25-25,0 25,24 0,-24 0,0 0,25 0,-25-25,25 25,-25 0,-25 0,25 0,0 0,-25 0,25 0,0 0,-24 0,-1 0,0 25,25-25,-50 0,50 0,-24 0,-1 25,0-25,25 0,0 24,-25-24,25 0,-25 0,1 0,24 0,-25 0,25 0,-25 0,25 0,-25 0,0 0,25 0,-24 0,-1 0,0 0,0 0,25 0,0 0,0 0,25 0,-25 0,0-24,25 24,-25 0,25 0,-25 0,0-25,24 25,-24 0,0 0,25 0,-25 0,0-25,25 25,0-25,-25 25,25 0,-25 0,0 0,24 0,-24-24,25 24,-25 0,0 0,25 0,-25 0,0-25,25 25,-25 0,0 0,25 0,-1-25,-24 25,25-25,-25 25,25 0,0 0,0-25,-25 25,49 0,-49-24,50-1,-25 25,-1-25,1 0,-25 25,50 0,-50-25,25 25,-1 0,-24-24,25-1,0 25,0-25,0 25,-1-25,1 1,0 24,0-25,0 0,-25 25,49-25,-49 25,25 0,0-25,-25 25,25 0,-25 0,0-24,24 24,-24-25,0 25,25 0,0 0,-25-25,0 25,25 0,-25 0,0-25,25 25,-1-25,-24 25,25 0,-25 0,0-24,25 24,-25 0,25-25,0 25,-25 0,24-25,-24 0,50 25,-25-24,0-1,-25 25,24-25,1 25,0-25,0 0,-1 1,-24 24,25-25,0 0,0 0,0 0,-25 25,24-24,1 24,-25-25,25 25,-25-25,25 0,0 25,-25 0,24-24,-24 24,25-25,-25 0,25 25,0 0,-25-25,0 25,25-25,-25 25,24 0,1-24,0-1,-25 25,50-25,-50 25,24-25,1 0,0 25,-25-24,25 24,0-25,-1 0,-24 25,25-25,0 25,0-24,-25-1,25 25,-1-25,-24 25,25 0,0-25,0 0,-25 25,25-24,-25 24,49-25,-49 0,25 0,0 25,0-25,-1 1,1 24,0-25,0 0,0 0,-1 1,1 24,0-25,0 25,-25-25,25 25,-25-25,24 25,1-25,-25 1,25 24,0-25,0 25,-25-25,24 25,-24 0,25-25,0 1,-25 24,25-25,-25 25,24 0,-24-25,25 0,0 25,-25-25,25 25,-25-24,25 24,-1-25,-24 0,25 25,-25 0,25-25,-25 25,0 0,25-25,0 1,-25 24,24-25,-24 25,50-25,-50 0,25 25,0-24,-1 24,-24-25,25 0,-25 25,25-25,0 25,-25 0,0 0,0-25,25 25,-25 0,0 0,0-24,24 24,-24-25,0 25,0 0,25 0,0-25</inkml:trace>
  <inkml:trace contextRef="#ctx0" brushRef="#br0" timeOffset="32032">6274 2503,'24'0,"-24"0,25 0,-25 0,25 0,0 0,-25 0,25 0,24-25,-24 0,25 25,-1-24,1 24,-25 0,-25 0,24 0,-24 0,0 0,0 0,0 24,0 1,0-25,0 25,0-25,0 0,25 0,-25 25,0-25,0 0</inkml:trace>
  <inkml:trace contextRef="#ctx0" brushRef="#br0" timeOffset="33077">6571 2032,'0'0,"25"0,-25 0,25 0,-25 0,0 0,25 0,-1 0,-24 0,25 0,-25 0,25 0,0 0,-1 0,-24 0,25 0,-25 0,0 0,25 0,-25 25,0-25,0 25,0-1,0-24,0 0,0 25,0-25,0 25,25 0,-25-25,0 0,25 0,-25 0,24 0,1 0,-25 0,25 0</inkml:trace>
  <inkml:trace contextRef="#ctx0" brushRef="#br0" timeOffset="34450">7365 520,'0'25,"0"-25,0 25,-25-25,25 25,0-25,0 24,0-24,0 25,0-25,0 50,0-50,0 24,0 1,0 0,0 0,0-25,0 25,0-1,25-24,-25 0,0 0,24 0,-24 0,0 0,0 0,25-24,-25 24,25 0,0 0,-25-25,0 25,0-25,25 25,-25 0,0-25,24 0</inkml:trace>
  <inkml:trace contextRef="#ctx0" brushRef="#br0" timeOffset="35167">7662 520,'0'0,"0"0,-25 0,1 0,24 0,0 0,-25 0,25 0,0 0,-25 0,25 0,0 25,-25-25,0 0,25 0,-24 0,24 25,0-25,-25 0,0 0,25 25,0-25,-25 0,25 0,-25 0,25 0,0 0,-24 0,24 24,0-24,0 25,0 0,0-25,0 0,0 25,24-25,26 0,-25 24,24-24,1 0,24 0,-49 0,0 0,-25 0,0 0,0 0,0-24,0 24,0 0,0 0,-25 0,0 0,25 0,-24 0,24 0,-25 0,0 0</inkml:trace>
  <inkml:trace contextRef="#ctx0" brushRef="#br0" timeOffset="36868">8332 347,'0'0,"0"0,0 0,-25 24,25-24,0 25,0 0,0-25,0 0,0 25,0-25,0 0,0 25,25-25,-1 0,-24 0,25 0,-25 0,0 0,25 0,-25 0,25 0,-25-25,25 25,-25 0,0 0,0-25,24 25,-24-25,0 25,0-25,0 25,0 0,0 0,-24 0,24-24,-25 24,25 0,-25 0,25 0,-25 0,25 0,-25 0,1 0,24 0,-25 0,25 0,-25 0,0 0,25 0</inkml:trace>
  <inkml:trace contextRef="#ctx0" brushRef="#br0" timeOffset="38490">8952 718,'0'0,"0"0,0 0,0 0,0 0,-25 0,25 25,-25-25,25 0,0 0,0 25,0-25,-25 0,25 25,0 0,0-25,0 24,0-24,0 0,0 25,0-25,0 25,25-25,0 25,-25-25,25 0,-25 0,0 0,24 0,1 0,-25 0,0 0,25 0,-25 0,0-25,0 0,0 25,25-25,-25 25,0-24,0-1,25 25,-25-25,0 25,0-25,0 25,0 0,0 0,-25 0</inkml:trace>
  <inkml:trace contextRef="#ctx0" brushRef="#br0" timeOffset="39676">8927 1313,'-25'0,"0"0,25 0,0 0,0 0,0 25,0-25,0 25,0-25,0 0,0 0,25 0,0 25,-25-25,25 0,-1 0,-24 0,25 0,0 0,0 0,0 0,-1 0,1 0,-25 0,25 0,-25 0,0-25,0 25,25 0,-25-25,0 0,0 25,0-24,0 24,0-25,0 0</inkml:trace>
  <inkml:trace contextRef="#ctx0" brushRef="#br0" timeOffset="40830">7960 1189,'-25'0,"25"0,-25 0,25 0,-25 0,1 50,-1-50,25 25,0 0,0-25,-25 24,25 1,0-25,0 25,0 0,0-25,0 24,0-24,0 0,0 25,25 0,0-25,24 0,26 0,24 0,-25 0,1 0,-26 0,1 0,-1 0,-49-25,25 25,-25-49,0 49,25-50,-25 25,0 1,0-1,0 0,0 0,0 0,0 25</inkml:trace>
  <inkml:trace contextRef="#ctx0" brushRef="#br0" timeOffset="41828">8257 669,'0'0,"0"0,0 0,0 0,0 25,0-25,0 24,0-24,0 25,25-25,-25 0,0 0,0 0,-25 25,1-25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6:33:25.01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106 185,'0'24,"-25"-24,25 0,0 25,0-1,0-24,-25 25,25-1,0 1,-24 23,24-23,-25-1,25 50,0-50,0 1,0 24,0-1,0-23,0-1,0 25,0-24,0-1,0 25,0-49,0 49,0-49,0 24,0-24,0 25,0-25,0 0,0 24,0 1,0-25,0 0,0 24,0-24,25 0,-25 25,24-1,-24 1,25-25,-25 24,0 0,50 1,-50-1,24 1,1-1,0 25,0-49,24 25,-24-1,0 25,-1-25,26-24,-26 49,26-49,-25 25,-1-1,26 1,-50-25,25 0,-1 24,-24-24,25 0,0 0,0 0,24 0,-24 0,0 0,24 25,-24-25,24 0,-24 0,49 0,-49 0,0 0,24 0,1-25,-26 1,50-1,-24 1,-25-25,49 49,-49-49,24 24,1 1,-1-25,0 0,-24 25,0-1,24-24,-24 49,25-48,-50 23,24 1,1-1,0 1,-25 24,25-25,-1 1,-24-1,25 25,-25-24,0 24,25-49,-1 49,-24-24,0 24,25-25,-25 1,0 24,0-25,25 25,-25-24,0 24,0-25,0 1,25 24,-25 0,0-25,0 25,0-24,0 0,0 24,0-25,0 25,0-24,0 24,0 0,0-25,-25 1,25 24,0 0,0-25,-25 25,25-24,0 24,0 0,-25 0,1 0,24-25,0 1,-25 24,25 0,-25-25,25 25,-24 0,-1-24,0 0,25 24,-49-25,49 25,-50-24,50-1,-25 25,1 0,-1-24,0-1,0 25,25 0,-24 0,-1-24,0 24,1-25,24 25,-50-24,25 24,1-24,-26 24,25-25,1 25,-26 0,25-24,-24 24,49-25,-25 25,1 0,-1 0,0 0,25 0,-25 0,1 0,24 0,-25 0,25-24,0 24,-25 0,0 0,1 0,24 0,-50 0,50 0,-25 0,1 0,-1 0,0 0,25 0,-49 0,49 0,-25 0,-24 0,49 0,-25 0,0 0,0 0,25 0,-24 0,-1 0,25 0,0 0,-25 0,25 0,-25 0,25 0,-24 0,-1 0,25 0,0 0,-25 0,25 24,-25-24,25 0,0 0,-24 0,-1 25,25-25,-49 24,24-24,0 25,0-25,25 24,-49-24,49 0,0 24,-25-24,25 0,-25 25,1-25,24 24,0-24,0 25,-25-25,25 0,0 0,0 24,-25-24,25 0,0 0,-25 0,25 25,-24-25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6:33:32.28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1413 1530,'25'0,"-25"0,25 0,-25-24,0 24,0 0,24-25,1 25,-25-24,25 24,-25 0,0-25,24 0,1 25,0-24,-25-1,0 1,49-1,-49 25,0-25,25 25,0-24,-25 24,24-49,-24 49,25-25,-25 25,0-25,25 1,-1 24,-24-25,0 25,0-24,25-1,-25 25,0-25,25 25,-1-24,-24 24,0-25,0 1,25 24,-25-25,0 25,25-25,-25 1,0 24,0-25,25 25,-25-24,24 24,-24 0,0 0,0-25,0 0,25 25,-25-24,0 24,0-25,0 1,25 24,-25-25,0 25,24 0,-24-24,0 24,0-25,0 0,0 25,0-24,0 24,0-25,0 1,0 24,0 0,0-25,0 25,0-25,-24 25,24 0,0-24,0-1,0 25,-25-24,25 24,0 0,0-25,0 0,-25 25,25 0,-24-24,24 24,0 0,0-25,-25 25,25-24,0 24,0-25,-25 25,25 0,0-25,-25 25,1-24,24 24,0-25,-25 25,25-24,-25 24,1 0,24-25,-25 25,25 0,-25-25,25 25,-24-24,-1 24,0-25,25 25,-25 0,1 0,24 0,-25-24,25 24,-25 0,1-25,-1 25,-24 0,49 0,-50 0,25 0,1 0,-1 0,0 0,1 0,-26 0,26 0,-1-25,-24 25,24 0,-25 0,1 0,24 0,1 0,-26 0,1 0,24 0,0 0,-49 25,25-25,0 0,-1 0,1 25,-1-25,1 24,24-24,1 25,-1-25,-24 24,49-24,-25 25,0 0,0-25,1 24,-1-24,25 25,-25-1,25-24,-24 50,-1-26,25 1,-25-1,1 1,24 24,-25-24,25-1,-25 50,25-49,0 24,0 0,-25 0,25 0,0 1,0-1,0 25,0-25,0-25,0 26,0 23,0-48,0 0,0-1,25 1,-25-1,0-24,0 0,0 25,25-25,-25 0,25 25,-25-1,0-24,24 0,-24 25,0-25,25 0,0 24,-25 1,0-25,24 25,1-25,0 24,-1 1,1-25,0 24,0-24,-1 25,26-25,-26 25,1-1,0-24,-1 0,1 0,-25 25,49-25,-24 0,0 0,24 0,-49 0,25 0,0 0,-25 0,24 0,-24 0,25 0,-25 0,25 0,-1 0,-24 0,25 0,-25 0,25 0,0 0,-1 0,-24 0,25 0,-25 0,25 0,-1 0,1 0,-25 0,25 0,-1 0,-24 0,25 0,-25 0,25 0,-25 0,25 0,-25 0,0 0,24 0,-24 0,0 0,25 0,-25-25,0 25,25 0,-25-24,24 24,-24 0,0 0,25 0,-25-25,0 25,25 0,-1 0,-24-25,0 25,25 0,-25 0,0 0,0-24,25 24,-25 0,0-25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6:38:17.31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0 248,'0'0,"0"0,0-24,0 24,0 0,25-25,-25 25,24 0,-24-25,0 25,24-25,-24 0,0 25,24-25,-24 25,0 0,0-25,24 1,-24 24,24 0,-24-25,0 25,0 0,0-25,25 25,-25 0,0 0,0 0,0 0,0 0,0 25,0-25,0 49,0-49,0 25,0 25,0-50,0 50,0-50,0 25,0-1,0 1,0 25,0-50,0 25,0 25,0-26,0 1,0 0,0 0,0 0,0 0,0 0,0 24,0 1,0-25,0 0,0 49,0-49,0 25,0-25,0 24,0 1,0-25,24 25,-24-1,0-24,0 0,0 25,24-25,-24-1,0 26,0-50,0 50,0-25,0-25,0 49,0-49,0 25,0-25,0 25,0 0,0-25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6:38:21.73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99 400,'25'0,"-25"0,0 0,0 0,0-25,25 25,-25-25,0 25,0-24,0 24,24 0,1-25,-25 25,0 0,0-25,25 25,-25-24,0 24,0 0,0-25,24 25,-24 0,0 0,0-25,25 25,-25 0,25 0,-25-24,0-1,25 25,-25 0,0-25,24 25,1 0,-25 0,0 0,0-24,25-1,-25 25,0 0,24 0,-24-25,0 25,25 0,-25 0,25 0,-25 0,0-24,25 24,-25 0,0 0,24 0,1 0,-25-25,0 25,25 0,-25 0,24 0,-24 0,25 0,0 0,-25 0,25 0,-25 0,0 0,0 0,24 0,1 25,-25-25,25 24,-25-24,0 25,24-25,-24 25,0-25,0 0,0 24,0-24,0 25,0 0,0-25,0 24,0-24,0 25,0-25,0 49,0-49,0 25,0 24,0-24,0 0,0 24,0-49,0 49,0-24,0-25,0 49,0-49,0 25,0-25,0 25,0-1,0-24,-24 25,24-25,0 25,0-1,0-24,-25 25,25-25,0 25,0-25,0 0,-25 0,25 25,0-25,0 24,-24-24,24 0,-25 25,0-25,25 0,-25 25,25-1,-24-24,-1 25,0-25,25 25,-24-1,-1 1,0-25,0 25,25-1,-24-24,24 25,-50-25,50 25,-49-1,49-24,-25 25,0-25,1 25,24-1,-25-24,25 25,-25 0,1-1,-1-24,0 25,25 0,0-25,0 0,-25 24,25-24,0 0,0 25,-24-25,24 0,0 25,0-25,0 24,0-24,-25 0,25 25,0-25,-25 0,25 25,0-1,0-24,25 0,-25 0,0 0,25 0,-25 0,24 0,-24-24,0 24,25 0,-25 0,25 0,-25-25,0 25,25 0,-25 0,0 0,24 0,1 0,-25 0,0-25,25 25,-25 0,24 0,-24-24,0 24,25 0,-25 0,25 0,-25 0,25 0,-25-25,0 25,24 0,1 0,-25 0,25 0,-25 0,24 0,-24 0,0 0,0-25,-49 1</inkml:trace>
  <inkml:trace contextRef="#ctx0" brushRef="#br0" timeOffset="8471">396 1387,'0'0,"24"0,-24 0,25 0,-25 0,0 0,25 0,-25 0,25 0,-25 0,24 0,-24 0,25 0,-25 0,25 0,-1 0,-24 0,25 0,-25 24,0-24,25 0,-25 0,25 0,-1 0,-24 0,25 0,-25 0,25 0,-1 0,-24 0,25 0,-25 0,25 0,-25 0,25 0,-1 0,-24 0,25 0,-25 0,25 0,-1 0,-24 0,25 0,-25 0,25 0,-25 0,0 0,25 0,-1 0,-24 0,25 0,-25 0,25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6:38:25.45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3-06-25T05:24:08.31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545 1960,'-25'0,"25"0,0 0,-24 0,24 0,0-24,-25 24,0 0,0 0,25-25,-25 25,1 0,24 0,0 0,-25 0,25 0,-50 0,50 0,0 0,-25 0,25 0,0 25,0-1,0-24,0 0,0 25,0-25,0 0,0 25,25-25,-25 25,25-25,-25 0,25 25,-25-25,25 0,-1 0,-24 24,0-24,25 0,-25 0,25 0,-25 0</inkml:trace>
  <inkml:trace contextRef="#ctx0" brushRef="#br0" timeOffset="2418">744 1985,'0'0,"24"0,-24 0,0 0,25 0,-25 0,25 0,0 0,0 0,-25 0,24 0,1 0,-25 25</inkml:trace>
  <inkml:trace contextRef="#ctx0" brushRef="#br0" timeOffset="30966">347 3025,'0'0,"0"0,0 0,-25 0,25 0,-25 0,0 0,25-25,0 25,-24 0,24 0,-25 0,25 0,-25 0,0 0,25 0,-25 0,25 0,-49 0,49 0,-25 0,25 0,-25 0,0 0,25 0,-24 0,24 0</inkml:trace>
  <inkml:trace contextRef="#ctx0" brushRef="#br0" timeOffset="94676">992 54,'0'0,"24"0,-24 0,25 0,0 0,-25 0,25 0,0 0,24 0,1 0,49 0,0 0,25 0,0 25,-25-25,0 25,-49-25,49 25,-74-25,-25 0,25 0,0 0</inkml:trace>
  <inkml:trace contextRef="#ctx0" brushRef="#br0" timeOffset="97640">1066 3000,'25'0,"-25"0,0 0,25 0,-1 0,-24 0,0-25,50 25,-25 0,49 0,1 0,-1-24,-24 24,24 0,-49 0,24 0,-24 0,0 0</inkml:trace>
  <inkml:trace contextRef="#ctx0" brushRef="#br0" timeOffset="103849">1934 1144,'0'0,"0"0,0 24,0 1,0-25,0 0,0 25,0-25,0 25,0-1,0-24,0 25,0-25,0 50,0-50,-25 24,25-24,0 50,0-50,0 25,0-25,0 24,0-24,0 25,0 0,0-25,0 25,0-25,0 24,-25-24</inkml:trace>
  <inkml:trace contextRef="#ctx0" brushRef="#br0" timeOffset="105456">2083 1663,'24'0,"-24"0,0-24,25 24,-25 0,0-25,25 0,-25 0,25 1,0-1,-1-25,1 26,0-26,0 25,0-24,-25 24,49 0,-49 1,25-1,0 0,-25 25,0-25,25 25,-25-24,0 24,0 0,24 0,-24-25,0 25</inkml:trace>
  <inkml:trace contextRef="#ctx0" brushRef="#br0" timeOffset="106704">2554 1441,'0'-25,"0"25,25 0,-25 0,24 0,-24-25,0 25,0-25,25 25,-25 0,0 0,0-24,25 24,0 0,-25-25,0 25,25 0,-25 0,24 0,-24 0,0 0,0 0,25 25,0-25,-25 24,0 1,25 0,-25-25,0 25,0-1,0-24,0 25,0-25,0 25,0 0,0-25,0 0,0 24,0-24,0 0,-25 0,25 25,0-25,0 0,-25 0,0 0,25 25,0-25,-24 0,24 0,0 0,24 0,1 0,-25 0,25 0,-25 25,0-25,25 24,0 1,-25 0,0-25,24 25,-24-1,0-24,0 25,0-25,0 0,0 25,0-25,0 25,-24-25,-1 0,25 0,0 24,-25-24,25 0,-25 0,25 0,0 0,-25 0,1 0,24 25,0-25,-25 0,25 0,-25 0,0 0,25 0,-25 0,25 0,-24 0,24 0,0 0,-25 0,25 0,-25 0,25-25,0 25,-25-24,25 24,-25-25,25 25</inkml:trace>
  <inkml:trace contextRef="#ctx0" brushRef="#br0" timeOffset="109933">1909 1490,'0'25,"0"-25,0 25,0-25,0 24,0 1,0-25,0 25,0-25,0 25,0-25,0 24,0 1,0-25,0 25,0-25,0 25,0-25,0 24,0-24,0 25,0-25,0 25,0-25,0 0,0 25,0-1</inkml:trace>
  <inkml:trace contextRef="#ctx0" brushRef="#br0" timeOffset="111899">1934 1218,'-25'0,"25"0,0 0,-25 0,25 0,0 0,-25 0,1 0,24 25,0-25,-25 0,25 0,0 0,-25 0,25 24,-25-24,25 25,0-25,0 0</inkml:trace>
  <inkml:trace contextRef="#ctx0" brushRef="#br0" timeOffset="116547">2033 1837,'0'-25,"0"25,0-25,25 25,-25 0,0 0,0-25,25 25,-25 0,0 0,24 0,-24-24,25 24,-25 0,0 0,0-25,25 25,-25-25,0 25,0 0,0-25,25 25,-25 0,0-24,0 24,0-25,25 25,-25 0,24 0,-24-25,0 25,0 0,0-25,25 25,-25 0</inkml:trace>
  <inkml:trace contextRef="#ctx0" brushRef="#br0" timeOffset="139589">1240 995,'0'0,"0"0,0-25,0 25,24 0,-24 0,25 0,-25-24,0 24,0 0,25-25,-25 25,25 0,-25-25,0 25,25-25,-1 25,-24 0,0 0,25-25,-25 25,25 0,0-24,-25 24,25-25,-1 25,1 0,0-25,0 25,24-25,-24 1,0 24,0 0,0-25,-1 0,1 25,0-25,-25 25,25-24,-25-1,0 25,24 0,-24-25,25 25,-25 0,0 0,0-25,25 25,-25-24,25 24,-25-25,49 25,-49 0,25-25,-25 25,25 0,-25-25,25 25</inkml:trace>
  <inkml:trace contextRef="#ctx0" brushRef="#br0" timeOffset="141352">1388 1168,'25'0,"-25"-24,0 24,25-25,0 25,0-25,-1 25,51-49,-26-1,1 25,24-24,25 24,-24-25,24 1,-25 24,-24-24,24 24,-24 0,0 0,-1 1,-24-26,0 25,24 25,-24-49,25 49,-50 0,25-25,-25 0,24 25,1 0,-25 0,25 0,-25-24,25 24,0 0,24-25,-24 0,0 25,-25 0,0 0</inkml:trace>
  <inkml:trace contextRef="#ctx0" brushRef="#br0" timeOffset="144050">1264 2307,'0'0,"0"-25,25 25,-25-24,25 24,-25 0,0 0,0-25,25 25,-25 0,0-25,25 25,-1-25,1 1,-25 24,25-25,0 25,-25-25,25 25,-25-25,24 25,1 0,0-24,-25 24,25 0,-25 0,25-25</inkml:trace>
  <inkml:trace contextRef="#ctx0" brushRef="#br0" timeOffset="147233">1859 2802,'0'0,"0"0,0 0,25 0,-25-25,0 1,25-1,-25 0,25-24,0 49,-25-50,24 25,1 1,-25-26,25 25,25 1,-50-1,49-25,-49 50,50-49,-50 49,25-25,-1 25,1-25,-25 1,0 24,25-25,-25 25,0 0,25 0,-25-25,25 25,-25 0,0 0,24 0,-24-25</inkml:trace>
  <inkml:trace contextRef="#ctx0" brushRef="#br0" timeOffset="148606">2380 2802,'0'0,"0"0,0 0,25 0,0 0,-25-25,0 25,25-24,-25-1,24 25,-24-25,50 0,0 1,-26-1,51 0,-50 0,24 1,1-1,-25 0,24 0,1 1,-1-1,-24 0,25-24,-25 49,24-50,-24 50,25-25,-50 1,24 24,-24-25,0 25,25 0,-25-25,25 25,-25-25,0 25,25 0,-25-24,49 24,-24-25,0 0,-25 25,25 0,-25-25,0 25</inkml:trace>
  <inkml:trace contextRef="#ctx0" brushRef="#br0" timeOffset="150166">2975 1119,'0'0,"0"0,0 0,25 0,-25 0,25 0,-25 0,25-25,-25 0,49 25,-49-24,25 24,25-25,-50 0,49 25,-49-25,25 25,-25-24,25 24,-25 0,25 0,-25-25</inkml:trace>
  <inkml:trace contextRef="#ctx0" brushRef="#br0" timeOffset="153270">2107 401,'25'0,"-25"0,25 0,-25 0,0-25,25 25,-25 0,0-25,25 25,-25 0,24 0,-24 0,0-24,25 24,-25 0,0 0,0-25,25 25,-25-25,0 25,25 0,-25 0,25 0,-25-25,0 25,0 0,24 0,-24 0,0-24,25 24,0 0,-25 0,0-25,25 25,-25-25,0 25,0 0,25 0,-25-25,0 25,0 0</inkml:trace>
  <inkml:trace contextRef="#ctx0" brushRef="#br0" timeOffset="155048">2827 327,'24'0,"-24"0,0-25,25 25,-25 0,0 0,25 0,-25 0,0-25,50 25,-50 0,24-25,1 25,0 0,-25 0,25-24</inkml:trace>
  <inkml:trace contextRef="#ctx0" brushRef="#br0" timeOffset="162614">1116 1837,'0'0,"0"0,0 0,24 0,-24-25,0 25,25 0,-25 0,0 0,25-25,0 25,-25 0,0 0,25 0,-25-25,24 1,1 24,-25 0,25 0,-25-25,25 25,-25 0,25-25,-1 25,-24 0,25 0,-25-25,25 25,0-24,-25 24,25 0,-25-25,0 25,0 0,24 0,-24-25,0 25,25 0,-25-25,25 25,-25 0,0 0,25 0</inkml:trace>
  <inkml:trace contextRef="#ctx0" brushRef="#br0" timeOffset="166109">2306 1045,'0'-25,"25"25,-25 0,0-25,24 25,-24 0,0 0,25 0,-25-25,25 25,-25 0,25 0,-25-24,49-1,-49 25,25 0,0-25,0 25,0 0,-1-25,26 0,-25 25,24-24,1-1,-25 0,0 25,24 0,-49-25,25 25,0 0,-25 0,25 0,-25-24,24 24,1 0,-25-25,25 25,-25 0,50-25,-50 25,24 0,-24-25,25 1,-25 24,25 0,0-25,-25 25,25-25,-1 25,1-25,25 25,-50-24,49-1,-49 25,0 0,25 0,-25 0</inkml:trace>
  <inkml:trace contextRef="#ctx0" brushRef="#br0" timeOffset="169775">3248 1663,'0'0,"0"0,0 0,25 0,-25-24,0 24,25 0,-25 0,0-25,25 25,-25 0,24 0,-24 0,0-25,25 25,-25-25,0 25,25 0,-25 0,0 0,0-24,25 24,0 0,-25 0,0 0,0-25</inkml:trace>
  <inkml:trace contextRef="#ctx0" brushRef="#br0" timeOffset="184532">1016 79,'0'0,"0"0,0 0,0-25,25 25,0 0,-25 0,25 0,-25 0,0 0,25 0,-25 0,24 0,-24-24,25 24,-25 0,25 0,-25 0,25 0,-25 0,25 0,-25 0,24 0,-24 0,25 0,-25 0,25 0,0 0,-25 0,25 0,-25 0,24 0,-24-25,25 25,0 0,-25 0,25 0,-25 0,25 0,-1 0,-24 0,25 0,-25 0,25 0,-25 0,25 0,0 0,24 0,-49 0,25 0,25 0,-26 0,1 0,0 0,0 0,-1 0,26 0,-25 0,0 0,-1 25,1-25,0 0,-25 0,25 0,0 0,-1 0,-24 0,50 0,-50 0,25 0,0 0,-1 24,-24-24,25 0,-25 0,25 0,0 0,-25 0,25 0,-25 0,24 0,-24 25,0-25,25 0,0 0,-25 0,25 0,-25 0,49 0,-49 0,25 0,0 0,0 0,0 0,-1 25,1-25,-25 0,50 0,-50 0,25 0,-25 0,24 0,1 0,-25 0,25 0,-25 0,25 0,-25 0,25 0,-1 0,-24 0,25 0,-25 0,25 0,0 0,-25 0,25 0,-25 0,24 0,-24 0,25 0,0 0,-25 0,25 0,-25 0,25 0,-1 0,-24 0,25 0,-25 0,25 0,-25 0,0 0,25 0,0 0,-25 0,24 0,-24 0,0 0,25 0,0 0,-25 0</inkml:trace>
  <inkml:trace contextRef="#ctx0" brushRef="#br0" timeOffset="190133">1165 549,'0'0,"25"0,-25 0,25 0,-25 0,0-24,0 24,25 0,-25-25,0 25,0-25,24 25,1 0,-25-25,0 25,0-24,25 24,-25-25,0 25,25-25,-25 25,25 0,-1-25,-24 25,0-24,25 24,-25-25,25 25,-25 0,25 0,-25-25,0 25,25-25,-1 25,-24-24,25 24,-25-25,25 25,-25 0,25-25,-25 25,25-25,-1 1,1 24,-25 0,25-25,0 25,-25 0,0 0,0-25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6:47:42.88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52,'0'0,"0"0,25 0,0 0,-25 0,25 0,-25 0,25 0,-25-25,0 25,24 0,1 0,-25 0,25 0,-25 0,25 0,0 0,-25 0,24 0,-24 0,25 0,-25 0,25 0,-25-25,25 25,-25 0,25 0,-25 0,24 0,1 0,-25 0,25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6:47:46.31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0,'0'0,"0"0,25 0,-25 0,0 0,0 25,25-25,-25 25,25-25,-25 0,25 25,-25-25,0 25,25-25,-25 25,25-1,0 1,-25-25,25 25,-25 0,25-25,-1 25,-24-25,25 24,-25-24,0 25,25-25,-25 0,25 0,-25 25,0-25,0 0,25 0,-25 25,0-25,0 0,25 0,-25 0,0 25,25-25,-25 24,25-24,-25 0,0 0,25 0,-25 25,0-25</inkml:trace>
  <inkml:trace contextRef="#ctx0" brushRef="#br0" timeOffset="1544">125 497,'0'0,"0"0,0 0,0 0,0-25,0 0,25 25,-25 0,0 0,0-25,25 25,-25 0,0-25,25 25,-25-24,0 24,0 0,0-25,25 25,-25 0,0 0,0-25,0 25,24 0,-24-25,0 0,25 25,-25 0,0 0,0-24,0 24,25 0,-25-25,0 25,0 0,0-25,25 25,-25-25,0 25,0 0,25-25,-25 25,25 0,-25-24,0-1,0 25,0 0,0-25,0 25,25 0,-25-25,0 25,0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7:10:45.84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4,'0'0,"25"0,-25 0,25 0,-25 0,25 0,0 0,-25 0,0 0,25 0,24 0,-24 0,0 0,49 0,-49 0,25 0,-1 0,1 0,-25 0,0 0,24 0,-24 0,0 0,25 0,-25 0,-1 0,26 11,-25-11,0 0,0 0,-1 0,1 0,0 0,-25 0,25 0,0 0,-25 0,0 0,24 0,-24 0,25 0,0 0,-25 0,25 0,-25 0,25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7:10:43.45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0,'0'0,"0"0,25 0,-25 0,0 0,25 0,0 0,-1 0,1 0,25 0,-25 0,25 0,-1 24,1-24,0 0,0 0,-1 0,1 25,-25-25,25 0,-26 0,26 25,0-25,0 0,-26 0,26 25,0-25,-25 0,24 0,1 0,-25 25,25-25,0 25,-1-25,-24 0,0 0,-25 0,25 0,0 0</inkml:trace>
  <inkml:trace contextRef="#ctx0" brushRef="#br0" timeOffset="4493">75 992,'0'-24,"0"24,0-25,0 25,24 0,-24-25,0 25,0 0,0-25,25 25,-25-25,0 25,0 0,0-25,25 25,-25 0,0-24,0 24,0 0,25-25,-25 0,25 25,-25 0,0 0,0 0,0 25,0-25,0 25,0-25,0 24,0-24,0 25,0 0,0-25,0 25,0-25,0 25,0 0,0-25,0 24,0-24,0 25,0-25,0 25,0 0,0-25,0 25,0 0,0-1,0-24,0 25,0-25,0 25,0-25,0 25,0 0,0-25,0 24,0-24,0 25,0 0,0-25,0 25,0-25,0 25,0-25,0 25,0-1,0-24,0 25,0-25,0 25,0 0,0-25,0 25,0-25,0 24</inkml:trace>
  <inkml:trace contextRef="#ctx0" brushRef="#br0" timeOffset="6739">373 744,'0'-25,"0"25,0 0,0 0,0-24,0 24,0-25,25 25,-25-25,25 25,0-25,-25 0,24 25,-24 0,0-25,25 25,0-24,-25 24,25-25,-25 0</inkml:trace>
  <inkml:trace contextRef="#ctx0" brushRef="#br0" timeOffset="7753">497 893,'0'0,"0"0,0 0,25 0,-25-25,25 25,-25 0,0-25,0 25,0-24,25 24,-25 0,0 0,0-25,0 25,25 0,-25-25,0 25,0-25,25 25,-25 0,24-25,-24 25,0 0,0-24,25 24,-25 0,0-25,0 25,0-25,25 25,-25 0,0-25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7:11:00.45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74,'0'0,"0"-23,0 23,25 0,0 0,-25 0,25 0,-25 0,50-23,-1 23,1 0,-1-23,26 23,-1 0,1 0,-1 0,1 0,-26 0,-24 0,25 0,24 0,-24 0,0 0,-1 0,1 0,24 0,1 0,-50 0,0 0,-1 0,-24 0,25 0,-25 0,25 0,0 0,-25 0,25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7:10:58.04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25 41,'0'0,"0"0,24 0,-24 0,25 0,0 0,-25 0,25 0,-1 0,1 0,25-25,-26 25,26 0,-25 0,49 0,-25 0,-24 0,25 0,-1 0,-24 0,0 0,24 0,-49 0,25 0,0 0,-1 0,-24 0,25 0,-25 0</inkml:trace>
  <inkml:trace contextRef="#ctx0" brushRef="#br0" timeOffset="4383">0 1094,'0'0,"0"0,0-24,25 24,-25-25,0 25,0 0,24-24,-24 24,0 0,25-25,-25 1,25 24,-25 0,0 0,0-25,25 25,-25 0,0-24,24 24,-24-25,0 1,25 24,0 0,-25-25,0 25,0 0,0 0,0 0,0 25,0-1,0 25,0-24,0 24,0-25,0 50,0-50,0 25,0-24,0 24,0-25,0 1,0-1,0-24,0 25,0-1,0-24,0 25,0-25,0 24,0 1,0-25,0 24,0 1,0-25,0 24,0 1,0-25,0 24,0-24,0 25,0-25,0 24,0-24,0 25,0-25,0 24,0-24,0 25,25-25,-25 24,0-24,0 0,0 25</inkml:trace>
  <inkml:trace contextRef="#ctx0" brushRef="#br0" timeOffset="6349">421 947,'0'-24,"0"-1,0 25,0 0,0-24,0 24,0 0,24-25,-24 1,0 24,25-25,0-24,-25 49,25-49,-1 49,-24-49,25 49,-25-24,0 24,0-25</inkml:trace>
  <inkml:trace contextRef="#ctx0" brushRef="#br0" timeOffset="7425">643 996,'0'0,"0"0,0 0,25 0,-25-24,0 24,0 0,25-25,0 25,-25-49,49 49,-49-24,50-1,-50 1,24 24,-24-25,25 1,0-1,-25 25,0-24,25-1,-25 25,0-24,0 24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6:39:21.77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770 0,'0'0,"0"0,0 0,0 25,0 0,0-25,0 25,0-25,0 24,0-24,0 25,0 0,0-25,0 25,0-25,0 25,0-1,0-24,0 25,0-25,0 25,0-25,0 25,0 0,0-25,0 24,0-24,0 25,0 0,0-25,0 25,0-25,0 25,0-25,0 24,0 1,0-25,0 0,0 25,0-25,0 25,0 0,0-25,0 24,0-24,0 25,25-25,-25 0,0 25,0 0,0-25,0 25,0-25,0 24,0-24,0 25,0-25,0 25,0-25,0 25,0-25,0 25,0-1,0-24,0 25,0-25,25 0,-25 25,0-25,0 25,0 0,0-25,0 25,0-25,24 0,-24 24,0 1,0-25,0 25,0-25,0 25,0-25,0 25,0-1,0-24,0 25,0-25,0 25,0 0,0-25,0 25,0-25,0 0,25 0</inkml:trace>
  <inkml:trace contextRef="#ctx0" brushRef="#br0" timeOffset="2636">745 25,'0'0,"0"25,-24-25,24 0,0 25,0-25,-25 24,0 1,25 0,-25 0,1 0,24-1,-50 1,50 25,-49-25,49-1,-50 1,25 0,0 0,25 0,-49-25,49 24,-25 1,0 0,1-25,24 0,-25 25,25 0,-25-25,0 24,25-24,0 25,-24-25,24 25,0-25,-25 25,25-25,-25 25,0-25,25 24,-24 1,24-25,-25 0,25 25,0-25,-25 0,25 25,0 0,-25-25,25 0,0 24,0-24,-24 0,24 25,0-25,0 0,0 0,0 0,0 0,0 25,49-25,-24 0,0 0,-1 0,51 0,-26 25,1-25,-1 0,25 25,-49-25,0 0,0 0,24 0,-49 0,25 0,0 0,-25 0,25 0,-25 0,24 0,-24 0,25 0,0 0,-25 0,25 0,-25 0,24 0,1 0,0 0,-25 0,25 0,-1 0,-24 0,25 0,-25 0,25 0,-25 0,25 0,-1 0,-24 0,0 0,25 0,-25 0,25 0,0 0,-25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2-18T06:38:59.65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290 149,'0'0,"0"0,25 0,-25-25,0 25,25-24,-25 24,0 0,25 0,-1 0,-24-25,0 25,0 0,25 0,-25 0,0-24,25 24,-25-25,24 25,-24 0,25 0,-25 0,25-25,-25 25,24 0,-24 0,25 0,-25 0,25 0,-25 0,24 0,-24 0,25 0,-25 0,25 0,-25 0,24 0,-24 0,0 0,25 0,-25 25,25 0,-25-25,0 0,0 24,0-24,24 0,-24 25,0-1,0-24,0 25,0-25,0 0,0 24,0-24,0 25,0-1,0-24,0 0,0 25,0-25,0 0,0 49,0-49,0 24,0-24,0 25,-24-25,24 0,0 24,-25 1,25-25,0 0,0 24,0-24,0 25,-25-25,25 24,0-24,0 0,-24 25,24-25,-25 24,25-24,0 0,0 25,-25-25,25 24,0-24,-49 0,49 25,-25-25,1 24,-1 1,25-25,-25 0,25 0,0 25,-24-25,24 0,-25 0,25 0,-25 0,25 0,0 0,0 0,25 0,-25 0,25 0,-1 0,1 0,24 0,-24 0,0 0,-1 0,-24 0,0 24,25-24,0 0,-25 25,0-25,0 0,24 24,-24-24,0 0,25 25,-25-25,0 0,0 24,0 1,25-25,-25 0,0 24,0-24,0 25,0-1,0-24,0 25,0-25,0 24,0-24,0 0,0 25,0-1,0-24,-25 0,25 25,-25-25,25 24,-24 1,-1-25,25 24,-25-24,1 0,-1 0,0 25,25-25,-24 0,-1 0,25 0,-25 0,25 0,-24 0,-1 0,0 0,25 0,-49 0,49 0,-25 0,-24 0,24 0,0 0,1 0,-1-25,0 25,25-24,-49 24,49 0,-25 0,25 0,0-25,-24 25,24 0,-25 0,25-24,0-1,0 25,0 0,-25 0,25-24,0 24,0 0,0 0,25 0,0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26T02:35:14.67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0 347,'0'-25,"0"25,0-24,0 24,24 0,-24-25,0 25,0-25,25 25,-25-25,0 25,0-25,24 25,-24-24,0 24,0-25,25 25,-25-25,0 25,24 0,-24-25,0 25,0 0,24 0,-24-25,0 25,0 0,25 0,-25-24,24 24,-24-25,0 25,0 0,25 0,-25-25,0 25,0 0,0 0,0 25,0 0,0-25,0 24,0-24,0 25,24-25,-24 0,0 25,0 0,0-25,0 25,0-25,0 24,0 1,0-25,0 25,0-25,0 25,0-25,0 25,0-1,0-24,0 25,0-25,0 25,0 0,0-25,0 25,0-25,0 24,0-24,0 25,0 0,0-25,0 25,0-25,0 25,0-1,0-24,0 0,0 25,0 0,0 0,0-25,0 25,0-1,0-24,0 25,0 0,0-25,0 25,0-25,0 25,0-1,0-24,0 25,0-25,0 25,0-25,0 0,0 25,0 0,0-25,0 25,0-25,0 24,0 1,0-25,0 25,0-25,0 25,0-25,0 25,0-25,0 24,0-24,0 25,0-25,0 25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26T02:35:47.94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3 349,'0'0,"0"-25,0 25,0-24,0 24,0-25,0 0,0 25,0-25,0 25,0 0,0-24,0-1,0 25,0-25,0 25,0 0,0-24,0 24,25 0,-25-25,0 0,0 25,0 0,25 0,-25 0,0-25,25 25,-25 0,24 0,-24 0,25-24,-25 24,25 0,-25 0,24 0,1 0,-25 0,0-25,25 25,0 0,-1 0,-24 0,25 0,0 0,-1 0,-24 0,25 0,-25 0,25 0,0 0,-25 0,0 0,0 0,0 25,24-25,-24 0,0 24,25-24,-25 25,0 0,0-25,0 25,0-25,0 49,0-49,0 25,0-25,0 24,0-24,0 25,0 0,0-25,0 25,0-25,0 0,0 24,0 1,0-25,0 0,0 25,0-25,0 0,-25 0,25 24,0-24,-24 0,-1 0,25 25,0-25,0 25,-25-25,25 0,0 0,0 25,-25-25,1 0,24 24,-25 1,25-25,-49 25,49-25,-25 25,0-1,0-24,1 25,24-25,-25 0,25 25,-25-25,25 24,0-24,0 0,0 25,-24-25,24 0,0 25,0-25,0 0,-25 25,25-1,-25-24,25 25,0-25,0 25,0-1,-25-24,25 25,0-25,0 0,25 0,0 0,24 0,1 0,-26 0,26 0,-1 0,-24 0,0 0,24 0,-49 0,25 0,-25 0,25 0,-25 0,0 0,24 0,1 0,-25 0,25 0,-25 0,24 0,-24 0,25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3-06-25T05:24:20.42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0,'0'0,"25"0,-25 0,0 0,24 0,-24 0,25 0,-25 0,25 0,0 0,24 0,1 0,-1 0,1 25,24-25,-49 0,0 25,24 0,-24-25,0 0,-25 0,25 0,-25 0,24 0,-24 0</inkml:trace>
  <inkml:trace contextRef="#ctx0" brushRef="#br0" timeOffset="23853">124 125,'0'0,"0"0,0 0,0 25,0-25,0 24,0 1,0-25,0 25,0 0,-25 0,25 25,0-26,0 1,0 25,0-25,0 0,0 25,-25-26,25 1,0 0,0 0,0 0,-25 0,25 0,0-25,0 24,0 1,0 0,0-25,0 25,0-25,0 25,0-25,0 25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26T02:35:56.10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550 0,'0'0,"0"0,0 25,0-25,0 25,0-25,0 25,-25-25,25 24,0 1,-25 0,0-25,25 25,0-1,-24 1,24-25,0 50,-25-50,0 25,25-1,-25 1,25 0,0 0,-25-1,0 1,25 0,0-25,-25 25,25-1,0 1,-24 25,-1-50,25 49,-25-24,0 0,25 0,0-25,-25 24,0 1,25 0,-25 0,25-1,-24 1,24 0,-25 0,25-25,0 24,-25-24,25 25,0-25,0 25,0-25,-25 0,25 25,-25-25,25 25,0-25,0 0,25 0,-25 0,25 0,0 0,24 0,-24 0,25 0,0-25,-1 25,26 0,-50 0,25 0,-1-25,26 25,-50 0,0 0,24 0,-24 0,25 0,0 0,-1 0,1 0,0 0,-26-25,1 25,0 0,-25 0,-25-25,-24 25</inkml:trace>
  <inkml:trace contextRef="#ctx0" brushRef="#br0" timeOffset="2824">575 50,'0'0,"0"25,0-25,0 24,0-24,-25 0,25 25,0 0,0 0,0-25,0 24,0 1,0-25,0 25,0 0,0 0,0-1,0-24,0 25,0 0,0-25,0 25,0-25,0 24,0-24,0 25,0 0,0-25,0 25,0-25,0 24,0 1,0-25,0 25,0-25,0 25,0-25,0 24,0 1,0-25,0 25,0-25,0 50,0-50,0 24,0-24,0 50,0-50,0 25,0-25,0 24,0-24,0 25,0 0,0 0,0-25,0 24,0 1,0-25,0 25,0-25,0 25,0 0,0-25,0 24,0 1,0 0,0-25,0 25,25-25,-25 24,0-24,0 25,0 0,25 0,-25-25,0 24,0 1,0-25,0 25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26T02:36:20.15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24 75,'0'0,"0"-24,0 24,25 0,0 0,49 0,-25 0,-24-25,24 25,0 0,-24 0,0 0,-1 0,-24 0,25 0,0 0,-25 0,0-24,24 24,-24 0,25 0,0 0,-25 0,24 0,-24 0,25 0,-25 0,25 0</inkml:trace>
  <inkml:trace contextRef="#ctx0" brushRef="#br0" timeOffset="1653">0 99,'0'0,"0"0,0 0,0 0,0 25,0-1,0 1,0-1,0 0,0 1,0-1,0 0,0 1,0-1,0 1,0-25,24 24,-24 0,0-24,0 25,0-25,0 0,0 24,0-24,25 0,0 0,-25-24,24-1,-24 25,25-24,0 24,-25 0,24-24,-24 24,0 0,25 0,-25-25,25 25,-1 0,-24-24,0 24,25 0,-25 0,0 0,25 0,-1 0,-24 0,25-25,-25 25,25 0,-25 0,24 0,1 0,-25 0,25 0,-25 0,49 25,0-1,-24 1,24-25,-24 24,0-24,-25 24,0-24,0 25,24-25,-24 24,0-24,0 25,0-1,25-24,-25 24,0 1,0-1,0 0,0-24,0 25,0-1,0-24,0 25,0-25,0 0,0 24,-25-24,25 0,-24 0,24 24,-25-24,0 0,1 0,-1 0,-24 0,24 0,-24 0,24 0,-49 0,25 0,24 0,-24 0,-1 0,26 0,24 0,-25 0,0 0,25 0,-24 0,24 0,0 0,-25 0,0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26T02:36:25.16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0 101,'0'0,"0"-24,50 24,-25 0,0 0,24 0,1-25,-1 25,26-25,-26 25,26 0,-50 0,-1 0,26 0,-50 0,25 0,-25 0,25 0,-1 0,-24 0,0-25,25 25,-25 0,25 0,-25 0,25 0,0 0,-1 0</inkml:trace>
  <inkml:trace contextRef="#ctx0" brushRef="#br0" timeOffset="1794">0 151,'0'0,"0"0,0 24,0-24,0 25,0 0,0-1,0 26,0-26,0 1,0 0,25 0,-25 24,0-24,25-1,-25 1,0-25,0 25,0-1,0-24,25 0,-25-24,0 24,25-25,-1 0,-24 1,25 24,-25-25,25 25,-25-25,25 25,-25-24,25 24,-25-25,0 25,24 0,-24-25,0 25,0 0,25 0,0 0,-25-25,0 25,0-24,25 24,-25 0,0 0,25 0,-1 0,-24 0,0 0,25 0,-25 24,0 1,25-25,0 50,-25-50,0 49,25-49,-25 25,0-25,24 49,1-49,-25 25,0-1,0 1,0 0,25-1,-25 1,0-25,0 50,0-50,0 24,0 1,0 0,0-25,0 24,0-24,0 25,0-25,0 25,0-1,0-24,-25 25,25-25,0 0,0 25,-25-1,1-24,24 25,-25-25,25 0,0 25,-50-25,50 25,-25-25,1 24,-1-24,0 0,0 25,-24-25,24 25,0-25,-25 0,50 0,-24 0,-1 0,0 0,25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26T02:36:36.20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23 26,'0'-24,"0"24,0 0,0 0,24 0,0 0,-24 0,24 0,0 0,23 0,1 0,24 0,-24 0,-1 0,1 0,0 24,-48-24,24 0,-24 0,24 0,0 0,-24 0,23 0</inkml:trace>
  <inkml:trace contextRef="#ctx0" brushRef="#br0" timeOffset="1311">71 51,'0'0,"0"25,0-25,0 25,0-25,0 24,0 1,-24 0,24-1,0 1,0 24,0-49,-24 25,24 0,0-1,0-24,0 25,0-25,0 25,0-1,0-24,0 0,0 0,0-24,24 24,-24 0,24-25,0 25,0 0,-24-25,24 1,-24 24,23 0,1-25,0 25,-24 0,48-25,-48 25,24 0,-24-24,24 24,0 0,-24 0,24 0,-24 0,0 0,23 0,-23 24,0-24,24 25,0-25,-24 25,24-25,-24 24,0 1,24-25,-24 25,0-25,0 24,24 1,-24-25,0 25,0-25,0 24,0-24,0 25,0 0,0-25,0 0,0 0,0 24,-24-24,24 0,-24 0,24 0,-24 0,0 0,24 0,-24 0,24 0,-23 0,-1 0,0 0,24 0,-48 0,48 0,-24 0,0 0,0 0,24 0,-24 0,24 0,-23 0,23 25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26T02:35:32.27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25 149,'0'0,"0"0,0-25,0 25,0 0,24-24,-24 24,25 0,-25-25,0 25,0-25,25 25,-25 0,0 0,0-25,25 25,0 0,-25 0,0 0,24 0,-24-24,0 24,25 0,-25 0,25 0,0 0,-25 0,0 0,25 0,-25 0,0 0,0 24,24-24,-24 25,25-25,-25 25,0-25,0 0,0 25,0-25,0 24,25-24,-25 25,0-25,0 25,0-25,0 24,0-24,0 25,0 0,0-25,0 25,0-25,0 0,0 24,0-24,0 0,-25 0,25 25,-25-25,25 25,0-25,0 0,0 24,-24-24,24 0,0 25,0-25,0 25,-25-25,25 0,-25 0,25 25,0-25,0 24,-25-24,25 0,0 0,0 25,-25 0,25-25,0 0,0 24,-24-24,24 0,0 25,-25-25,25 25,0-25,0 0,0 25,0-25,-25 0,25 24,0-24,0 0,0 25,-25 0,25-25,-25 0,25 24,0-24,0 0,0 25,0 0,-24-25,24 0,0 25,0-25,0 0,0 24,-25-24,25 0,0 0,25 0,-25 0,24 0,1 0,25 0,-50 0,25 0,-1 0,1 0,-25 0,25 0,-25 0,25 0,0 0,-25 0,0 0,24 0,-24 0,25 0,-25 0,25 0,0 0,-25 0,25 0,-25 0,25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6-26T02:35:40.21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0 197,'0'0,"0"0,0 0,0-25,0 25,25 0,-25 0,25 0,-25-25,0 25,0-24,25 24,-25 0,24 0,-24-25,25 25,0 0,-1-24,26-26,-50 50,25 0,-1-24,1 24,-25 0,25 0,-25 0,24 0,-24 0,0 0,0 0,25 0,-25 0,0 24,25 1,-25-25,0 25,25-1,-25 1,0-25,24 49,-24-49,0 25,0-25,0 24,0-24,0 25,0 0,0-25,0 0,0 0,-24 0,24 24,0-24,0 0,-25 0,25 0,0 25,-25-25,25 25,-25-25,25 0,0 0,-24 0,24 24,-25-24,25 0,-25 0,25 0,-24 25,-1-25,25 0,-25 0,0 25,25-25,-24 0,24 24,-25-24,0 0,25 0,0 0,25 0,-25 0,25 0,-25 0,24 0,1 0,0 0,0 0,-1 0,-24 0,25 0,0 0,-1 0,-24 0,25 25,-25-25,25 0,-25 0,0 0,25 0,-25 25,24-25,-24 24,0-24,25 0,-25 0,0 25,25-25,-25 0,0 25,24-25,-24 0,0 24,0 1,0-25,0 25,0-25,0 24,0 1,0-25,0 25,0-25,0 24,0-24,0 0,0 0,0 25,-24-25,24 25,0-25,0 0,-25 0,25 0,0 24,-25-24,1 0,24 0,0 0,-25 0,25 0,0 25,-25-25,25 0,-25 0,1 0,24 0,-25 0,25 0,-25 0,1 0,24 0,-25 0,0 0,25 0,-25 0,25 0,-24 0,24 0,0 0,0-25,-25 25,25 0,-25 0,25-24,-24-1,24 25,0 0,-25 0,25-25,0 25,0-24,0 24,-25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2T01:29:52.86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17,'0'0,"25"0,-25 0,25 0,-25 0,25 0,-25 0,24 0,1 0,-25 0,25 0,-25 0,25 0,0 0,-25 0,24 0,-24 0,25 0,-25 0,25 0,0 0,-25 0,24 0,-24 0,25 0,0 0,-25 0,25 0,-25 0,25 0,-25 0,24 0,1 0,-25 0,25 0,-25 0,25 0,0 0,-25 0,24 0,-24 0,25 0,-25 0,25 0,0 0,-25 0,25 0,-25 0,24 0,-24 0,25 0,-25 0,25 0,-25 0,25 0,-25 0,24 0,1 0,-25 0,25 0,-25 0,25 0,0 0,-25 0,24 0,-24 0,25 0,-25 0,0 0,25 0,0 0,-25 0,25 0,-25 0,24 0,1 0,-25 0,25 0,-25 0,0 0,25 0,-25 0,25 0,-1 0,-24 0,25 0,-25 0,25 0,-25 0,25 0,-1 0,-24 0,25 24,-25-24,25 0,0 0,-25 0,25 0,-25 0,24 0,-24 0,25 0,0 0,-25 0,25 0,-25 0,25 0,-25 25,24-25,-24 0,25 0,-25 0,25 0,-25 0,25 0,0 0,-1 0,1 0,-25 0,25 0,-25 0,25 0,-25 0,24 0,1 0,-25 0,25 0,-25 0,0 24,25-24,0 0,-25 0,24 0,-24 0,25 0,-25 0,25 0,0 0,-25 0,25 0,-25 0,24 0,-24 0,25 0,0 0,-25 0,25 0,-25 0,25 0,-1 0,-24 0,25 0,-25 0,25 0,-25 0,25 0,-1 0,-24 0,25 0,-25 0</inkml:trace>
  <inkml:trace contextRef="#ctx0" brushRef="#br0" timeOffset="297633">3248 657,'0'0,"0"-25,0 25,24 0,-24 0,25 0,0 0,-25 0,25 0,-25 0,25 0,-1 0,-24 0,25 0,-25 0,25 0,-25 0,25 0,0 0,-25 0,24 0,-24 0,25 0,0 0,25 25,-50-25,24 0,26 0,-50 0,49 0,-49 0,25 0,0 0,0 0,-25 0,25 0,-25 24,0-24,24 0,-24 0,25 0,0 0,-25 0,25 0,-25 0,25 0,-1 0,-24 0,25 0,0 0,0 0,0 0,-25 0,24 0,1 0,0 0,-25 0,49 0,-49 0,25 0,0 0,0 0,0 0,-1 0,1 0,0 0,-25 0,50 0,-50 0,49 0,-49 0,25 0,-25 0,25 0,-25 0,25 0,-1 0,-24 0,25 0,-25 0,25 0,0 0,-25 0,24 0,-24 0,25 0,-25 0,25 0,0 0,-25 0,0 0,25 0</inkml:trace>
  <inkml:trace contextRef="#ctx0" brushRef="#br0" timeOffset="306930">4537 977,'0'0,"0"0,0 0,0 0,0 0,0 25,0-1,25-24,-25 0,0 25,0-25,0 0,0 24,24-24,-24 0,0 25,0 0,0-25,0 0,0 24,25-24,-25 0,0 25,0 0,25-25,-25 0,0 24,0-24,0 25,0-25,0 0,0 24,0 1,0-25,25 0,-25 25,0-25,0 24,0-24,0 25,0-25,0 25,24-25,-24 0,0 24,0-24,0 0,0 25,0-1,25-24,-25 0,0 25,25-25,-25 0,0 0,0 25,0-1,25-24,-25 25,0-25,0 25,25-25,-25 24,0-24,24 0,-24 25,0-25,0 0,0 24,25-24,-25 0,0 0,0 25,25-25,-25 25,0-25,0 0,0 24,25-24,-25 0,25 0,-25 25,0-1,0-24,0 0,24 0,-24 25,0-25,0 0,0 25,25-25,-25 0,25 0,-25 24,0 1,0-25,0 0,0-25,0 25,0-24,25 24,-25 0,0-25,0 25,0-25,0 1,0 24,0 0,0-25,0 25,25 0,-25-24,0-1,0 25,0 0,0-25,0 25,0-24</inkml:trace>
  <inkml:trace contextRef="#ctx0" brushRef="#br0" timeOffset="311127">5033 1913,'0'0,"0"0,0 0,-25 0,25-25,0 25,-25 0,25 0,-25 0,25 0,-25 0,25 0,0-25,-24 25,-1 0,25 0,-25 0,25 0,-25 0,25-24,0 24,-25 0,1 0,24 0,-25 0,25 0,0 0,-25 0,0 0,25 0,-25 0,25-25,-24 25,24 0,-25 0,0 0,25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2T01:37:01.75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124 868</inkml:trace>
  <inkml:trace contextRef="#ctx0" brushRef="#br0" timeOffset="2013">991 199</inkml:trace>
  <inkml:trace contextRef="#ctx0" brushRef="#br0" timeOffset="3011">842 347</inkml:trace>
  <inkml:trace contextRef="#ctx0" brushRef="#br0" timeOffset="3994">892 174</inkml:trace>
  <inkml:trace contextRef="#ctx0" brushRef="#br0" timeOffset="5273">694 471</inkml:trace>
  <inkml:trace contextRef="#ctx0" brushRef="#br0" timeOffset="6084">570 645</inkml:trace>
  <inkml:trace contextRef="#ctx0" brushRef="#br0" timeOffset="6849">322 719</inkml:trace>
  <inkml:trace contextRef="#ctx0" brushRef="#br0" timeOffset="8097">198 819</inkml:trace>
  <inkml:trace contextRef="#ctx0" brushRef="#br0" timeOffset="8830">50 819</inkml:trace>
  <inkml:trace contextRef="#ctx0" brushRef="#br0" timeOffset="9548">0 943</inkml:trace>
  <inkml:trace contextRef="#ctx0" brushRef="#br0" timeOffset="10749">25 843</inkml:trace>
  <inkml:trace contextRef="#ctx0" brushRef="#br0" timeOffset="11810">496 719,'0'-24,"0"24</inkml:trace>
  <inkml:trace contextRef="#ctx0" brushRef="#br0" timeOffset="12652">644 571</inkml:trace>
  <inkml:trace contextRef="#ctx0" brushRef="#br0" timeOffset="14306">917 248</inkml:trace>
  <inkml:trace contextRef="#ctx0" brushRef="#br0" timeOffset="15538">1115 0</inkml:trace>
  <inkml:trace contextRef="#ctx0" brushRef="#br0" timeOffset="16505">991 199</inkml:trace>
  <inkml:trace contextRef="#ctx0" brushRef="#br0" timeOffset="17192">842 273,'0'0,"0"0</inkml:trace>
  <inkml:trace contextRef="#ctx0" brushRef="#br0" timeOffset="17784">768 447</inkml:trace>
  <inkml:trace contextRef="#ctx0" brushRef="#br0" timeOffset="18393">644 521</inkml:trace>
  <inkml:trace contextRef="#ctx0" brushRef="#br0" timeOffset="19906">595 571</inkml:trace>
  <inkml:trace contextRef="#ctx0" brushRef="#br0" timeOffset="20795">1016 50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2T01:36:05.36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1265,'0'0,"0"0,0 0,0 0,25 0,0 0,-25-24,0 24,25 0,-25-25,0 25,24 0,-24 0,0-25,25 25,-25 0,25 0,-25 0,0-25,25 25,-25 0,0 0,24 0,-24-25,25 25,-25-24,0 24,0 0,25 0,-25-25,0 25,25 0,-25 0,0-25,24 25,-24-25,25 25,0 0,-25-25,25 25,-1-24,-24 24,25 0,-25-25,25 0,0 25,-25 0,0 0,24-25,-24 25,0 0,25-25,-25 25,0 0,25 0,0 0,-25-24,24 24,-24-25,0 25,25 0,0 0,-25-25,0 25,0 0,24 0,-24-25,25 0,-25 25,0 0,25 0,-25-24,25 24,-25 0,0-25,24 25,-24 0,50-25,-50 0,25 25,-25-25,24 25,-24-24,25 24,-25 0,0-25,25 25,-25-25,25 25,-1 0,-24-25,0 0,25 25,-25 0,0-24,0 24,25 0,-25-25,0 25,0-25,25 25,-25 0,0-25,24 25,-24 0,0 0,0-25,0 25,25 0,-25-24,0-1,0 25,0 0,0-25,0 25,25 0,-25-25,0 25,25 0,-25-25,0 0,0 25,0 0,0-24,0 24,24 0,-24-25,0 0,0 25,0 0,0-25,25 25,-25 0,0-25,0 25,0 0,25 0,-25-24,0-1,0 25,0-25,25 25,-25 0,0-25,0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11-22T01:36:11.25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1339 0,'-24'0,"-1"0,25 0,0 0,0 0,-25 0,25 0,0 25,-25-25,25 0,0 0,-25 0,25 25,-24-25,24 25,0-25,-25 0,0 0,25 25,-25-25,25 0,-25 0,25 24,0-24,-24 25,-1-25,25 0,0 25,-25-25,25 0,0 0,-25 0,25 25,0-25,0 0,-25 0,25 25,-24-25,24 24,0-24,0 0,0 25,-25-25,25 0,0 0,0 25,-25-25,25 25,-25-25,25 0,0 0,0 25,-25-25,25 0,0 0,0 25,0-25,-24 0,24 24,0-24,0 25,-25-25,25 0,-25 0,25 25,0-25,0 0,0 25,-25-25,25 25,0-25,0 0,-25 0,25 24,0-24,0 0,0 25,-24-25,24 0,-25 0,25 25,0-25,0 25,0-25,-25 0,25 25,0-25,0 0,0 24,-25-24,25 25,-25-25,25 0,0 0,0 25,-25-25,25 0,0 0,0 25,-24-25,24 0,0 0,0 25,-25-25,25 24,-25-24,25 0,0 0,0 25,-25-25,25 0,0 0,-25 0,25 25,-24-25,24 0,0 25,-25-25,25 0,0 0,-25 0,25 0,0 25,-25-25,0 0,25 0,0 0,-24 0,24 0,-25 0,0 0,25 24,0-24,-25 0,25 0,-25 0,25 0,-24 0,24 0,-25 0,25 0,-25 0,25 0,-25 0,0 0,25 0,-24 0,24 0,-25 0,25 0,-25 0,25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1D14B-6E6C-44D4-AE82-1FA00553BD36}" type="datetimeFigureOut">
              <a:rPr lang="th-TH" smtClean="0"/>
              <a:pPr/>
              <a:t>01/10/58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6A70E-1333-48EE-BDFC-3D564FA877AE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euu_hVLua_v9eM&amp;tbnid=O6r7prWg0GikxM:&amp;ved=0CAUQjRw&amp;url=http://th-th.facebook.com/ssk.suphitcha/posts/374802075934620&amp;ei=H7TbUYSwHcWxrgeWxoCQDw&amp;bvm=bv.48705608,d.bmk&amp;psig=AFQjCNHc388Af9M-nf5cocvrssj8syk0Vw&amp;ust=1373439376847464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hyperlink" Target="http://www.google.co.th/url?sa=i&amp;rct=j&amp;q=&amp;esrc=s&amp;frm=1&amp;source=images&amp;cd=&amp;cad=rja&amp;docid=xg680-4LTsPbFM&amp;tbnid=Y82YKzI5XAaU2M:&amp;ved=0CAUQjRw&amp;url=http://www.soccersuck.com/soccer/viewtopic.php?t=520970&amp;ei=gnfCUb6GHM7RrQewiYCIBw&amp;bvm=bv.48175248,d.bmk&amp;psig=AFQjCNFH5czUnZF995WqLmUc1Xy2E8G3tA&amp;ust=13717852536651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tLZ1H8FHzIfNaM&amp;tbnid=bJKffE5YRx_7qM:&amp;ved=0CAUQjRw&amp;url=http://www.krusakon.com/index.php?topic=37&amp;ei=btrTUZWZJ43irAe26ICICw&amp;bvm=bv.48705608,d.bmk&amp;psig=AFQjCNFCy-BN1m8wozMnB0q7VZM-EcMseA&amp;ust=1372924492399260" TargetMode="External"/><Relationship Id="rId5" Type="http://schemas.openxmlformats.org/officeDocument/2006/relationships/image" Target="../media/image33.jpeg"/><Relationship Id="rId4" Type="http://schemas.openxmlformats.org/officeDocument/2006/relationships/hyperlink" Target="http://www.google.co.th/url?sa=i&amp;rct=j&amp;q=&amp;esrc=s&amp;frm=1&amp;source=images&amp;cd=&amp;cad=rja&amp;docid=hHRuPKpG6MOpzM&amp;tbnid=nrs3rO0pB1hCZM:&amp;ved=0CAUQjRw&amp;url=http://www.truenaturephoto.com/2010/smf/travel-gallery/ajanta-ellora-(india)-6091/&amp;ei=03fCUciYAcK-rge9-YGACg&amp;bvm=bv.48175248,d.bmk&amp;psig=AFQjCNFH5czUnZF995WqLmUc1Xy2E8G3tA&amp;ust=1371785253665110" TargetMode="External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JxjIjp66VU8lYM&amp;tbnid=Blv8UVGknOE2TM:&amp;ved=0CAUQjRw&amp;url=http://www.bloggang.com/viewdiary.php?id=calalily&amp;month=10-2009&amp;date=05&amp;group=8&amp;gblog=1&amp;ei=xyjaUae7G8PprQei2oHABg&amp;bvm=bv.48705608,d.bmk&amp;psig=AFQjCNG2O1zOIn6TuDtI_8zSY6aRnVxjYg&amp;ust=1373338177660879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hyperlink" Target="http://www.google.co.th/url?sa=i&amp;rct=j&amp;q=&amp;esrc=s&amp;frm=1&amp;source=images&amp;cd=&amp;cad=rja&amp;docid=tLZ1H8FHzIfNaM&amp;tbnid=bJKffE5YRx_7qM:&amp;ved=0CAUQjRw&amp;url=http://webboard.sanook.com/forum/?topic=3690382&amp;ei=ntrTUZuOJYbVrQeI9oDgBw&amp;bvm=bv.48705608,d.bmk&amp;psig=AFQjCNFCy-BN1m8wozMnB0q7VZM-EcMseA&amp;ust=137292449239926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th/url?sa=i&amp;rct=j&amp;q=&amp;esrc=s&amp;frm=1&amp;source=images&amp;cd=&amp;cad=rja&amp;docid=az3waM14mB3PMM&amp;tbnid=nmtx1ty1c0tBQM:&amp;ved=0CAUQjRw&amp;url=http://waymagazine.org/environment/%E0%B8%81%E0%B8%B9%E0%B9%89%E0%B9%82%E0%B8%A5%E0%B8%81%E0%B8%94%E0%B9%89%E0%B8%A7%E0%B8%A2%E0%B8%AD%E0%B8%B2%E0%B8%AB%E0%B8%B2%E0%B8%A3%E0%B8%82%E0%B8%A2%E0%B8%B0/&amp;ei=rNvTUb7UGNHRrQffzYDgBA&amp;bvm=bv.48705608,d.bmk&amp;psig=AFQjCNFCy-BN1m8wozMnB0q7VZM-EcMseA&amp;ust=1372924492399260" TargetMode="External"/><Relationship Id="rId5" Type="http://schemas.openxmlformats.org/officeDocument/2006/relationships/image" Target="../media/image38.jpeg"/><Relationship Id="rId4" Type="http://schemas.openxmlformats.org/officeDocument/2006/relationships/hyperlink" Target="http://www.google.co.th/url?sa=i&amp;rct=j&amp;q=&amp;esrc=s&amp;frm=1&amp;source=images&amp;cd=&amp;cad=rja&amp;docid=8hp3iDly2m9njM&amp;tbnid=mloqbyEwltIG1M:&amp;ved=0CAUQjRw&amp;url=http://forum.uamulet.com/view_topic.aspx?bid=1&amp;qid=26620&amp;sortby=DESC&amp;ei=BNvTUYvRFcXGrAeFxoDwDQ&amp;bvm=bv.48705608,d.bmk&amp;psig=AFQjCNFCy-BN1m8wozMnB0q7VZM-EcMseA&amp;ust=1372924492399260" TargetMode="External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7P266t9sEoCa-M&amp;tbnid=EOqPqTj0nR47qM:&amp;ved=0CAUQjRw&amp;url=http://forum.thaimiss.com/viewtopic.php?f=2&amp;t=417&amp;ei=WX7CUdH-H4Syrge-zoDwAQ&amp;bvm=bv.48175248,d.bmk&amp;psig=AFQjCNFaPa2EIOlvN_UQdqI_g6n0ZF2wtw&amp;ust=1371787168651630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hyperlink" Target="http://www.google.co.th/url?sa=i&amp;rct=j&amp;q=&amp;esrc=s&amp;frm=1&amp;source=images&amp;cd=&amp;cad=rja&amp;docid=F8IyrQ8GQ0NoKM&amp;tbnid=qtos3ukebS0DNM:&amp;ved=0CAUQjRw&amp;url=http://www.learners.in.th/blogs/posts/480662&amp;ei=vXnCUaahK8SNrQeejIGQDQ&amp;bvm=bv.48175248,d.bmk&amp;psig=AFQjCNEpp9ky9tft-HVMhD7TsVsL6LJOGQ&amp;ust=137178602524877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H2pPvFwwStNHNM&amp;tbnid=5iCiYxzMLeJ0bM:&amp;ved=0CAUQjRw&amp;url=http://www.siamsport.co.th/Sport_Boxing/130208_239.html&amp;ei=QnvCUZ_7NJDorQexloDAAg&amp;bvm=bv.48175248,d.bmk&amp;psig=AFQjCNFxABM6aLHC-bPDyVkx9fzXaSUrrg&amp;ust=1371786241828290" TargetMode="External"/><Relationship Id="rId5" Type="http://schemas.openxmlformats.org/officeDocument/2006/relationships/image" Target="../media/image42.jpeg"/><Relationship Id="rId10" Type="http://schemas.openxmlformats.org/officeDocument/2006/relationships/image" Target="../media/image45.gif"/><Relationship Id="rId4" Type="http://schemas.openxmlformats.org/officeDocument/2006/relationships/hyperlink" Target="http://www.google.co.th/url?sa=i&amp;rct=j&amp;q=&amp;esrc=s&amp;frm=1&amp;source=images&amp;cd=&amp;cad=rja&amp;docid=Kid3hTkJ1C2xhM&amp;tbnid=wvnbQNoSRs2EZM:&amp;ved=0CAUQjRw&amp;url=http://www.bloggang.com/mainblog.php?id=piroonrum&amp;month=15-10-2011&amp;group=5&amp;gblog=134&amp;ei=EnrCUevFOsXmrAeRwYAw&amp;bvm=bv.48175248,d.bmk&amp;psig=AFQjCNEpp9ky9tft-HVMhD7TsVsL6LJOGQ&amp;ust=1371786025248778" TargetMode="External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tamin.co.th/VitaminE.asp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2" Type="http://schemas.openxmlformats.org/officeDocument/2006/relationships/hyperlink" Target="http://www.google.co.th/url?sa=i&amp;rct=j&amp;q=&amp;esrc=s&amp;frm=1&amp;source=images&amp;cd=&amp;cad=rja&amp;docid=i-5cVcnwqI63xM&amp;tbnid=WthaTSMpU4FxPM:&amp;ved=0CAUQjRw&amp;url=http://enjoy231.blogspot.com/2012/08/blog-post.html&amp;ei=6n7CUaS0HcmprAfnkYD4Cw&amp;bvm=bv.48175248,d.bmk&amp;psig=AFQjCNHWTBZ38gks2zcmhPw8cbF12EZXOQ&amp;ust=137178736312019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niversodecometas.blogspot.com/2012_10_01_archive.html" TargetMode="External"/><Relationship Id="rId11" Type="http://schemas.openxmlformats.org/officeDocument/2006/relationships/image" Target="../media/image50.jpeg"/><Relationship Id="rId5" Type="http://schemas.openxmlformats.org/officeDocument/2006/relationships/image" Target="../media/image47.jpeg"/><Relationship Id="rId10" Type="http://schemas.openxmlformats.org/officeDocument/2006/relationships/hyperlink" Target="http://www.google.co.th/url?sa=i&amp;rct=j&amp;q=&amp;esrc=s&amp;frm=1&amp;source=images&amp;cd=&amp;cad=rja&amp;docid=L0s4bdlL--Q0iM&amp;tbnid=tfXsu4aSKvb0KM:&amp;ved=0CAUQjRw&amp;url=http://www.hatyaiq.com/my/read.php?tid=1621&amp;ei=HGrBUaLcMcGkrQeV0YDgCQ&amp;bvm=bv.47883778,d.bmk&amp;psig=AFQjCNH5CIj36LIw1XOZZCBWvaQ6_4k6uw&amp;ust=1371715798397131" TargetMode="External"/><Relationship Id="rId4" Type="http://schemas.openxmlformats.org/officeDocument/2006/relationships/hyperlink" Target="http://www.google.co.th/url?sa=i&amp;rct=j&amp;q=&amp;esrc=s&amp;frm=1&amp;source=images&amp;cd=&amp;cad=rja&amp;docid=MRkicQg8zRHXRM&amp;tbnid=ZOISpum9qkw0tM:&amp;ved=0CAUQjRw&amp;url=http://www.bloggang.com/mainblog.php?id=shantiom&amp;month=12-02-2012&amp;group=13&amp;gblog=11&amp;ei=9WjBUa71FIbwrQeon4DIAQ&amp;bvm=bv.47883778,d.bmk&amp;psig=AFQjCNEdQTy5T8ZpwVltBL_q1hWMgNCvrA&amp;ust=1371715927633125" TargetMode="External"/><Relationship Id="rId9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co.th/url?sa=i&amp;rct=j&amp;q=&amp;esrc=s&amp;frm=1&amp;source=images&amp;cd=&amp;cad=rja&amp;docid=hgidio009Epj_M&amp;tbnid=cKxdJIFM1Tt4_M:&amp;ved=0CAUQjRw&amp;url=http://health.kapook.com/view2924.html&amp;ei=B3zCUaeNCsONrge21IHoDw&amp;bvm=bv.48175248,d.bmk&amp;psig=AFQjCNE2lfw7Jr0jbcKh8sAUf0H7QI-3Ew&amp;ust=13717866044246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hyperlink" Target="http://www.google.co.th/url?sa=i&amp;rct=j&amp;q=&amp;esrc=s&amp;frm=1&amp;source=images&amp;cd=&amp;cad=rja&amp;docid=QnTbSHEIk9J65M&amp;tbnid=pP7fbGBekbyLcM:&amp;ved=0CAUQjRw&amp;url=http://www.shineon.in.th/%E0%B8%AD%E0%B8%B2%E0%B8%AB%E0%B8%B2%E0%B8%A3%E0%B8%AB%E0%B8%A5%E0%B8%B1%E0%B8%81-5-%E0%B8%AB%E0%B8%A1%E0%B8%B9%E0%B9%88/&amp;ei=LnzCUeTeB4PmrAeGgYHwDA&amp;bvm=bv.48175248,d.bmk&amp;psig=AFQjCNE2lfw7Jr0jbcKh8sAUf0H7QI-3Ew&amp;ust=1371786604424607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TjMjXlRXuR6BJM&amp;tbnid=iueswzXOoZqzcM:&amp;ved=0CAUQjRw&amp;url=http://203.172.205.22/web/thaiEnclycropedia/book14/b14p229.htm&amp;ei=ePPIUYnVGYeYrAfZ7oD4CA&amp;bvm=bv.48293060,d.bmk&amp;psig=AFQjCNH7reZ33C4jqi0rwZgv43gQLBu0YA&amp;ust=1372210232267135" TargetMode="External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12" Type="http://schemas.openxmlformats.org/officeDocument/2006/relationships/image" Target="../media/image59.gif"/><Relationship Id="rId2" Type="http://schemas.openxmlformats.org/officeDocument/2006/relationships/hyperlink" Target="http://muslimchiangmai.net/index.php?topic=6096.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Lq6Bb15lxdE1dM&amp;tbnid=PSgEaeLCeVmj2M:&amp;ved=0CAUQjRw&amp;url=http://www.oknation.net/blog/bypunnee/2011/09/18/entry-2&amp;ei=2fLIUfmVHJCGrAeqioHIAQ&amp;bvm=bv.48293060,d.bmk&amp;psig=AFQjCNH7reZ33C4jqi0rwZgv43gQLBu0YA&amp;ust=1372210232267135" TargetMode="External"/><Relationship Id="rId11" Type="http://schemas.openxmlformats.org/officeDocument/2006/relationships/image" Target="../media/image58.jpeg"/><Relationship Id="rId5" Type="http://schemas.openxmlformats.org/officeDocument/2006/relationships/image" Target="../media/image54.jpeg"/><Relationship Id="rId10" Type="http://schemas.openxmlformats.org/officeDocument/2006/relationships/image" Target="../media/image57.jpeg"/><Relationship Id="rId4" Type="http://schemas.openxmlformats.org/officeDocument/2006/relationships/hyperlink" Target="http://www.google.co.th/url?sa=i&amp;rct=j&amp;q=&amp;esrc=s&amp;frm=1&amp;source=images&amp;cd=&amp;cad=rja&amp;docid=TMf7gGH6eNyvYM&amp;tbnid=2NJezDrv84JOcM:&amp;ved=0CAUQjRw&amp;url=http://www.samunpri.com/?p=5380&amp;ei=h2nBUefNKortrAeUj4D4DA&amp;bvm=bv.47883778,d.bmk&amp;psig=AFQjCNH5CIj36LIw1XOZZCBWvaQ6_4k6uw&amp;ust=1371715798397131" TargetMode="External"/><Relationship Id="rId9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xWGU0qiZbReVPM&amp;tbnid=2G3u1VfgY4kD0M:&amp;ved=0CAUQjRw&amp;url=http://www.ladymarketonline.com/product-16899&amp;ei=O-vDUZ3ZBILZrQev8YDYBA&amp;bvm=bv.48293060,d.bmk&amp;psig=AFQjCNFjRFu9PiajS7Xhd7u6qpNlAG28ww&amp;ust=1371880443792007" TargetMode="External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hyperlink" Target="http://www.google.co.th/url?sa=i&amp;rct=j&amp;q=&amp;esrc=s&amp;frm=1&amp;source=images&amp;cd=&amp;cad=rja&amp;docid=z0SsEE6w9djZPM&amp;tbnid=K5c0Xf95dUiU-M:&amp;ved=0CAUQjRw&amp;url=http://writer.dek-d.com/ikos/story/view.php?id=580517&amp;ei=GGjBUbOdJYmPrgeg04GADQ&amp;bvm=bv.47883778,d.bmk&amp;psig=AFQjCNEdQTy5T8ZpwVltBL_q1hWMgNCvrA&amp;ust=13717159276331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XgXP4dZz_UO71M&amp;tbnid=TpxtIcVYGML_JM:&amp;ved=0CAUQjRw&amp;url=http://bbznet.pukpik.com/scripts2/view.php?p=2&amp;board=1&amp;user=esso&amp;id=2&amp;c=1&amp;order=&amp;ei=rmjBUd_YLsPyrQeloIG4Dw&amp;bvm=bv.47883778,d.bmk&amp;psig=AFQjCNEdQTy5T8ZpwVltBL_q1hWMgNCvrA&amp;ust=1371715927633125" TargetMode="External"/><Relationship Id="rId5" Type="http://schemas.openxmlformats.org/officeDocument/2006/relationships/image" Target="../media/image61.jpeg"/><Relationship Id="rId4" Type="http://schemas.openxmlformats.org/officeDocument/2006/relationships/hyperlink" Target="http://www.google.co.th/url?sa=i&amp;rct=j&amp;q=&amp;esrc=s&amp;frm=1&amp;source=images&amp;cd=&amp;cad=rja&amp;docid=IuoQg2TolbzCPM&amp;tbnid=93MknKunjeT0rM:&amp;ved=0CAUQjRw&amp;url=http://www.bloggang.com/mainblog.php?id=bushycottage&amp;month=28-03-2006&amp;group=19&amp;gblog=4&amp;ei=jWjBUcy2Jsb4rQfc9YDwDw&amp;bvm=bv.47883778,d.bmk&amp;psig=AFQjCNEdQTy5T8ZpwVltBL_q1hWMgNCvrA&amp;ust=1371715927633125" TargetMode="External"/><Relationship Id="rId9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7q1V6NyFbqAIYM&amp;tbnid=IZGoubB1tRqNRM:&amp;ved=0CAUQjRw&amp;url=http://www.landroverthailand.net/webboard/index.php?topic=1297.0&amp;ei=CILCUbLpEYKxrgfZ24H4BQ&amp;bvm=bv.48175248,d.bmk&amp;psig=AFQjCNFC5iai6QuT1zGs-i7mFIrid3QkMg&amp;ust=1371788110378351" TargetMode="External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hyperlink" Target="http://www.google.co.th/url?sa=i&amp;rct=j&amp;q=&amp;esrc=s&amp;frm=1&amp;source=images&amp;cd=&amp;cad=rja&amp;docid=pLPNPfNP5n59vM&amp;tbnid=ImQ6y7qQ2294UM:&amp;ved=0CAUQjRw&amp;url=http://www.siamca.com/knowledge-id157.html&amp;ei=zWjBUZeFG4eFrgefvYGwBA&amp;bvm=bv.47883778,d.bmk&amp;psig=AFQjCNEdQTy5T8ZpwVltBL_q1hWMgNCvrA&amp;ust=13717159276331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U3DFPBiUKFOniM&amp;tbnid=a7gNZFWY553V2M:&amp;ved=0CAUQjRw&amp;url=http://www.thairath.co.th/content/edu/259224&amp;ei=VIHCUZqoCs_QrQeyl4CoAg&amp;bvm=bv.48175248,d.bmk&amp;psig=AFQjCNEHKGVVHcE0E0e7_OOmBx2nlSVKtQ&amp;ust=1371787828512971" TargetMode="External"/><Relationship Id="rId5" Type="http://schemas.openxmlformats.org/officeDocument/2006/relationships/image" Target="../media/image65.jpeg"/><Relationship Id="rId10" Type="http://schemas.openxmlformats.org/officeDocument/2006/relationships/image" Target="../media/image45.gif"/><Relationship Id="rId4" Type="http://schemas.openxmlformats.org/officeDocument/2006/relationships/hyperlink" Target="http://www.google.co.th/url?sa=i&amp;rct=j&amp;q=&amp;esrc=s&amp;frm=1&amp;source=images&amp;cd=&amp;cad=rja&amp;docid=_Lfad1NGUP4keM&amp;tbnid=IKtmvwgs6tml4M:&amp;ved=0CAUQjRw&amp;url=http://www.bangkokbiznews.com/home/detail/politics/politics/20090227/20464/%E0%B8%AA%E0%B8%9B%E0%B8%B2%E0%B8%AA%E0%B8%A1%E0%B8%B8%E0%B8%99%E0%B9%84%E0%B8%9E%E0%B8%A3%E0%B9%84%E0%B8%97%E0%B8%A2.html&amp;ei=RIDCUY3MHIr3rQf0nYDoDw&amp;bvm=bv.48175248,d.bmk&amp;psig=AFQjCNHWTBZ38gks2zcmhPw8cbF12EZXOQ&amp;ust=1371787363120193" TargetMode="External"/><Relationship Id="rId9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i4ssuQzaGVuzsM&amp;tbnid=a6a7224M7NxTrM:&amp;ved=0CAUQjRw&amp;url=http://thip2012.com/2012/07/03/%E0%B8%82%E0%B8%B2%E0%B8%A2-super-k-%E0%B8%8B%E0%B8%B8%E0%B8%9B%E0%B9%80%E0%B8%9B%E0%B8%AD%E0%B8%A3%E0%B9%8C%E0%B9%80%E0%B8%84-%E0%B8%A3%E0%B8%B2%E0%B8%84%E0%B8%B2%E0%B8%96%E0%B8%B9%E0%B8%81-xxx/&amp;ei=LWzBUcnqOIO0rAe6lYCQAQ&amp;psig=AFQjCNF9ovsLva2LnXxXf8tJmHIi-yirGg&amp;ust=1371716906734124" TargetMode="External"/><Relationship Id="rId13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12" Type="http://schemas.openxmlformats.org/officeDocument/2006/relationships/hyperlink" Target="http://www.google.co.th/url?sa=i&amp;rct=j&amp;q=&amp;esrc=s&amp;frm=1&amp;source=images&amp;cd=&amp;cad=rja&amp;docid=KHk9wHjZqHbEFM&amp;tbnid=jzqO1biIFoqu7M:&amp;ved=0CAUQjRw&amp;url=http://www.penprapabhaesaj.com/NP-21359-%E0%B8%A3%E0%B8%B2%E0%B8%81%E0%B8%AA%E0%B8%B2%E0%B8%A1%E0%B8%AA%E0%B8%B4%E0%B8%9A.html&amp;ei=UmzBUZ7MLoK4rAe46YHAAw&amp;psig=AFQjCNF9ovsLva2LnXxXf8tJmHIi-yirGg&amp;ust=1371716906734124" TargetMode="External"/><Relationship Id="rId2" Type="http://schemas.openxmlformats.org/officeDocument/2006/relationships/hyperlink" Target="http://www.google.co.th/url?sa=i&amp;rct=j&amp;q=&amp;esrc=s&amp;frm=1&amp;source=images&amp;cd=&amp;cad=rja&amp;docid=W1CLk9cror-kVM&amp;tbnid=5h_zukagVbIHtM:&amp;ved=0CAUQjRw&amp;url=http://kaewpanya.cttc.rmutl.ac.th/wisdom/?p=577&amp;ei=zGrBUaGcNImFrgfLp4GIBA&amp;bvm=bv.47883778,d.bmk&amp;psig=AFQjCNH5CIj36LIw1XOZZCBWvaQ6_4k6uw&amp;ust=13717157983971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Dp8C7LjeVZzgMM&amp;tbnid=MSDk2gxBxHocwM:&amp;ved=0CAUQjRw&amp;url=http://www.thaitambon.com/tambon/tsmepdesc.asp?Prod=04310171928&amp;ID=301411&amp;SME=0431017431&amp;ei=dWrBUbraN4aSrgfslIAI&amp;bvm=bv.47883778,d.bmk&amp;psig=AFQjCNH5CIj36LIw1XOZZCBWvaQ6_4k6uw&amp;ust=1371715798397131" TargetMode="External"/><Relationship Id="rId11" Type="http://schemas.openxmlformats.org/officeDocument/2006/relationships/image" Target="../media/image72.jpeg"/><Relationship Id="rId5" Type="http://schemas.openxmlformats.org/officeDocument/2006/relationships/image" Target="../media/image69.jpeg"/><Relationship Id="rId15" Type="http://schemas.openxmlformats.org/officeDocument/2006/relationships/image" Target="../media/image74.jpeg"/><Relationship Id="rId10" Type="http://schemas.openxmlformats.org/officeDocument/2006/relationships/hyperlink" Target="http://www.google.co.th/url?sa=i&amp;rct=j&amp;q=&amp;esrc=s&amp;frm=1&amp;source=images&amp;cd=&amp;cad=rja&amp;docid=UyCFEp6gIy5qvM&amp;tbnid=MjCmEfUycH4QbM:&amp;ved=0CAUQjRw&amp;url=http://acnemelasmaphamaherb.tarad.com/product.detail_0_th_4517536&amp;ei=6WvBUauxAcyVrgeEj4CgDQ&amp;bvm=bv.47883778,d.bmk&amp;psig=AFQjCNF9ovsLva2LnXxXf8tJmHIi-yirGg&amp;ust=1371716906734124" TargetMode="External"/><Relationship Id="rId4" Type="http://schemas.openxmlformats.org/officeDocument/2006/relationships/hyperlink" Target="http://www.bloggang.com/viewdiary.php?id=sasiseesom&amp;month=01-2012&amp;date=26&amp;group=2&amp;gblog=101" TargetMode="External"/><Relationship Id="rId9" Type="http://schemas.openxmlformats.org/officeDocument/2006/relationships/image" Target="../media/image71.png"/><Relationship Id="rId14" Type="http://schemas.openxmlformats.org/officeDocument/2006/relationships/hyperlink" Target="https://www.google.co.th/imgres?imgurl=http://www.weloveshopping.com/shop/paulenagold/A0001.jpg&amp;imgrefurl=http://www.weloveshopping.com/template/e3/showproduct1.php?pid=10557848&amp;shopid=121483&amp;docid=aaIpdOqsC0CgOM&amp;tbnid=Sq-7bhOHSLer8M:&amp;w=193&amp;h=299&amp;ei=Om3BUb3hE83jrAek3YHYBg&amp;ved=0CAIQxiAwAA&amp;iact=ric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zqa8Umpdc-5qRM&amp;tbnid=v5PbwsHu1M5wcM:&amp;ved=0CAUQjRw&amp;url=http://sirinpharmacy.exteen.com/20100412/entry-1&amp;ei=D53CUevRH8bmrAeU9YCgBA&amp;bvm=bv.48175248,d.bmk&amp;psig=AFQjCNHcI-LXNgAlh5FF8KkMVzvXosnOwA&amp;ust=1371795000160980" TargetMode="External"/><Relationship Id="rId13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5.gif"/><Relationship Id="rId12" Type="http://schemas.openxmlformats.org/officeDocument/2006/relationships/hyperlink" Target="http://www.google.co.th/url?sa=i&amp;rct=j&amp;q=&amp;esrc=s&amp;frm=1&amp;source=images&amp;cd=&amp;cad=rja&amp;docid=uw2CepyCY5nHbM&amp;tbnid=If3e9C0Sz0YcXM:&amp;ved=0CAUQjRw&amp;url=http://www.arunsawat.com/board/index.php?topic=6850.0&amp;ei=v53CUd3SDoyNrgfn-4DADQ&amp;bvm=bv.48175248,d.bmk&amp;psig=AFQjCNHoBhJUJaLVAvalo6pTKVOVluNAJQ&amp;ust=1371795230963005" TargetMode="External"/><Relationship Id="rId2" Type="http://schemas.openxmlformats.org/officeDocument/2006/relationships/hyperlink" Target="https://www.google.co.th/url?sa=i&amp;rct=j&amp;q=&amp;esrc=s&amp;frm=1&amp;source=images&amp;cd=&amp;cad=rja&amp;docid=cDn7NRxxEnaECM&amp;tbnid=i-bilNETrzIWUM:&amp;ved=0CAUQjRw&amp;url=https://sites.google.com/site/ponddddddddddd/tn-prayngkh&amp;ei=T5zCUeioLJCzrAepzYCABw&amp;bvm=bv.48175248,d.bmk&amp;psig=AFQjCNHl75wamYvGDITMzOJnVP2KLesdRw&amp;ust=137179483002547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oekNgwIIvoAR4M&amp;tbnid=euADZAxUXxoryM:&amp;ved=0CAUQjRw&amp;url=http://www.tonkla.tht.in/168j.html&amp;ei=25zCUaK7DMerrAed-oB4&amp;bvm=bv.48175248,d.bmk&amp;psig=AFQjCNHcI-LXNgAlh5FF8KkMVzvXosnOwA&amp;ust=1371795000160980" TargetMode="External"/><Relationship Id="rId11" Type="http://schemas.openxmlformats.org/officeDocument/2006/relationships/image" Target="../media/image87.jpeg"/><Relationship Id="rId5" Type="http://schemas.openxmlformats.org/officeDocument/2006/relationships/image" Target="../media/image84.jpeg"/><Relationship Id="rId15" Type="http://schemas.openxmlformats.org/officeDocument/2006/relationships/image" Target="../media/image89.jpeg"/><Relationship Id="rId10" Type="http://schemas.openxmlformats.org/officeDocument/2006/relationships/hyperlink" Target="http://www.google.co.th/url?sa=i&amp;rct=j&amp;q=&amp;esrc=s&amp;frm=1&amp;source=images&amp;cd=&amp;cad=rja&amp;docid=OsAGZ5hO9F9RtM&amp;tbnid=r7xCUVaqpSkfbM:&amp;ved=0CAUQjRw&amp;url=http://herb.ohojunk.com/323/%E0%B8%AD%E0%B8%9A%E0%B9%80%E0%B8%8A%E0%B8%A2%E0%B9%80%E0%B8%97%E0%B8%A8-%E0%B8%AA%E0%B8%A1%E0%B8%B8%E0%B8%99%E0%B9%84%E0%B8%9E%E0%B8%A3-%E0%B8%81%E0%B8%A5%E0%B8%B8%E0%B9%88%E0%B8%A1%E0%B8%A2.html&amp;ei=O53CUefcGozJrQeA6oFw&amp;bvm=bv.48175248,d.bmk&amp;psig=AFQjCNHcI-LXNgAlh5FF8KkMVzvXosnOwA&amp;ust=1371795000160980" TargetMode="External"/><Relationship Id="rId4" Type="http://schemas.openxmlformats.org/officeDocument/2006/relationships/hyperlink" Target="http://www.google.co.th/url?sa=i&amp;rct=j&amp;q=&amp;esrc=s&amp;frm=1&amp;source=images&amp;cd=&amp;cad=rja&amp;docid=fFJFBYYHSj_0bM&amp;tbnid=-9ia8hhUHgBmfM:&amp;ved=0CAUQjRw&amp;url=http://www.bloggang.com/viewdiary.php?id=nulaw-08&amp;month=07-2010&amp;date=16&amp;group=7&amp;gblog=220&amp;ei=bJzCUcKaJsWSrgfxwoGACQ&amp;bvm=bv.48175248,d.bmk&amp;psig=AFQjCNHl75wamYvGDITMzOJnVP2KLesdRw&amp;ust=1371794830025478" TargetMode="External"/><Relationship Id="rId9" Type="http://schemas.openxmlformats.org/officeDocument/2006/relationships/image" Target="../media/image86.jpeg"/><Relationship Id="rId14" Type="http://schemas.openxmlformats.org/officeDocument/2006/relationships/hyperlink" Target="http://www.google.co.th/url?sa=i&amp;rct=j&amp;q=&amp;esrc=s&amp;frm=1&amp;source=images&amp;cd=&amp;cad=rja&amp;docid=df6TW_oBT3JS1M&amp;tbnid=BXhav761tuhWmM:&amp;ved=0CAUQjRw&amp;url=http://www.gotoknow.org/posts/260255&amp;ei=BZ7CUbibFsrorAfgooGQCw&amp;bvm=bv.48175248,d.bmk&amp;psig=AFQjCNHoBhJUJaLVAvalo6pTKVOVluNAJQ&amp;ust=1371795230963005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mdI7YzZ80rZHeM&amp;tbnid=RhfD4g40lvEcMM:&amp;ved=0CAUQjRw&amp;url=http://agarwoodinducement.blogspot.com/&amp;ei=3Z_CUauNIILorQfbzYGgBQ&amp;bvm=bv.48175248,d.bmk&amp;psig=AFQjCNGHH2bX4MHvfqnIEElKfK-Ypudyfw&amp;ust=1371795720467596" TargetMode="External"/><Relationship Id="rId13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2.jpeg"/><Relationship Id="rId12" Type="http://schemas.openxmlformats.org/officeDocument/2006/relationships/hyperlink" Target="http://www.google.co.th/url?sa=i&amp;rct=j&amp;q=&amp;esrc=s&amp;frm=1&amp;source=images&amp;cd=&amp;cad=rja&amp;docid=iIiOEAb0zGzNAM&amp;tbnid=Obo7kdM6l-lH-M:&amp;ved=0CAUQjRw&amp;url=http://www.talaadthai.com/main/gallerypage.aspx?id=84&amp;ei=1qDCUejwG8SprAe1vYCgDg&amp;bvm=bv.48175248,d.bmk&amp;psig=AFQjCNHqyqWcTF8hY5A7Dl2B-nddK6UR8A&amp;ust=1371795945520107" TargetMode="External"/><Relationship Id="rId2" Type="http://schemas.openxmlformats.org/officeDocument/2006/relationships/hyperlink" Target="http://www.google.co.th/url?sa=i&amp;rct=j&amp;q=&amp;esrc=s&amp;frm=1&amp;source=images&amp;cd=&amp;cad=rja&amp;docid=8b51WSwlrG8FrM&amp;tbnid=2VDRzmgsdTAUgM:&amp;ved=0CAUQjRw&amp;url=http://www.biogang.net/biodiversity_view.php?menu=biodiversity&amp;uid=119&amp;id=3504&amp;ei=LJ_CUYDuIMXDrAeWmIDADA&amp;bvm=bv.48175248,d.bmk&amp;psig=AFQjCNFwJO0b-KxacP6I7U21q_V5mZAaxw&amp;ust=13717955158624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lP3vFJrslQt1DM&amp;tbnid=XwYgZFaDRhxu_M:&amp;ved=0CAUQjRw&amp;url=http://krisanatea.blogspot.com/2012/08/krisana-health-tea.html&amp;ei=qZ_CUebHE8OqrAeku4CICQ&amp;bvm=bv.48175248,d.bmk&amp;psig=AFQjCNGHH2bX4MHvfqnIEElKfK-Ypudyfw&amp;ust=1371795720467596" TargetMode="External"/><Relationship Id="rId11" Type="http://schemas.openxmlformats.org/officeDocument/2006/relationships/image" Target="../media/image94.jpeg"/><Relationship Id="rId5" Type="http://schemas.openxmlformats.org/officeDocument/2006/relationships/image" Target="../media/image91.jpeg"/><Relationship Id="rId15" Type="http://schemas.openxmlformats.org/officeDocument/2006/relationships/image" Target="../media/image96.jpeg"/><Relationship Id="rId10" Type="http://schemas.openxmlformats.org/officeDocument/2006/relationships/hyperlink" Target="http://www.google.co.th/url?sa=i&amp;rct=j&amp;q=&amp;esrc=s&amp;frm=1&amp;source=images&amp;cd=&amp;cad=rja&amp;docid=82xHowJ928xsfM&amp;tbnid=kUYMg7h4dWVR2M:&amp;ved=0CAUQjRw&amp;url=http://www.bloggang.com/viewdiary.php?id=ketthai&amp;month=02-2006&amp;date=17&amp;group=3&amp;gblog=4&amp;ei=kqDCUZAFxb6uB6C-gZAK&amp;bvm=bv.48175248,d.bmk&amp;psig=AFQjCNHqyqWcTF8hY5A7Dl2B-nddK6UR8A&amp;ust=1371795945520107" TargetMode="External"/><Relationship Id="rId4" Type="http://schemas.openxmlformats.org/officeDocument/2006/relationships/hyperlink" Target="http://www.google.co.th/url?sa=i&amp;rct=j&amp;q=&amp;esrc=s&amp;frm=1&amp;source=images&amp;cd=&amp;cad=rja&amp;docid=v6DYeQjr-m-UXM&amp;tbnid=siKIZgryfH5NyM:&amp;ved=0CAUQjRw&amp;url=http://www.oknation.net/blog/print.php?id=575865&amp;ei=S5_CUcSKN8POrQf6zoG4CA&amp;bvm=bv.48175248,d.bmk&amp;psig=AFQjCNFwJO0b-KxacP6I7U21q_V5mZAaxw&amp;ust=1371795515862426" TargetMode="External"/><Relationship Id="rId9" Type="http://schemas.openxmlformats.org/officeDocument/2006/relationships/image" Target="../media/image93.jpeg"/><Relationship Id="rId14" Type="http://schemas.openxmlformats.org/officeDocument/2006/relationships/hyperlink" Target="http://www.google.co.th/url?sa=i&amp;rct=j&amp;q=&amp;esrc=s&amp;frm=1&amp;source=images&amp;cd=&amp;cad=rja&amp;docid=6YAcEkGoJs6T9M&amp;tbnid=GjitjUAdoPtWUM:&amp;ved=0CAUQjRw&amp;url=http://akitia.com/tag/%E0%B8%88%E0%B8%B3%E0%B8%9B%E0%B8%B5%E0%B9%81%E0%B8%94%E0%B8%87/feed/&amp;ei=UKHCUYi4DcHrrQemtIDwCA&amp;bvm=bv.48175248,d.bmk&amp;psig=AFQjCNHqyqWcTF8hY5A7Dl2B-nddK6UR8A&amp;ust=1371795945520107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lG6WWc3KzUcDuM&amp;tbnid=ToF_LGQgy5afGM:&amp;ved=0CAUQjRw&amp;url=http://www.thai-health.net/2011/09/05/%E0%B8%9D%E0%B8%B2%E0%B8%87-%E0%B8%AA%E0%B8%A1%E0%B8%B8%E0%B8%99%E0%B9%84%E0%B8%9E%E0%B8%A3-%E0%B8%AA%E0%B8%B5%E0%B9%81%E0%B8%95%E0%B9%88%E0%B8%87%E0%B8%AD%E0%B8%B2%E0%B8%AB%E0%B8%B2%E0%B8%A3/&amp;ei=prjCUdiKG8mOrQfRtIGQDQ&amp;bvm=bv.48175248,d.bmk&amp;psig=AFQjCNGlF9rMTMQNBO1FcKSAk0T0t09HTA&amp;ust=1371802080779492" TargetMode="External"/><Relationship Id="rId13" Type="http://schemas.openxmlformats.org/officeDocument/2006/relationships/image" Target="../media/image102.jpeg"/><Relationship Id="rId18" Type="http://schemas.openxmlformats.org/officeDocument/2006/relationships/hyperlink" Target="https://www.google.co.th/url?sa=i&amp;rct=j&amp;q=&amp;esrc=s&amp;frm=1&amp;source=images&amp;cd=&amp;cad=rja&amp;docid=xnnEfq3CRIvqTM&amp;tbnid=YfuuiEvlJQygmM:&amp;ved=0CAUQjRw&amp;url=https://www.facebook.com/herbal.in.th&amp;ei=9OzDUfn0CMikrQf6-YDwDw&amp;bvm=bv.48293060,d.bmk&amp;psig=AFQjCNHWHziUmGsNv3fcGZvTF806Am4GMQ&amp;ust=1371881025590134" TargetMode="External"/><Relationship Id="rId3" Type="http://schemas.openxmlformats.org/officeDocument/2006/relationships/image" Target="../media/image97.jpeg"/><Relationship Id="rId21" Type="http://schemas.openxmlformats.org/officeDocument/2006/relationships/image" Target="../media/image106.jpeg"/><Relationship Id="rId7" Type="http://schemas.openxmlformats.org/officeDocument/2006/relationships/image" Target="../media/image99.jpeg"/><Relationship Id="rId12" Type="http://schemas.openxmlformats.org/officeDocument/2006/relationships/hyperlink" Target="http://www.google.co.th/url?sa=i&amp;rct=j&amp;q=&amp;esrc=s&amp;frm=1&amp;source=images&amp;cd=&amp;cad=rja&amp;docid=oRte1eWbjaSW8M&amp;tbnid=EOpo4yKpnMLHYM:&amp;ved=0CAUQjRw&amp;url=http://www.raimaroom.com/&amp;ei=r63DUfrIJMXGrAfskYDgBw&amp;bvm=bv.48293060,d.bmk&amp;psig=AFQjCNGIHnA9W6RQ3k-VeCIjD1cIhN6lSg&amp;ust=1371864800771881" TargetMode="External"/><Relationship Id="rId17" Type="http://schemas.openxmlformats.org/officeDocument/2006/relationships/image" Target="../media/image104.jpeg"/><Relationship Id="rId25" Type="http://schemas.openxmlformats.org/officeDocument/2006/relationships/image" Target="../media/image108.jpeg"/><Relationship Id="rId2" Type="http://schemas.openxmlformats.org/officeDocument/2006/relationships/hyperlink" Target="http://www.google.co.th/url?sa=i&amp;rct=j&amp;q=&amp;esrc=s&amp;frm=1&amp;source=images&amp;cd=&amp;cad=rja&amp;docid=vHAcvCNAWmPY7M&amp;tbnid=iBvlpabCux9xYM:&amp;ved=0CAUQjRw&amp;url=http://www.chiangraifocus.com/forums/index.php?topic=263581.0&amp;ei=XrfCUd2lCIWMrgfZrIGIAQ&amp;bvm=bv.48175248,d.bmk&amp;psig=AFQjCNEzaYG5tsG4Kg_Ps6pvcINq3d9prg&amp;ust=1371801746706447" TargetMode="External"/><Relationship Id="rId16" Type="http://schemas.openxmlformats.org/officeDocument/2006/relationships/hyperlink" Target="http://www.google.co.th/url?sa=i&amp;rct=j&amp;q=&amp;esrc=s&amp;frm=1&amp;source=images&amp;cd=&amp;cad=rja&amp;docid=GMXX1UXjH8eUNM&amp;tbnid=qFtb657Q5oaK5M:&amp;ved=0CAUQjRw&amp;url=http://women.postjung.com/topic.php?id=656014&amp;page=1&amp;ei=Ya7DUd7pFYyHrgf3uIHgDQ&amp;bvm=bv.48293060,d.bmk&amp;psig=AFQjCNGIHnA9W6RQ3k-VeCIjD1cIhN6lSg&amp;ust=1371864800771881" TargetMode="External"/><Relationship Id="rId20" Type="http://schemas.openxmlformats.org/officeDocument/2006/relationships/hyperlink" Target="http://www.google.co.th/url?sa=i&amp;rct=j&amp;q=&amp;esrc=s&amp;frm=1&amp;source=images&amp;cd=&amp;cad=rja&amp;docid=Z2PAYd4-H3VnSM&amp;tbnid=_z7h6Ily5P1yWM:&amp;ved=0CAUQjRw&amp;url=http://market.onlineoops.com/90907&amp;ei=a-3DUZqnJ4jlrAfQ0oG4Bg&amp;bvm=bv.48293060,d.bmk&amp;psig=AFQjCNHWHziUmGsNv3fcGZvTF806Am4GMQ&amp;ust=137188102559013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KOpBa9AFwfR5cM&amp;tbnid=6kl_G9X-CdZIeM:&amp;ved=0CAUQjRw&amp;url=http://www.biogang.net/biodiversity_view.php?menu=biodiversity&amp;uid=19828&amp;id=133964&amp;ei=ibjCUdLKKIbTrQepmoHIAw&amp;bvm=bv.48175248,d.bmk&amp;psig=AFQjCNGlF9rMTMQNBO1FcKSAk0T0t09HTA&amp;ust=1371802080779492" TargetMode="External"/><Relationship Id="rId11" Type="http://schemas.openxmlformats.org/officeDocument/2006/relationships/image" Target="../media/image101.jpeg"/><Relationship Id="rId24" Type="http://schemas.openxmlformats.org/officeDocument/2006/relationships/hyperlink" Target="http://www.google.co.th/url?sa=i&amp;rct=j&amp;q=&amp;esrc=s&amp;frm=1&amp;source=images&amp;cd=&amp;cad=rja&amp;docid=oQYfcL4bsLSx2M&amp;tbnid=MhxYzmHlQH1KSM:&amp;ved=0CAUQjRw&amp;url=http://m.thairath.co.th/content/edu/339172&amp;ei=OO_DUb7EHoKTrgeQjYDQDg&amp;psig=AFQjCNH3oMb-D6K_Kt9B6h-O5l2iLNzUaQ&amp;ust=1371881572851109" TargetMode="External"/><Relationship Id="rId5" Type="http://schemas.openxmlformats.org/officeDocument/2006/relationships/image" Target="../media/image98.jpeg"/><Relationship Id="rId15" Type="http://schemas.openxmlformats.org/officeDocument/2006/relationships/image" Target="../media/image103.jpeg"/><Relationship Id="rId23" Type="http://schemas.openxmlformats.org/officeDocument/2006/relationships/image" Target="../media/image107.jpeg"/><Relationship Id="rId10" Type="http://schemas.openxmlformats.org/officeDocument/2006/relationships/hyperlink" Target="http://www.google.co.th/url?sa=i&amp;rct=j&amp;q=&amp;esrc=s&amp;frm=1&amp;source=images&amp;cd=&amp;cad=rja&amp;docid=ocot1edTW8gxhM&amp;tbnid=ZQQdqG3i6PT8uM:&amp;ved=0CAUQjRw&amp;url=http://www.oknation.net/blog/print.php?id=715461&amp;ei=z7jCUeaQFs3irAfg2YHIDw&amp;bvm=bv.48175248,d.bmk&amp;psig=AFQjCNGlF9rMTMQNBO1FcKSAk0T0t09HTA&amp;ust=1371802080779492" TargetMode="External"/><Relationship Id="rId19" Type="http://schemas.openxmlformats.org/officeDocument/2006/relationships/image" Target="../media/image105.jpeg"/><Relationship Id="rId4" Type="http://schemas.openxmlformats.org/officeDocument/2006/relationships/hyperlink" Target="http://www.google.co.th/url?sa=i&amp;rct=j&amp;q=&amp;esrc=s&amp;frm=1&amp;source=images&amp;cd=&amp;cad=rja&amp;docid=q92YFQ_9NMwJ-M&amp;tbnid=v-zqU0OuM2gkeM:&amp;ved=0CAUQjRw&amp;url=http://herbalcoffeemixed.blogspot.com/2011/01/blog-post_9346.html&amp;ei=3LfCUZ25E4qNrgfJ8YGYCQ&amp;bvm=bv.48175248,d.bmk&amp;psig=AFQjCNEzaYG5tsG4Kg_Ps6pvcINq3d9prg&amp;ust=1371801746706447" TargetMode="External"/><Relationship Id="rId9" Type="http://schemas.openxmlformats.org/officeDocument/2006/relationships/image" Target="../media/image100.jpeg"/><Relationship Id="rId14" Type="http://schemas.openxmlformats.org/officeDocument/2006/relationships/hyperlink" Target="http://www.google.co.th/url?sa=i&amp;rct=j&amp;q=&amp;esrc=s&amp;frm=1&amp;source=images&amp;cd=&amp;cad=rja&amp;docid=AHhS6tIoFH2VxM&amp;tbnid=zs5PWzGT7dVc0M:&amp;ved=0CAUQjRw&amp;url=http://www.nanagarden.com/%E0%B8%82%E0%B8%B2%E0%B8%A2%E0%B8%A1%E0%B8%B0%E0%B8%A3%E0%B8%B8%E0%B8%A1%E0%B9%81%E0%B8%84%E0%B8%9B%E0%B8%8B%E0%B8%B9%E0%B8%A5-188423-4.html&amp;ei=Eq7DUffKDoyHrgf3uIHgDQ&amp;bvm=bv.48293060,d.bmk&amp;psig=AFQjCNGIHnA9W6RQ3k-VeCIjD1cIhN6lSg&amp;ust=1371864800771881" TargetMode="External"/><Relationship Id="rId22" Type="http://schemas.openxmlformats.org/officeDocument/2006/relationships/hyperlink" Target="http://www.google.co.th/url?sa=i&amp;rct=j&amp;q=&amp;esrc=s&amp;frm=1&amp;source=images&amp;cd=&amp;cad=rja&amp;docid=1gxCAuAj-OmNxM&amp;tbnid=9TaoNvgQUVj1SM:&amp;ved=0CAUQjRw&amp;url=http://www.duangphornherb.com/product/42/%E0%B8%8A%E0%B8%B2%E0%B9%80%E0%B8%82%E0%B8%B5%E0%B8%A2%E0%B8%A7%E0%B9%83%E0%B8%9A%E0%B8%AB%E0%B8%A1%E0%B9%88%E0%B8%AD%E0%B8%99&amp;ei=4-3DUaDCDYLZrQev8YDYBA&amp;bvm=bv.48293060,d.bmk&amp;psig=AFQjCNHWHziUmGsNv3fcGZvTF806Am4GMQ&amp;ust=1371881025590134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c5HaEmiIlrNWuM&amp;tbnid=nH5x1RA1TyezuM:&amp;ved=0CAUQjRw&amp;url=http://alangcity.blogspot.com/2013/01/blog-post_949.html&amp;ei=M7bCUYPGBobtrQeZkoDQDQ&amp;bvm=bv.48175248,d.bmk&amp;psig=AFQjCNEJ6EKBJgNtXUBLUf94Fcq32bbUgQ&amp;ust=1371801500729965" TargetMode="External"/><Relationship Id="rId13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1.jpeg"/><Relationship Id="rId12" Type="http://schemas.openxmlformats.org/officeDocument/2006/relationships/hyperlink" Target="http://www.google.co.th/url?sa=i&amp;rct=j&amp;q=&amp;esrc=s&amp;frm=1&amp;source=images&amp;cd=&amp;cad=rja&amp;docid=JB3qauPmdt5aTM&amp;tbnid=yab8WCYTTYNfbM:&amp;ved=0CAUQjRw&amp;url=http://www.oknation.net/blog/suntawanyim/2009/05/22/entry-2&amp;ei=qrbCUZSJIoKxrgfZ24H4BQ&amp;bvm=bv.48175248,d.bmk&amp;psig=AFQjCNHBUym3D5DRvlVxshrK0BDw633R4A&amp;ust=1371801624151713" TargetMode="External"/><Relationship Id="rId2" Type="http://schemas.openxmlformats.org/officeDocument/2006/relationships/hyperlink" Target="http://www.google.co.th/url?sa=i&amp;rct=j&amp;q=&amp;esrc=s&amp;frm=1&amp;source=images&amp;cd=&amp;cad=rja&amp;docid=_RXRwQDYluq75M&amp;tbnid=Zs5a-f5z5XomPM:&amp;ved=0CAUQjRw&amp;url=http://www.farmkaset.org/contents/?content=00629&amp;ei=sLTCUZ2eLobUrQep8YGgCw&amp;bvm=bv.48175248,d.bmk&amp;psig=AFQjCNEFzrUA3HW8yUKlmCdAdQg7s3itYg&amp;ust=13718010191371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jf7R_6xO4tYTmM&amp;tbnid=-PgEr1dPcUbbXM:&amp;ved=0CAUQjRw&amp;url=http://www.uiovn.com/m.vp.P2Iba-6sEEM&amp;ei=vLXCUeGhKMO4rgfNooDACw&amp;bvm=bv.48175248,d.bmk&amp;psig=AFQjCNGGj8PmdblwFdmPKuMwPpstoXA-Sg&amp;ust=1371801190781680" TargetMode="External"/><Relationship Id="rId11" Type="http://schemas.openxmlformats.org/officeDocument/2006/relationships/image" Target="../media/image113.jpeg"/><Relationship Id="rId5" Type="http://schemas.openxmlformats.org/officeDocument/2006/relationships/image" Target="../media/image110.jpeg"/><Relationship Id="rId10" Type="http://schemas.openxmlformats.org/officeDocument/2006/relationships/hyperlink" Target="http://www.google.co.th/url?sa=i&amp;rct=j&amp;q=&amp;esrc=s&amp;frm=1&amp;source=images&amp;cd=&amp;cad=rja&amp;docid=PDxQ7nPqD2QRXM&amp;tbnid=X2yuJn9BTbvCsM:&amp;ved=0CAUQjRw&amp;url=http://www.v-enplus.com/Yanang.html&amp;ei=V7bCUeIdytGtB5eqgJAI&amp;bvm=bv.48175248,d.bmk&amp;psig=AFQjCNEJ6EKBJgNtXUBLUf94Fcq32bbUgQ&amp;ust=1371801500729965" TargetMode="External"/><Relationship Id="rId4" Type="http://schemas.openxmlformats.org/officeDocument/2006/relationships/hyperlink" Target="http://www.google.co.th/url?sa=i&amp;rct=j&amp;q=&amp;esrc=s&amp;frm=1&amp;source=images&amp;cd=&amp;cad=rja&amp;docid=3CNZkCJ60qV0bM&amp;tbnid=7DdfKvNCePE5rM:&amp;ved=0CAUQjRw&amp;url=http://www.thaihof.org/main/article/detail/2494&amp;ei=AbXCUa_VL4v_rAfMs4HIBg&amp;bvm=bv.48175248,d.bmk&amp;psig=AFQjCNGGj8PmdblwFdmPKuMwPpstoXA-Sg&amp;ust=1371801190781680" TargetMode="External"/><Relationship Id="rId9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MHR96tK9BYybrM&amp;tbnid=95TfgGoMl7jUoM:&amp;ved=0CAUQjRw&amp;url=http://www.baantermsuk.com/&amp;ei=wLPDUe-jHo7xrQfzuoDQBA&amp;bvm=bv.48293060,d.bmk&amp;psig=AFQjCNFgV_uiVXfHDXrVFUmJONZPiVUAaQ&amp;ust=1371866258461959" TargetMode="External"/><Relationship Id="rId13" Type="http://schemas.openxmlformats.org/officeDocument/2006/relationships/hyperlink" Target="http://www.google.co.th/url?sa=i&amp;rct=j&amp;q=&amp;esrc=s&amp;frm=1&amp;source=images&amp;cd=&amp;cad=rja&amp;docid=8hJzi6xS5C3I5M&amp;tbnid=k-VuAnEQaxPm5M:&amp;ved=0CAUQjRw&amp;url=http://www.tsgclub.com/34647&amp;ei=7M7DUZaNKYmlrQfIo4CgDQ&amp;psig=AFQjCNGCmX3A2iQR9Xc7pa7_AoFwSRpMoA&amp;ust=1371873301367736" TargetMode="External"/><Relationship Id="rId3" Type="http://schemas.openxmlformats.org/officeDocument/2006/relationships/image" Target="../media/image115.jpeg"/><Relationship Id="rId7" Type="http://schemas.openxmlformats.org/officeDocument/2006/relationships/image" Target="../media/image117.jpeg"/><Relationship Id="rId12" Type="http://schemas.openxmlformats.org/officeDocument/2006/relationships/image" Target="../media/image120.jpeg"/><Relationship Id="rId2" Type="http://schemas.openxmlformats.org/officeDocument/2006/relationships/hyperlink" Target="http://www.google.co.th/url?sa=i&amp;rct=j&amp;q=&amp;esrc=s&amp;frm=1&amp;source=images&amp;cd=&amp;cad=rja&amp;docid=TZES6g1J3dCO4M&amp;tbnid=g-CrqtgxbXWcDM:&amp;ved=0CAUQjRw&amp;url=http://lannafocus.fix.gs/index.php?topic=348&amp;ei=ObvCUbObGIjMrQf8xoH4BQ&amp;bvm=bv.48175248,d.bmk&amp;psig=AFQjCNEb570EikKmBne6lESd2P3HbfuPHA&amp;ust=137180274166159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akKqB2Eytz8XSM&amp;tbnid=BAZ9iSKp_O-myM:&amp;ved=0CAUQjRw&amp;url=http://archive.wunjun.com/lannaherb/1/89.html&amp;ei=ILPDUc_QC8ylrQfb7YHIDQ&amp;bvm=bv.48293060,d.bmk&amp;psig=AFQjCNFgV_uiVXfHDXrVFUmJONZPiVUAaQ&amp;ust=1371866258461959" TargetMode="External"/><Relationship Id="rId11" Type="http://schemas.openxmlformats.org/officeDocument/2006/relationships/hyperlink" Target="http://www.google.co.th/url?sa=i&amp;rct=j&amp;q=&amp;esrc=s&amp;frm=1&amp;source=images&amp;cd=&amp;cad=rja&amp;docid=ff_UtyZzOpG0qM&amp;tbnid=CuwekPM3YhiEUM:&amp;ved=0CAUQjRw&amp;url=http://www.oknation.net/blog/print.php?id=672751&amp;ei=os7DUcOUJoSHrAegj4DgDw&amp;psig=AFQjCNGCmX3A2iQR9Xc7pa7_AoFwSRpMoA&amp;ust=1371873301367736" TargetMode="External"/><Relationship Id="rId5" Type="http://schemas.openxmlformats.org/officeDocument/2006/relationships/image" Target="../media/image116.jpeg"/><Relationship Id="rId15" Type="http://schemas.openxmlformats.org/officeDocument/2006/relationships/image" Target="../media/image122.jpeg"/><Relationship Id="rId10" Type="http://schemas.openxmlformats.org/officeDocument/2006/relationships/image" Target="../media/image119.jpeg"/><Relationship Id="rId4" Type="http://schemas.openxmlformats.org/officeDocument/2006/relationships/hyperlink" Target="http://www.google.co.th/url?sa=i&amp;rct=j&amp;q=&amp;esrc=s&amp;frm=1&amp;source=images&amp;cd=&amp;cad=rja&amp;docid=_cILCiX3B5zVoM&amp;tbnid=HRWNiLyeCAwlDM:&amp;ved=0CAUQjRw&amp;url=http://www.boonrarat.net/smunprai/kebruksa.htm&amp;ei=cbvCUbi5OoPjrAfH8oCwDw&amp;bvm=bv.48175248,d.bmk&amp;psig=AFQjCNEb570EikKmBne6lESd2P3HbfuPHA&amp;ust=1371802741661594" TargetMode="External"/><Relationship Id="rId9" Type="http://schemas.openxmlformats.org/officeDocument/2006/relationships/image" Target="../media/image118.png"/><Relationship Id="rId1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G4TBPDYLBB7prM&amp;tbnid=ob2nCn45EcxoQM:&amp;ved=0CAUQjRw&amp;url=http://kasetporpeangclub.blogspot.com/2012/07/blog-post_5925.html&amp;ei=6dXDUeTkKcr5rAeO54FI&amp;bvm=bv.48293060,d.bmk&amp;psig=AFQjCNEJJy6lf1R-Rfu90Jee958YKdx04w&amp;ust=1371874937067878" TargetMode="External"/><Relationship Id="rId13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5.jpeg"/><Relationship Id="rId12" Type="http://schemas.openxmlformats.org/officeDocument/2006/relationships/hyperlink" Target="http://www.google.co.th/url?sa=i&amp;rct=j&amp;q=&amp;esrc=s&amp;frm=1&amp;source=images&amp;cd=&amp;cad=rja&amp;docid=5uUAtV-aDze3_M&amp;tbnid=70wahF809tVdKM:&amp;ved=0CAUQjRw&amp;url=http://www.thairath.co.th/column/life/watchit/318044&amp;ei=sw7IUabtFon5rQf9ooCwCA&amp;bvm=bv.48293060,d.bmk&amp;psig=AFQjCNHNAspKNmHmuTU_7088AJ216HJ9JQ&amp;ust=1372151845692666" TargetMode="External"/><Relationship Id="rId2" Type="http://schemas.openxmlformats.org/officeDocument/2006/relationships/hyperlink" Target="http://www.google.co.th/url?sa=i&amp;rct=j&amp;q=&amp;esrc=s&amp;frm=1&amp;source=images&amp;cd=&amp;cad=rja&amp;docid=G4TBPDYLBB7prM&amp;tbnid=JoQplehlL13JKM:&amp;ved=0CAUQjRw&amp;url=http://kasetporpeangclub.blogspot.com/2012/07/blog-post_5925.html&amp;ei=DNXDUbjVGYjtrAerl4DwAg&amp;bvm=bv.48293060,d.bmk&amp;psig=AFQjCNEJJy6lf1R-Rfu90Jee958YKdx04w&amp;ust=137187493706787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G4TBPDYLBB7prM&amp;tbnid=UbzWAaHkOngdIM:&amp;ved=0CAUQjRw&amp;url=http://kasetporpeangclub.blogspot.com/2012/07/blog-post_5925.html&amp;ei=wNXDUbSEEIeFrAeX_YGQCQ&amp;bvm=bv.48293060,d.bmk&amp;psig=AFQjCNEJJy6lf1R-Rfu90Jee958YKdx04w&amp;ust=1371874937067878" TargetMode="External"/><Relationship Id="rId11" Type="http://schemas.openxmlformats.org/officeDocument/2006/relationships/image" Target="../media/image127.jpeg"/><Relationship Id="rId5" Type="http://schemas.openxmlformats.org/officeDocument/2006/relationships/image" Target="../media/image124.jpeg"/><Relationship Id="rId10" Type="http://schemas.openxmlformats.org/officeDocument/2006/relationships/hyperlink" Target="http://www.google.co.th/url?sa=i&amp;rct=j&amp;q=&amp;esrc=s&amp;frm=1&amp;source=images&amp;cd=&amp;cad=rja&amp;docid=D2DolvZZ6Oz4QM&amp;tbnid=hNVhRaAqor_mBM:&amp;ved=0CAUQjRw&amp;url=http://www.zoneza.com/%E0%B8%88%E0%B8%B4%E0%B8%87%E0%B8%88%E0%B8%B9%E0%B8%89%E0%B9%88%E0%B8%B2%E0%B8%A2-%E0%B8%AA%E0%B8%A3%E0%B8%A3%E0%B8%9E%E0%B8%84%E0%B8%B8%E0%B8%93-%E0%B8%AA%E0%B8%B8%E0%B8%94%E0%B8%A2%E0%B8%AD%E0%B8%94%E0%B8%AA%E0%B8%A1%E0%B8%B8%E0%B8%99%E0%B9%84%E0%B8%9E%E0%B8%A3%E0%B8%88%E0%B8%B5%E0%B8%99%E0%B8%9A%E0%B8%B3%E0%B8%A3%E0%B8%B8%E0%B8%87%E0%B9%80%E0%B8%A5%E0%B8%B7%E0%B8%AD%E0%B8%94%E0%B8%A5%E0%B8%A1-view2614.htm&amp;ei=OA7IUZmmKsXIrQezo4GADw&amp;bvm=bv.48293060,d.bmk&amp;psig=AFQjCNGNQb7zDy0_bwfp2a_8e-5jASDBUw&amp;ust=1372151732003533" TargetMode="External"/><Relationship Id="rId4" Type="http://schemas.openxmlformats.org/officeDocument/2006/relationships/hyperlink" Target="http://www.google.co.th/url?sa=i&amp;rct=j&amp;q=&amp;esrc=s&amp;frm=1&amp;source=images&amp;cd=&amp;cad=rja&amp;docid=Z4naVT3-_05-bM&amp;tbnid=aIKHy1MMdbPI9M:&amp;ved=0CAUQjRw&amp;url=http://www.nanagarden.com/%E0%B8%9C%E0%B8%B1%E0%B8%81%E0%B8%88%E0%B8%B4%E0%B8%87%E0%B8%88%E0%B8%B9%E0%B8%89%E0%B9%88%E0%B8%B2%E0%B8%A2-103681-4.html&amp;ei=X9XDUd3TOceQrQf344CgAw&amp;bvm=bv.48293060,d.bmk&amp;psig=AFQjCNEJJy6lf1R-Rfu90Jee958YKdx04w&amp;ust=1371874937067878" TargetMode="External"/><Relationship Id="rId9" Type="http://schemas.openxmlformats.org/officeDocument/2006/relationships/image" Target="../media/image12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9.jpeg"/><Relationship Id="rId7" Type="http://schemas.openxmlformats.org/officeDocument/2006/relationships/hyperlink" Target="http://www.google.co.th/url?sa=i&amp;rct=j&amp;q=&amp;esrc=s&amp;frm=1&amp;source=images&amp;cd=&amp;cad=rja&amp;docid=XaTvTOvwOGxgdM&amp;tbnid=XeAW7hq3pef1XM:&amp;ved=0CAUQjRw&amp;url=http://www.panmai.com/Warn/Warn_IRIDAC_01.shtml&amp;ei=TNfDUbrYKYnrrQfS34GgCw&amp;bvm=bv.48293060,d.bmk&amp;psig=AFQjCNFHGI0wzoz09aAujod5vcpnfiUTmg&amp;ust=1371875514238897" TargetMode="External"/><Relationship Id="rId12" Type="http://schemas.openxmlformats.org/officeDocument/2006/relationships/image" Target="../media/image134.jpeg"/><Relationship Id="rId2" Type="http://schemas.openxmlformats.org/officeDocument/2006/relationships/hyperlink" Target="http://www.google.co.th/url?sa=i&amp;rct=j&amp;q=&amp;esrc=s&amp;frm=1&amp;source=images&amp;cd=&amp;cad=rja&amp;docid=lmVoD16gwGdhrM&amp;tbnid=r_RBlsZ0m3OyZM:&amp;ved=0CAUQjRw&amp;url=http://www.gotoknow.org/posts/257300&amp;ei=JtbDUcPwOo77rAfh84G4Dg&amp;bvm=bv.48293060,d.bmk&amp;psig=AFQjCNEJJy6lf1R-Rfu90Jee958YKdx04w&amp;ust=137187493706787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11" Type="http://schemas.openxmlformats.org/officeDocument/2006/relationships/hyperlink" Target="http://www.google.co.th/url?sa=i&amp;rct=j&amp;q=&amp;esrc=s&amp;frm=1&amp;source=images&amp;cd=&amp;cad=rja&amp;docid=EIZwLBG8_YyNmM&amp;tbnid=OLbKWRZqynsv_M:&amp;ved=0CAUQjRw&amp;url=http://m56.krupuchong.com/09/index.php?option=content&amp;task=view&amp;id=43&amp;catid=42&amp;Itemid=59&amp;ei=INjDUesdjMmtB-fJgagF&amp;bvm=bv.48293060,d.bmk&amp;psig=AFQjCNFHGI0wzoz09aAujod5vcpnfiUTmg&amp;ust=1371875514238897" TargetMode="External"/><Relationship Id="rId5" Type="http://schemas.openxmlformats.org/officeDocument/2006/relationships/hyperlink" Target="http://www.google.co.th/url?sa=i&amp;rct=j&amp;q=&amp;esrc=s&amp;frm=1&amp;source=images&amp;cd=&amp;cad=rja&amp;docid=c4T4XAOjwQZIfM&amp;tbnid=0BLII5RivL8x7M:&amp;ved=0CAUQjRw&amp;url=http://www.dailynews.co.th/agriculture/203252&amp;ei=BNfDUYTECoK4rAeGpoHgAg&amp;bvm=bv.48293060,d.bmk&amp;psig=AFQjCNFQghfT0pAp5m5qDusmeiAD8ozMIw&amp;ust=1371875394208541" TargetMode="External"/><Relationship Id="rId10" Type="http://schemas.openxmlformats.org/officeDocument/2006/relationships/image" Target="../media/image133.jpeg"/><Relationship Id="rId4" Type="http://schemas.openxmlformats.org/officeDocument/2006/relationships/image" Target="../media/image130.jpeg"/><Relationship Id="rId9" Type="http://schemas.openxmlformats.org/officeDocument/2006/relationships/hyperlink" Target="http://www.google.co.th/url?sa=i&amp;rct=j&amp;q=&amp;esrc=s&amp;frm=1&amp;source=images&amp;cd=&amp;cad=rja&amp;docid=XaTvTOvwOGxgdM&amp;tbnid=XeAW7hq3pef1XM:&amp;ved=0CAUQjRw&amp;url=http://www.phargarden.com/main.php?action=viewpage&amp;pid=109&amp;ei=ZtfDUc6-Kc6Xrgfw14GAAw&amp;bvm=bv.48293060,d.bmk&amp;psig=AFQjCNFHGI0wzoz09aAujod5vcpnfiUTmg&amp;ust=1371875514238897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8jSkakgV6tH1mM&amp;tbnid=qjWC9bckt-UpAM:&amp;ved=0CAUQjRw&amp;url=http://www.samunpri.com/HerbalHealthCare/?page_id=87&amp;ei=0RjJUZWHD4m0rAeGmID4DA&amp;bvm=bv.48293060,d.bmk&amp;psig=AFQjCNEcOitPrjKjJuszoKGyrjSB-Y_NtA&amp;ust=1372219829490590" TargetMode="External"/><Relationship Id="rId13" Type="http://schemas.openxmlformats.org/officeDocument/2006/relationships/hyperlink" Target="http://www.nakhu.com/wp-content/uploads/2012/09/vernonia_cinerea.jpg" TargetMode="External"/><Relationship Id="rId3" Type="http://schemas.openxmlformats.org/officeDocument/2006/relationships/image" Target="../media/image135.jpeg"/><Relationship Id="rId7" Type="http://schemas.openxmlformats.org/officeDocument/2006/relationships/image" Target="../media/image137.jpeg"/><Relationship Id="rId12" Type="http://schemas.openxmlformats.org/officeDocument/2006/relationships/image" Target="../media/image140.jpeg"/><Relationship Id="rId2" Type="http://schemas.openxmlformats.org/officeDocument/2006/relationships/hyperlink" Target="http://www.google.co.th/url?sa=i&amp;rct=j&amp;q=&amp;esrc=s&amp;frm=1&amp;source=images&amp;cd=&amp;cad=rja&amp;docid=VpxUwgnq_xH1pM&amp;tbnid=qACWZaYelj8PRM:&amp;ved=0CAUQjRw&amp;url=http://123ne.blogspot.com/2012/02/blog-post_130.html&amp;ei=jdjDUZa7EoaIrAfm54G4Bg&amp;bvm=bv.48293060,d.bmk&amp;psig=AFQjCNF0NDPQ8pd36qwARluOLvNEwj7yrQ&amp;ust=137187583081326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.bp.blogspot.com/-C97vzc9mP0s/T6zfixcFBzI/AAAAAAAAAuw/BvYhSxBmKAk/s1600/%E0%B9%81%E0%B8%AB%E0%B9%89%E0%B8%A7%E0%B8%AB%E0%B8%A1%E0%B8%B9.jpg" TargetMode="External"/><Relationship Id="rId11" Type="http://schemas.openxmlformats.org/officeDocument/2006/relationships/image" Target="../media/image139.jpeg"/><Relationship Id="rId5" Type="http://schemas.openxmlformats.org/officeDocument/2006/relationships/image" Target="../media/image136.jpeg"/><Relationship Id="rId10" Type="http://schemas.openxmlformats.org/officeDocument/2006/relationships/hyperlink" Target="http://www.google.co.th/url?sa=i&amp;rct=j&amp;q=&amp;esrc=s&amp;frm=1&amp;source=images&amp;cd=&amp;cad=rja&amp;docid=xNI1yHtYX0nUCM&amp;tbnid=Gi8SzemOm4t75M:&amp;ved=0CAUQjRw&amp;url=http://thaiherb.info/nutgrass-cyperus-rotundus-linn.html&amp;ei=_RjJUbilIMuErAfq1YD4Dg&amp;bvm=bv.48293060,d.bmk&amp;psig=AFQjCNEcOitPrjKjJuszoKGyrjSB-Y_NtA&amp;ust=1372219829490590" TargetMode="External"/><Relationship Id="rId4" Type="http://schemas.openxmlformats.org/officeDocument/2006/relationships/hyperlink" Target="http://www.google.co.th/url?sa=i&amp;rct=j&amp;q=&amp;esrc=s&amp;frm=1&amp;source=images&amp;cd=&amp;cad=rja&amp;docid=o84kfHgzCn70_M&amp;tbnid=epfEFGjEBnPRNM:&amp;ved=0CAUQjRw&amp;url=http://www.bansuanporpeang.com/node/18598&amp;ei=lNrDUYT-D5G0rAe7pIDoBw&amp;bvm=bv.48293060,d.bmk&amp;psig=AFQjCNGlpzwpUh0DsdmJvP2x7oJcVojv7w&amp;ust=1371876238668564" TargetMode="External"/><Relationship Id="rId9" Type="http://schemas.openxmlformats.org/officeDocument/2006/relationships/image" Target="../media/image138.jpeg"/><Relationship Id="rId14" Type="http://schemas.openxmlformats.org/officeDocument/2006/relationships/image" Target="../media/image1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o5eR8jheDkcFfM&amp;tbnid=j5FKTyzsAfrpyM:&amp;ved=0CAUQjRw&amp;url=http://supakoun.wordpress.com/%E0%B8%9F%E0%B9%89%E0%B8%B2%E0%B8%97%E0%B8%A5%E0%B8%B2%E0%B8%A2%E0%B9%82%E0%B8%88%E0%B8%A3/&amp;ei=ttzDUe38OYaIrAfm54G4Bg&amp;bvm=bv.48293060,d.bmk&amp;psig=AFQjCNGxv2LLXnd5PPwigEACER7xByQc5g&amp;ust=1371876908021160" TargetMode="External"/><Relationship Id="rId13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4.jpeg"/><Relationship Id="rId12" Type="http://schemas.openxmlformats.org/officeDocument/2006/relationships/hyperlink" Target="http://www.google.co.th/url?sa=i&amp;rct=j&amp;q=&amp;esrc=s&amp;frm=1&amp;source=images&amp;cd=&amp;cad=rja&amp;docid=knpyVEc1CWavfM&amp;tbnid=Dx80R3rhUuASWM:&amp;ved=0CAUQjRw&amp;url=http://herbal.muasua.com/%E0%B8%99%E0%B9%89%E0%B8%B3%E0%B8%AA%E0%B8%A1%E0%B8%B8%E0%B8%99%E0%B9%84%E0%B8%9E%E0%B8%A3/%E0%B8%81%E0%B8%B4%E0%B8%99%E0%B8%9F%E0%B9%89%E0%B8%B2%E0%B8%97%E0%B8%B0%E0%B8%A5%E0%B8%B2%E0%B8%A2%E0%B9%82%E0%B8%88%E0%B8%A3-%E0%B8%A1%E0%B8%B2%E0%B8%81%E0%B9%80%E0%B8%81%E0%B8%B4%E0%B8%99.html&amp;ei=nd3DUcKCK8vKrAfsq4CYCg&amp;bvm=bv.48293060,d.bmk&amp;psig=AFQjCNGxv2LLXnd5PPwigEACER7xByQc5g&amp;ust=1371876908021160" TargetMode="External"/><Relationship Id="rId2" Type="http://schemas.openxmlformats.org/officeDocument/2006/relationships/hyperlink" Target="http://www.google.co.th/url?sa=i&amp;rct=j&amp;q=&amp;esrc=s&amp;frm=1&amp;source=images&amp;cd=&amp;cad=rja&amp;docid=PZIkDpk56UJo5M&amp;tbnid=d0kkYfi70R97jM:&amp;ved=0CAUQjRw&amp;url=http://www.nuishopping.com/product.detail_870146_th_4370171&amp;ei=P9vDUc2IA82UrgfPoYHoAw&amp;bvm=bv.48293060,d.bmk&amp;psig=AFQjCNE-Z-nsWKktgxQa6p81tceQqEc7mA&amp;ust=137187649372573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CX_SrYmR7ZK-0M&amp;tbnid=mM5ExPN8yQrnfM:&amp;ved=0CAUQjRw&amp;url=http://market.onlineoops.com/583161&amp;ei=KdzDUY2yGMuErgeRq4HABQ&amp;bvm=bv.48293060,d.bmk&amp;psig=AFQjCNE-Z-nsWKktgxQa6p81tceQqEc7mA&amp;ust=1371876493725737" TargetMode="External"/><Relationship Id="rId11" Type="http://schemas.openxmlformats.org/officeDocument/2006/relationships/image" Target="../media/image146.jpeg"/><Relationship Id="rId5" Type="http://schemas.openxmlformats.org/officeDocument/2006/relationships/image" Target="../media/image143.jpeg"/><Relationship Id="rId10" Type="http://schemas.openxmlformats.org/officeDocument/2006/relationships/hyperlink" Target="http://www.google.co.th/url?sa=i&amp;rct=j&amp;q=&amp;esrc=s&amp;frm=1&amp;source=images&amp;cd=&amp;cad=rja&amp;docid=BQ99oqTktIFpyM&amp;tbnid=6qJcuonJVsVoFM:&amp;ved=0CAUQjRw&amp;url=http://www.phoomtai.com/content/18/1/&amp;ei=ct3DUYfZO8ylrQfb7YHIDQ&amp;bvm=bv.48293060,d.bmk&amp;psig=AFQjCNGxv2LLXnd5PPwigEACER7xByQc5g&amp;ust=1371876908021160" TargetMode="External"/><Relationship Id="rId4" Type="http://schemas.openxmlformats.org/officeDocument/2006/relationships/hyperlink" Target="http://www.google.co.th/url?sa=i&amp;rct=j&amp;q=&amp;esrc=s&amp;frm=1&amp;source=images&amp;cd=&amp;cad=rja&amp;docid=vDJo1cjcINk94M&amp;tbnid=tvG8U3mRF1hlaM:&amp;ved=0CAUQjRw&amp;url=http://www.postfree24hrs.com/%E0%B8%9E%E0%B8%A5%E0%B8%B9%E0%B8%84%E0%B8%B2%E0%B8%A7-%E0%B8%AD%E0%B8%B2%E0%B8%AB%E0%B8%B2%E0%B8%A3%E0%B9%80%E0%B8%AA%E0%B8%A3%E0%B8%B4%E0%B8%A1%E0%B8%AA%E0%B8%A1%E0%B8%B8%E0%B8%99%E0%B9%84%E0%B8%9E%E0%B8%A3%E0%B9%80%E0%B8%84%E0%B8%A5%E0%B8%9E%E0%B8%A5%E0%B8%B9%E0%B8%84%E0%B8%B2%E0%B8%A7_4095_24_224.html&amp;ei=w9vDUfSkGcezrgfW5YDoBA&amp;bvm=bv.48293060,d.bmk&amp;psig=AFQjCNE-Z-nsWKktgxQa6p81tceQqEc7mA&amp;ust=1371876493725737" TargetMode="External"/><Relationship Id="rId9" Type="http://schemas.openxmlformats.org/officeDocument/2006/relationships/image" Target="../media/image14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hyperlink" Target="http://www.google.co.th/url?sa=i&amp;rct=j&amp;q=&amp;esrc=s&amp;frm=1&amp;source=images&amp;cd=&amp;cad=rja&amp;docid=1ON6BRN6g-s_dM&amp;tbnid=_hqH6oiBYAiQeM:&amp;ved=0CAUQjRw&amp;url=http://www.nanagarden.com/%E0%B9%80%E0%B8%A1%E0%B8%A5%E0%B9%87%E0%B8%94%E0%B8%9E%E0%B8%B1%E0%B8%99%E0%B8%98%E0%B9%8C-%E0%B8%81%E0%B8%A3%E0%B8%B0%E0%B9%80%E0%B8%9E%E0%B8%A3%E0%B8%B2%E0%B9%81%E0%B8%94%E0%B8%87-164934-4.html&amp;ei=27HCUeugBsHVrQfjvoDwDQ&amp;bvm=bv.48175248,d.bmk&amp;psig=AFQjCNF9VFtaLMnRsLqJ5bsmRGgm6PGRLg&amp;ust=1371800386780470" TargetMode="External"/><Relationship Id="rId3" Type="http://schemas.openxmlformats.org/officeDocument/2006/relationships/image" Target="../media/image148.gif"/><Relationship Id="rId7" Type="http://schemas.openxmlformats.org/officeDocument/2006/relationships/hyperlink" Target="http://www.google.co.th/url?sa=i&amp;rct=j&amp;q=&amp;esrc=s&amp;frm=1&amp;source=images&amp;cd=&amp;cad=rja&amp;docid=brEftq4SAczf2M&amp;tbnid=zHUe3hvB57gv0M:&amp;ved=0CAUQjRw&amp;url=http://www.greenclinic.in.th/healherb/green_herb.php?herb_id=183&amp;search=&amp;words=&amp;ei=9K_CUf_eB8XmrAeRwYAw&amp;bvm=bv.48175248,d.bmk&amp;psig=AFQjCNHOYDiSuF4PXYzT4Fz1RUbg6KTf9w&amp;ust=1371799826692512" TargetMode="External"/><Relationship Id="rId12" Type="http://schemas.openxmlformats.org/officeDocument/2006/relationships/image" Target="../media/image153.jpeg"/><Relationship Id="rId17" Type="http://schemas.openxmlformats.org/officeDocument/2006/relationships/image" Target="../media/image2.gif"/><Relationship Id="rId2" Type="http://schemas.openxmlformats.org/officeDocument/2006/relationships/hyperlink" Target="http://www.google.co.th/url?sa=i&amp;rct=j&amp;q=&amp;esrc=s&amp;frm=1&amp;source=images&amp;cd=&amp;cad=rja&amp;docid=s1pPnqyipjb3UM&amp;tbnid=ZMelAP9G5j3ZvM:&amp;ved=0CAUQjRw&amp;url=http://www.tonkla.tht.in/164.html&amp;ei=3q7CUahbj9GtB6v2gaAG&amp;bvm=bv.48175248,d.bmk&amp;psig=AFQjCNGRgiN88qgh1zGA493zIdEBoxBdNw&amp;ust=1371799609402917" TargetMode="External"/><Relationship Id="rId16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11" Type="http://schemas.openxmlformats.org/officeDocument/2006/relationships/hyperlink" Target="http://www.google.co.th/url?sa=i&amp;rct=j&amp;q=&amp;esrc=s&amp;frm=1&amp;source=images&amp;cd=&amp;cad=rja&amp;docid=0oaRTK79XP6wyM&amp;tbnid=1M1FldhM6_Cj5M:&amp;ved=0CAUQjRw&amp;url=http://hs8jyx-fruit.blogspot.com/2010/05/blog-post_4765.html&amp;ei=R7HCUf6bFsGzrAecp4GIBQ&amp;bvm=bv.48175248,d.bmk&amp;psig=AFQjCNG5Ql0VWnFzzKLNJaCOBpW7ynKRnA&amp;ust=1371800183400299" TargetMode="External"/><Relationship Id="rId5" Type="http://schemas.openxmlformats.org/officeDocument/2006/relationships/hyperlink" Target="http://www.google.co.th/url?sa=i&amp;rct=j&amp;q=&amp;esrc=s&amp;frm=1&amp;source=images&amp;cd=&amp;cad=rja&amp;docid=r9imNykTcgtT9M&amp;tbnid=qDgD_tD3OsFA8M:&amp;ved=0CAUQjRw&amp;url=http://www.siambig.com/vip/view.php?id_product=147049&amp;shop=siamsamunpri&amp;SID=&amp;ei=tq_CUfGUKYPirAfV44C4DQ&amp;bvm=bv.48175248,d.bmk&amp;psig=AFQjCNHOYDiSuF4PXYzT4Fz1RUbg6KTf9w&amp;ust=1371799826692512" TargetMode="External"/><Relationship Id="rId15" Type="http://schemas.openxmlformats.org/officeDocument/2006/relationships/hyperlink" Target="http://www.google.co.th/url?sa=i&amp;rct=j&amp;q=&amp;esrc=s&amp;frm=1&amp;source=images&amp;cd=&amp;cad=rja&amp;docid=jwZLjETkwT1AUM&amp;tbnid=KF23mmt2d1SC5M:&amp;ved=0CAUQjRw&amp;url=http://hs8jyx-food.blogspot.com/&amp;ei=R7LCUd2jFMG3rgfKhICACA&amp;bvm=bv.48175248,d.bmk&amp;psig=AFQjCNF9VFtaLMnRsLqJ5bsmRGgm6PGRLg&amp;ust=1371800386780470" TargetMode="External"/><Relationship Id="rId10" Type="http://schemas.openxmlformats.org/officeDocument/2006/relationships/image" Target="../media/image152.jpeg"/><Relationship Id="rId4" Type="http://schemas.openxmlformats.org/officeDocument/2006/relationships/image" Target="../media/image149.jpeg"/><Relationship Id="rId9" Type="http://schemas.openxmlformats.org/officeDocument/2006/relationships/hyperlink" Target="http://www.google.co.th/url?sa=i&amp;rct=j&amp;q=&amp;esrc=s&amp;frm=1&amp;source=images&amp;cd=&amp;cad=rja&amp;docid=1u_uYZAdDientM&amp;tbnid=W1DlV95a1NG1jM:&amp;ved=0CAUQjRw&amp;url=http://herbalssak.blogspot.com/2010/08/blog-post_8296.html&amp;ei=E7HCUdKNOsr5rAfG04HoAw&amp;bvm=bv.48175248,d.bmk&amp;psig=AFQjCNG5Ql0VWnFzzKLNJaCOBpW7ynKRnA&amp;ust=1371800183400299" TargetMode="External"/><Relationship Id="rId14" Type="http://schemas.openxmlformats.org/officeDocument/2006/relationships/image" Target="../media/image15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6.jpeg"/><Relationship Id="rId7" Type="http://schemas.openxmlformats.org/officeDocument/2006/relationships/hyperlink" Target="http://www.google.co.th/url?sa=i&amp;rct=j&amp;q=&amp;esrc=s&amp;frm=1&amp;source=images&amp;cd=&amp;cad=rja&amp;docid=aZck440LVMqVtM&amp;tbnid=LyuMdwHeUznwuM:&amp;ved=0CAUQjRw&amp;url=http://www.thaiherbweb.com/product/528387/&amp;ei=4uHDUd6tJZDIrQfb-4GYDg&amp;psig=AFQjCNEsvqIMv_RHHfa4UwFICAY4z5Fe8g&amp;ust=1371877635061934" TargetMode="External"/><Relationship Id="rId12" Type="http://schemas.openxmlformats.org/officeDocument/2006/relationships/image" Target="../media/image161.jpeg"/><Relationship Id="rId2" Type="http://schemas.openxmlformats.org/officeDocument/2006/relationships/hyperlink" Target="http://www.google.co.th/url?sa=i&amp;rct=j&amp;q=&amp;esrc=s&amp;frm=1&amp;source=images&amp;cd=&amp;cad=rja&amp;docid=HJ5qm2hygFifLM&amp;tbnid=10O-WOlqJaOk0M:&amp;ved=0CAUQjRw&amp;url=http://www.nanagarden.com/%E0%B9%82%E0%B8%94%E0%B9%88%E0%B9%84%E0%B8%A1%E0%B9%88%E0%B8%A3%E0%B8%B9%E0%B9%89%E0%B8%A5%E0%B9%88%E0%B8%A1(%E0%B8%9A%E0%B8%B3%E0%B8%A3%E0%B8%B8%E0%B8%87%E0%B8%81%E0%B8%B3%E0%B8%AB%E0%B8%99%E0%B8%B1%E0%B8%94-%E0%B9%81%E0%B8%81%E0%B9%89%E0%B8%81%E0%B8%B2%E0%B8%A1%E0%B9%82%E0%B8%A3%E0%B8%84)-149251-4.html&amp;ei=76_DUYrKFcSHrAe-54GQDw&amp;bvm=bv.48293060,d.bmk&amp;psig=AFQjCNHVtiqeVwoP5-MZB8vUAhFmQT58tg&amp;ust=137186541479491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11" Type="http://schemas.openxmlformats.org/officeDocument/2006/relationships/hyperlink" Target="http://www.google.co.th/url?sa=i&amp;rct=j&amp;q=&amp;esrc=s&amp;frm=1&amp;source=images&amp;cd=&amp;cad=rja&amp;docid=PVMqMmhgD81xzM&amp;tbnid=45084DuO85AWYM:&amp;ved=0CAUQjRw&amp;url=http://www.stou.ac.th/study/sumrit/1-53(500)/page2-1-53(500).html&amp;ei=XuXDUYLGO8HZrQeMsoFI&amp;bvm=bv.48293060,d.bmk&amp;psig=AFQjCNFco31D8p0-bH8CrDdQYLXE1cEVqw&amp;ust=1371879121701086" TargetMode="External"/><Relationship Id="rId5" Type="http://schemas.openxmlformats.org/officeDocument/2006/relationships/image" Target="../media/image157.jpeg"/><Relationship Id="rId10" Type="http://schemas.openxmlformats.org/officeDocument/2006/relationships/image" Target="../media/image160.jpeg"/><Relationship Id="rId4" Type="http://schemas.openxmlformats.org/officeDocument/2006/relationships/hyperlink" Target="http://www.google.co.th/url?sa=i&amp;rct=j&amp;q=&amp;esrc=s&amp;frm=1&amp;source=images&amp;cd=&amp;cad=rja&amp;docid=B7AZ9JGIwtJMHM&amp;tbnid=tTmp6QHRm5SHlM:&amp;ved=0CAUQjRw&amp;url=http://ittm-old.dtam.moph.go.th/data_all/articles/article14.htm&amp;ei=Ut7DUb2pOsLPrQel9oD4BA&amp;bvm=bv.48293060,d.bmk&amp;psig=AFQjCNHzfddtE-bdgVXiKaO86NbLHxJ3og&amp;ust=1371877257604261" TargetMode="External"/><Relationship Id="rId9" Type="http://schemas.openxmlformats.org/officeDocument/2006/relationships/hyperlink" Target="http://www.google.co.th/url?sa=i&amp;rct=j&amp;q=&amp;esrc=s&amp;frm=1&amp;source=images&amp;cd=&amp;cad=rja&amp;docid=6r7t9V1nqojxpM&amp;tbnid=UmIgvXo3SEZBrM:&amp;ved=0CAUQjRw&amp;url=http://123ee.blogspot.com/2012/04/blog-post_9464.html&amp;ei=9-LDUafnIIr3rQe1uoGQBQ&amp;psig=AFQjCNHzfddtE-bdgVXiKaO86NbLHxJ3og&amp;ust=1371877257604261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_O03OEz6itoM9M&amp;tbnid=zDc4_DB1v6F6HM:&amp;ved=0CAUQjRw&amp;url=http://www.justcalloffice.com/index.php?ProductID=Product-12031413420100511&amp;ei=xOfDUc6oB8P3rQfE3IHIBg&amp;bvm=bv.48293060,d.bmk&amp;psig=AFQjCNFgQKW7HAscGj5DNLpNgIulJGmAWQ&amp;ust=1371879699310610" TargetMode="External"/><Relationship Id="rId13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4.jpeg"/><Relationship Id="rId12" Type="http://schemas.openxmlformats.org/officeDocument/2006/relationships/hyperlink" Target="http://www.google.co.th/url?sa=i&amp;rct=j&amp;q=&amp;esrc=s&amp;frm=1&amp;source=images&amp;cd=&amp;cad=rja&amp;docid=mmIRkaB-3RT3mM&amp;tbnid=orJ7pO6Tmq6sKM:&amp;ved=0CAUQjRw&amp;url=http://www.baanhandicraft-rayong.com/product.detail_929242_th_4776969&amp;ei=cejDUe7RDISxrge9n4HADA&amp;bvm=bv.48293060,d.bmk&amp;psig=AFQjCNH79sWBWtQP8VI1rHuDKOLziqhuCg&amp;ust=1371879863817565" TargetMode="External"/><Relationship Id="rId2" Type="http://schemas.openxmlformats.org/officeDocument/2006/relationships/hyperlink" Target="http://www.google.co.th/url?sa=i&amp;rct=j&amp;q=&amp;esrc=s&amp;frm=1&amp;source=images&amp;cd=&amp;cad=rja&amp;docid=4t7859fMOdPxJM&amp;tbnid=RpLOK_X8NKFI5M:&amp;ved=0CAUQjRw&amp;url=http://vcharkarn.com/varticle/40466&amp;ei=AefDUY_aFcfprQfbgoCoAg&amp;bvm=bv.48293060,d.bmk&amp;psig=AFQjCNH5rCH0ZBTPaHO4QiznkS7en3hgzw&amp;ust=13718795246714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YqW9xeMbtWqIEM&amp;tbnid=NVo2ImFU16W0iM:&amp;ved=0CAUQjRw&amp;url=http://befriend.mymarket.in.th/viewproduct_befriend-00180&amp;ei=q-fDUZiCHIiNrQfykIGgDQ&amp;bvm=bv.48293060,d.bmk&amp;psig=AFQjCNFgQKW7HAscGj5DNLpNgIulJGmAWQ&amp;ust=1371879699310610" TargetMode="External"/><Relationship Id="rId11" Type="http://schemas.openxmlformats.org/officeDocument/2006/relationships/image" Target="../media/image166.jpeg"/><Relationship Id="rId5" Type="http://schemas.openxmlformats.org/officeDocument/2006/relationships/image" Target="../media/image163.jpeg"/><Relationship Id="rId10" Type="http://schemas.openxmlformats.org/officeDocument/2006/relationships/hyperlink" Target="http://www.google.co.th/url?sa=i&amp;rct=j&amp;q=&amp;esrc=s&amp;frm=1&amp;source=images&amp;cd=&amp;cad=rja&amp;docid=2JrNGebf5SYXeM&amp;tbnid=_wSFgdTGgOQvpM:&amp;ved=0CAUQjRw&amp;url=http://media.thaigov.go.th/pageconfig/viewcontent/viewcontent1.asp?pageid=471&amp;directory=1794&amp;contents=22542&amp;ei=9-fDUcbpEsaprAfl6ICQCg&amp;bvm=bv.48293060,d.bmk&amp;psig=AFQjCNFgQKW7HAscGj5DNLpNgIulJGmAWQ&amp;ust=1371879699310610" TargetMode="External"/><Relationship Id="rId4" Type="http://schemas.openxmlformats.org/officeDocument/2006/relationships/hyperlink" Target="http://www.google.co.th/url?sa=i&amp;rct=j&amp;q=&amp;esrc=s&amp;frm=1&amp;source=images&amp;cd=&amp;cad=rja&amp;docid=XrCP72MTnKsv5M&amp;tbnid=i35z2bM1tvD8YM:&amp;ved=0CAUQjRw&amp;url=http://www.ideaforlife.net/health/eat/0021.html&amp;ei=YefDUYu1HsWsrAfwzYGYBA&amp;bvm=bv.48293060,d.bmk&amp;psig=AFQjCNH5rCH0ZBTPaHO4QiznkS7en3hgzw&amp;ust=1371879524671404" TargetMode="External"/><Relationship Id="rId9" Type="http://schemas.openxmlformats.org/officeDocument/2006/relationships/image" Target="../media/image1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ib0rz8UFrd7LqM&amp;tbnid=590ACeh8H8URbM:&amp;ved=0CAUQjRw&amp;url=http://www.taradplaza.com/product/4176883&amp;ei=w8nHUf2YA8TOrQfkuYHwCA&amp;psig=AFQjCNGAHQliEpaNcUqe3u9f-rXBSrghVA&amp;ust=1372134171490090" TargetMode="External"/><Relationship Id="rId3" Type="http://schemas.openxmlformats.org/officeDocument/2006/relationships/image" Target="../media/image172.jpeg"/><Relationship Id="rId7" Type="http://schemas.openxmlformats.org/officeDocument/2006/relationships/image" Target="../media/image175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e3pGoj4iR9pFIM&amp;tbnid=oZXSuvy9aT_nrM:&amp;ved=0CAUQjRw&amp;url=http://www.kasetporpeang.com/forums/index.php?topic=17457.16&amp;ei=y8jHUZ3HKYLtrAfTo4GQDA&amp;psig=AFQjCNHhroNw0r2Ck02fZUEI4T3HLVObJA&amp;ust=1372133400789524" TargetMode="External"/><Relationship Id="rId11" Type="http://schemas.openxmlformats.org/officeDocument/2006/relationships/image" Target="../media/image177.jpeg"/><Relationship Id="rId5" Type="http://schemas.openxmlformats.org/officeDocument/2006/relationships/image" Target="../media/image174.jpeg"/><Relationship Id="rId10" Type="http://schemas.openxmlformats.org/officeDocument/2006/relationships/hyperlink" Target="https://www.google.co.th/imgres?imgurl=http://static.weloveshopping.com/shop/mamayuko/HA021.jpg&amp;imgrefurl=http://mamayuko.weloveshopping.com/store/product/view/%E0%B8%9E%E0%B8%A5%E0%B8%B1%E0%B9%88%E0%B8%A7%E0%B9%80%E0%B8%94%E0%B9%87%E0%B8%81_%E0%B8%99%E0%B9%88%E0%B8%B2%E0%B8%A3%E0%B8%B1%E0%B8%81-16679230-th.html&amp;docid=DekmVYzzbrLI_M&amp;tbnid=rHSMYngf2-WC7M:&amp;w=536&amp;h=472&amp;ei=_snHUYn4MMPNrQedk4DQDw&amp;ved=0CAIQxiAwAA&amp;iact=c" TargetMode="External"/><Relationship Id="rId4" Type="http://schemas.openxmlformats.org/officeDocument/2006/relationships/image" Target="../media/image173.gif"/><Relationship Id="rId9" Type="http://schemas.openxmlformats.org/officeDocument/2006/relationships/image" Target="../media/image1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gif"/><Relationship Id="rId5" Type="http://schemas.openxmlformats.org/officeDocument/2006/relationships/image" Target="../media/image181.gif"/><Relationship Id="rId4" Type="http://schemas.openxmlformats.org/officeDocument/2006/relationships/image" Target="../media/image18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b7oYfXBJJ94hUM&amp;tbnid=qKG428a6RYGSQM:&amp;ved=0CAUQjRw&amp;url=http://www.suphan.biz/GradenCenter.htm&amp;ei=xXi-UcjAN8yPrgf5dw&amp;bvm=bv.47883778,d.bmk&amp;psig=AFQjCNHXeYzJA5Sh2RYnhnDkFWYwhxpMLw&amp;ust=1371523630245882" TargetMode="External"/><Relationship Id="rId3" Type="http://schemas.openxmlformats.org/officeDocument/2006/relationships/image" Target="../media/image183.jpeg"/><Relationship Id="rId7" Type="http://schemas.openxmlformats.org/officeDocument/2006/relationships/image" Target="../media/image185.jpeg"/><Relationship Id="rId2" Type="http://schemas.openxmlformats.org/officeDocument/2006/relationships/hyperlink" Target="http://www.google.co.th/url?sa=i&amp;rct=j&amp;q=&amp;esrc=s&amp;frm=1&amp;source=images&amp;cd=&amp;cad=rja&amp;docid=v0EZDkvquYNVJM&amp;tbnid=mrEsmeaGHqBPDM:&amp;ved=0CAUQjRw&amp;url=http://kanchanapisek.or.th/kp6/New/sub/book/book.php?book=5&amp;chap=6&amp;page=t5-6-infodetail02.html&amp;ei=2He-UZ-oOoKlrQeD24CIDg&amp;bvm=bv.47883778,d.bmk&amp;psig=AFQjCNF4kIJHhI62Fc7YkPIBIW8AGkuMxQ&amp;ust=137152325446306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3Am7E9bMX3nvrM&amp;tbnid=zrPFykbyUGkc4M:&amp;ved=0CAUQjRw&amp;url=http://fieldtrip.ipst.ac.th/intro_sub_content.php?content_id=8&amp;content_folder_id=96&amp;ei=Wni-UZXZGMnrrQeEpYHoCQ&amp;bvm=bv.47883778,d.bmk&amp;psig=AFQjCNGUjwirqyRgRdT81e8Fji46tv1wjw&amp;ust=1371523542726563" TargetMode="External"/><Relationship Id="rId11" Type="http://schemas.openxmlformats.org/officeDocument/2006/relationships/image" Target="../media/image187.jpeg"/><Relationship Id="rId5" Type="http://schemas.openxmlformats.org/officeDocument/2006/relationships/image" Target="../media/image184.jpeg"/><Relationship Id="rId10" Type="http://schemas.openxmlformats.org/officeDocument/2006/relationships/hyperlink" Target="http://www.google.co.th/url?sa=i&amp;rct=j&amp;q=&amp;esrc=s&amp;frm=1&amp;source=images&amp;cd=&amp;cad=rja&amp;docid=v0EZDkvquYNVJM&amp;tbnid=mrEsmeaGHqBPDM:&amp;ved=0CAUQjRw&amp;url=http://www.biogang.net/product_view.php?menu=product&amp;uid=19878&amp;id=123578&amp;ei=6Hm-UZ_IO8S3rAf4sIDYCw&amp;bvm=bv.47883778,d.bmk&amp;psig=AFQjCNG6MJJBNSgiyDHoW43xSKyPFIcCPQ&amp;ust=1371523746565525" TargetMode="External"/><Relationship Id="rId4" Type="http://schemas.openxmlformats.org/officeDocument/2006/relationships/hyperlink" Target="http://www.thaitambon.com/tambon/tsmeprodsrc.asp?page=12&amp;search=Go&amp;sSearch=&amp;FL=SPRODUCT&amp;ORDER=sTambCode&amp;sProvCode=25&amp;showimg=1&amp;c1v1p=&amp;sCatCode=" TargetMode="External"/><Relationship Id="rId9" Type="http://schemas.openxmlformats.org/officeDocument/2006/relationships/image" Target="../media/image18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9.jpeg"/><Relationship Id="rId7" Type="http://schemas.openxmlformats.org/officeDocument/2006/relationships/hyperlink" Target="http://www.google.co.th/url?sa=i&amp;rct=j&amp;q=&amp;esrc=s&amp;frm=1&amp;source=images&amp;cd=&amp;cad=rja&amp;docid=wfSlUe2QXS7VGM&amp;tbnid=w3JYxBqYeVr5dM:&amp;ved=0CAUQjRw&amp;url=http://www.wattano.ac.th/wattano/Web_saunpluak/My%20Hip/045.html&amp;ei=SdjHUZX_KcrPrQeV64HoBw&amp;bvm=bv.48293060,d.bmk&amp;psig=AFQjCNHRbonrPHdA52RZaNrWwnacWxh48g&amp;ust=1372137900304354" TargetMode="External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hyperlink" Target="http://www.google.co.th/url?sa=i&amp;rct=j&amp;q=&amp;esrc=s&amp;frm=1&amp;source=images&amp;cd=&amp;cad=rja&amp;docid=LbLL12jfS4zENM&amp;tbnid=T27LVPsjzI2ylM:&amp;ved=0CAUQjRw&amp;url=http://stks.or.th/botany/wiki/doku.php?id=botany:bantamai:20081030-woodapple-chapter2&amp;ei=1cDHUZjZG4m3rAfKgIHgBQ&amp;bvm=bv.48293060,d.bmk&amp;psig=AFQjCNGazWtlFfP3cDXZI92acZydCdIfhQ&amp;ust=1372131901122499" TargetMode="External"/><Relationship Id="rId4" Type="http://schemas.openxmlformats.org/officeDocument/2006/relationships/image" Target="../media/image1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5.jpeg"/><Relationship Id="rId2" Type="http://schemas.openxmlformats.org/officeDocument/2006/relationships/hyperlink" Target="http://www.google.co.th/url?sa=i&amp;rct=j&amp;q=&amp;esrc=s&amp;frm=1&amp;source=images&amp;cd=&amp;cad=rja&amp;docid=RlDVjT9wjvgjVM&amp;tbnid=BIcdHiemhJi7pM:&amp;ved=0CAUQjRw&amp;url=http://library.stou.ac.th/blog/?p=2540&amp;ei=J8HHUcVFw6asB-2jgagE&amp;bvm=bv.48293060,d.bmk&amp;psig=AFQjCNGazWtlFfP3cDXZI92acZydCdIfhQ&amp;ust=137213190112249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rBTkv2xoMdMUEM&amp;tbnid=P7ctekEJXbYPcM:&amp;ved=0CAUQjRw&amp;url=http://www.phuingfah.com/?display=attraction&amp;ei=2-nHUe7xKo2zrAfp2IGYCw&amp;bvm=bv.48293060,d.bmk&amp;psig=AFQjCNGnPIGaxVgG6sdf4dv0FxT0uwDtUQ&amp;ust=1372142402991435" TargetMode="External"/><Relationship Id="rId5" Type="http://schemas.openxmlformats.org/officeDocument/2006/relationships/image" Target="../media/image194.jpeg"/><Relationship Id="rId4" Type="http://schemas.openxmlformats.org/officeDocument/2006/relationships/hyperlink" Target="http://www.google.co.th/url?sa=i&amp;rct=j&amp;q=&amp;esrc=s&amp;frm=1&amp;source=images&amp;cd=&amp;cad=rja&amp;docid=XJn6J1iQZS6aAM&amp;tbnid=1zw9NnbkwXdcmM:&amp;ved=0CAUQjRw&amp;url=http://www.chaipat.or.th/chaipat/index.php/th/2010-09-24-07-35-24/644-2011-03-17-02-59-02/3617--29-2552&amp;ei=DcLHUce4M4fzrQebiYGgDQ&amp;bvm=bv.48293060,d.bmk&amp;psig=AFQjCNGazWtlFfP3cDXZI92acZydCdIfhQ&amp;ust=137213190112249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78.gif"/><Relationship Id="rId4" Type="http://schemas.openxmlformats.org/officeDocument/2006/relationships/image" Target="../media/image19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200.jpeg"/><Relationship Id="rId7" Type="http://schemas.openxmlformats.org/officeDocument/2006/relationships/image" Target="../media/image202.jpeg"/><Relationship Id="rId2" Type="http://schemas.openxmlformats.org/officeDocument/2006/relationships/hyperlink" Target="http://www.google.co.th/url?sa=i&amp;rct=j&amp;q=&amp;esrc=s&amp;frm=1&amp;source=images&amp;cd=&amp;cad=rja&amp;docid=dKwn4UO_aDJ5wM&amp;tbnid=zdcQl_P3kkC99M:&amp;ved=0CAUQjRw&amp;url=http://doogarden.blogspot.com/2011/04/blog-post.html&amp;ei=uuLHUZidK4P5rQem5oCQDA&amp;bvm=bv.48293060,d.bmk&amp;psig=AFQjCNEIDj6l6WeQYUnHkPvpjWQqw-YuVw&amp;ust=137214058897260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KiM1U0K-WcYFCM&amp;tbnid=iCIrrCLYsdQxgM:&amp;ved=0CAUQjRw&amp;url=http://www.baanpud.net/forum/viewtopic.php?f=8&amp;t=4908&amp;ei=F-PHUcXFJofrrQfF9oHIBA&amp;bvm=bv.48293060,d.bmk&amp;psig=AFQjCNEIDj6l6WeQYUnHkPvpjWQqw-YuVw&amp;ust=1372140588972605" TargetMode="External"/><Relationship Id="rId11" Type="http://schemas.openxmlformats.org/officeDocument/2006/relationships/image" Target="../media/image205.jpeg"/><Relationship Id="rId5" Type="http://schemas.openxmlformats.org/officeDocument/2006/relationships/image" Target="../media/image201.jpeg"/><Relationship Id="rId10" Type="http://schemas.openxmlformats.org/officeDocument/2006/relationships/image" Target="../media/image204.jpeg"/><Relationship Id="rId4" Type="http://schemas.openxmlformats.org/officeDocument/2006/relationships/hyperlink" Target="http://www.google.co.th/url?sa=i&amp;rct=j&amp;q=&amp;esrc=s&amp;frm=1&amp;source=images&amp;cd=&amp;cad=rja&amp;docid=kgLa5zGXwkm6OM&amp;tbnid=pnuqpu6A2V46AM:&amp;ved=0CAUQjRw&amp;url=http://i2farm.blogspot.com/2011_01_01_archive.html&amp;ei=6eLHUZOPKs_OrQfr-4CABA&amp;bvm=bv.48293060,d.bmk&amp;psig=AFQjCNEIDj6l6WeQYUnHkPvpjWQqw-YuVw&amp;ust=1372140588972605" TargetMode="External"/><Relationship Id="rId9" Type="http://schemas.openxmlformats.org/officeDocument/2006/relationships/hyperlink" Target="http://www.google.co.th/url?sa=i&amp;rct=j&amp;q=&amp;esrc=s&amp;frm=1&amp;source=images&amp;cd=&amp;cad=rja&amp;docid=BWpyYB5Hs8_bgM&amp;tbnid=Km397t7OpiWuaM:&amp;ved=0CAUQjRw&amp;url=http://tree2go.blogspot.com/2012_12_01_archive.html&amp;ei=nuTHUbCOOtDyrQeXrIDYCQ&amp;bvm=bv.48293060,d.bmk&amp;psig=AFQjCNFdfCk47OGq85-C5zejx_-qgWnu4Q&amp;ust=1372141021244740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11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uEOOuyRygu-RZM&amp;tbnid=_vNGa8DtiXfwAM:&amp;ved=0CAUQjRw&amp;url=http://phor-village.blogspot.com/2013/05/blog-post.html&amp;ei=MsvHUdOXHYGJrgfDzYH4Cg&amp;psig=AFQjCNGxCc98tTEOqA52nXouCxOncsqjPQ&amp;ust=1372134515559336" TargetMode="External"/><Relationship Id="rId13" Type="http://schemas.openxmlformats.org/officeDocument/2006/relationships/customXml" Target="../ink/ink2.xml"/><Relationship Id="rId18" Type="http://schemas.openxmlformats.org/officeDocument/2006/relationships/image" Target="../media/image214.emf"/><Relationship Id="rId3" Type="http://schemas.openxmlformats.org/officeDocument/2006/relationships/image" Target="../media/image212.jpeg"/><Relationship Id="rId7" Type="http://schemas.openxmlformats.org/officeDocument/2006/relationships/image" Target="../media/image214.gif"/><Relationship Id="rId12" Type="http://schemas.openxmlformats.org/officeDocument/2006/relationships/image" Target="../media/image211.emf"/><Relationship Id="rId17" Type="http://schemas.openxmlformats.org/officeDocument/2006/relationships/customXml" Target="../ink/ink4.xml"/><Relationship Id="rId2" Type="http://schemas.openxmlformats.org/officeDocument/2006/relationships/hyperlink" Target="http://www.google.co.th/url?sa=i&amp;rct=j&amp;q=&amp;esrc=s&amp;frm=1&amp;source=images&amp;cd=&amp;cad=rja&amp;docid=YTillUngu8s3hM&amp;tbnid=AGiBYiS6FbyxDM:&amp;ved=0CAUQjRw&amp;url=http://www.raiteera.com/%E0%B8%81%E0%B8%B2%E0%B8%A3%E0%B8%9B%E0%B8%B1%E0%B8%81%E0%B8%8A%E0%B8%B3%E0%B8%95%E0%B9%89%E0%B8%99%E0%B9%84%E0%B8%A1%E0%B9%89/&amp;ei=ucbHUfHiJNDMrQf934D4AQ&amp;psig=AFQjCNHhroNw0r2Ck02fZUEI4T3HLVObJA&amp;ust=1372133400789524" TargetMode="External"/><Relationship Id="rId16" Type="http://schemas.openxmlformats.org/officeDocument/2006/relationships/image" Target="../media/image213.emf"/><Relationship Id="rId20" Type="http://schemas.openxmlformats.org/officeDocument/2006/relationships/image" Target="../media/image215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eLuQX3qakz8AQM&amp;tbnid=Ex_289_5C18wSM:&amp;ved=0CAUQjRw&amp;url=http://www.doae.go.th/library/html/detail/tree/20.html&amp;ei=R8fHUfSyLYjMrQe2y4G4BQ&amp;psig=AFQjCNHhroNw0r2Ck02fZUEI4T3HLVObJA&amp;ust=1372133400789524" TargetMode="External"/><Relationship Id="rId11" Type="http://schemas.openxmlformats.org/officeDocument/2006/relationships/customXml" Target="../ink/ink1.xml"/><Relationship Id="rId5" Type="http://schemas.openxmlformats.org/officeDocument/2006/relationships/image" Target="../media/image213.jpeg"/><Relationship Id="rId15" Type="http://schemas.openxmlformats.org/officeDocument/2006/relationships/customXml" Target="../ink/ink3.xml"/><Relationship Id="rId10" Type="http://schemas.openxmlformats.org/officeDocument/2006/relationships/image" Target="../media/image216.jpeg"/><Relationship Id="rId19" Type="http://schemas.openxmlformats.org/officeDocument/2006/relationships/customXml" Target="../ink/ink5.xml"/><Relationship Id="rId4" Type="http://schemas.openxmlformats.org/officeDocument/2006/relationships/hyperlink" Target="http://www.google.co.th/url?sa=i&amp;rct=j&amp;q=&amp;esrc=s&amp;frm=1&amp;source=images&amp;cd=&amp;cad=rja&amp;docid=fuw5GYg3JiTo5M&amp;tbnid=hhjWlUA3oDWxjM:&amp;ved=0CAUQjRw&amp;url=http://choompu.wordpress.com/%E0%B8%A7%E0%B8%B1%E0%B8%AA%E0%B8%94%E0%B8%B8-%E0%B8%AD%E0%B8%B8%E0%B8%9B%E0%B8%81%E0%B8%A3%E0%B8%93%E0%B9%8C/&amp;ei=-sbHUbTCJYOJrAeN-oDACg&amp;psig=AFQjCNHhroNw0r2Ck02fZUEI4T3HLVObJA&amp;ust=1372133400789524" TargetMode="External"/><Relationship Id="rId9" Type="http://schemas.openxmlformats.org/officeDocument/2006/relationships/image" Target="../media/image215.jpeg"/><Relationship Id="rId14" Type="http://schemas.openxmlformats.org/officeDocument/2006/relationships/image" Target="../media/image212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18.jpeg"/><Relationship Id="rId7" Type="http://schemas.openxmlformats.org/officeDocument/2006/relationships/hyperlink" Target="http://www.google.co.th/url?sa=i&amp;rct=j&amp;q=&amp;esrc=s&amp;frm=1&amp;source=images&amp;cd=&amp;cad=rja&amp;docid=w7AVSE4036FGbM&amp;tbnid=2bj40FN-jcL-1M:&amp;ved=0CAUQjRw&amp;url=http://vichakarn.triamudom.ac.th/comtech/studentproject/sci/herbs/%E0%B9%80%E0%B8%99%E0%B8%B7%E0%B9%89%E0%B8%AD%E0%B8%AB%E0%B8%B2/%E0%B9%81%E0%B8%81%E0%B9%89%E0%B8%82%E0%B8%B1%E0%B8%94%E0%B9%80%E0%B8%9A%E0%B8%B2/%E0%B9%81%E0%B8%81%E0%B9%89%E0%B8%82%E0%B8%B1%E0%B8%94%E0%B9%80%E0%B8%9A%E0%B8%B2.html&amp;ei=5s3HUcvMCoy3rAfAioCgAw&amp;psig=AFQjCNHVH1iYkI9XrM3OiNEktL5pk2rMBA&amp;ust=1372135233158663" TargetMode="External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10" Type="http://schemas.openxmlformats.org/officeDocument/2006/relationships/image" Target="../media/image223.gif"/><Relationship Id="rId4" Type="http://schemas.openxmlformats.org/officeDocument/2006/relationships/image" Target="../media/image219.jpeg"/><Relationship Id="rId9" Type="http://schemas.openxmlformats.org/officeDocument/2006/relationships/hyperlink" Target="http://www.google.co.th/url?sa=i&amp;rct=j&amp;q=&amp;esrc=s&amp;frm=1&amp;source=images&amp;cd=&amp;cad=rja&amp;docid=n6ZigrE7xTiIJM&amp;tbnid=fYSPo9lnc_hZuM:&amp;ved=0CAUQjRw&amp;url=http://203.172.205.25/ftp/intranet/Research_AntioxidativeThaiVegetable/www/Native_veg/v050.html&amp;ei=O87HUYm7OsyprAesi4G4AQ&amp;psig=AFQjCNHVH1iYkI9XrM3OiNEktL5pk2rMBA&amp;ust=1372135233158663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5" Type="http://schemas.openxmlformats.org/officeDocument/2006/relationships/hyperlink" Target="http://www.google.co.th/url?sa=i&amp;rct=j&amp;q=&amp;esrc=s&amp;frm=1&amp;source=images&amp;cd=&amp;cad=rja&amp;docid=RlDVjT9wjvgjVM&amp;tbnid=OOVSn-DD2ONTWM:&amp;ved=0CAUQjRw&amp;url=http://library.stou.ac.th/blog/?p=2540&amp;ei=8ejHUf2MOInrrAeywoGwAg&amp;bvm=bv.48293060,d.bmk&amp;psig=AFQjCNFP36PDjUIYYncXYx9b-tZT6Tq-kQ&amp;ust=1372142151780934" TargetMode="External"/><Relationship Id="rId4" Type="http://schemas.openxmlformats.org/officeDocument/2006/relationships/image" Target="../media/image22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22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35.emf"/><Relationship Id="rId18" Type="http://schemas.openxmlformats.org/officeDocument/2006/relationships/customXml" Target="../ink/ink12.xml"/><Relationship Id="rId3" Type="http://schemas.openxmlformats.org/officeDocument/2006/relationships/image" Target="../media/image230.gif"/><Relationship Id="rId7" Type="http://schemas.openxmlformats.org/officeDocument/2006/relationships/image" Target="../media/image232.emf"/><Relationship Id="rId12" Type="http://schemas.openxmlformats.org/officeDocument/2006/relationships/customXml" Target="../ink/ink9.xml"/><Relationship Id="rId17" Type="http://schemas.openxmlformats.org/officeDocument/2006/relationships/image" Target="../media/image237.emf"/><Relationship Id="rId2" Type="http://schemas.openxmlformats.org/officeDocument/2006/relationships/image" Target="../media/image229.jpeg"/><Relationship Id="rId16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234.emf"/><Relationship Id="rId5" Type="http://schemas.openxmlformats.org/officeDocument/2006/relationships/image" Target="../media/image232.jpeg"/><Relationship Id="rId15" Type="http://schemas.openxmlformats.org/officeDocument/2006/relationships/image" Target="../media/image236.emf"/><Relationship Id="rId10" Type="http://schemas.openxmlformats.org/officeDocument/2006/relationships/customXml" Target="../ink/ink8.xml"/><Relationship Id="rId19" Type="http://schemas.openxmlformats.org/officeDocument/2006/relationships/image" Target="../media/image238.emf"/><Relationship Id="rId4" Type="http://schemas.openxmlformats.org/officeDocument/2006/relationships/image" Target="../media/image231.jpeg"/><Relationship Id="rId9" Type="http://schemas.openxmlformats.org/officeDocument/2006/relationships/image" Target="../media/image233.emf"/><Relationship Id="rId14" Type="http://schemas.openxmlformats.org/officeDocument/2006/relationships/customXml" Target="../ink/ink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7" Type="http://schemas.openxmlformats.org/officeDocument/2006/relationships/image" Target="../media/image238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jpeg"/><Relationship Id="rId5" Type="http://schemas.openxmlformats.org/officeDocument/2006/relationships/image" Target="../media/image236.png"/><Relationship Id="rId4" Type="http://schemas.openxmlformats.org/officeDocument/2006/relationships/image" Target="../media/image23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emf"/><Relationship Id="rId13" Type="http://schemas.openxmlformats.org/officeDocument/2006/relationships/customXml" Target="../ink/ink16.xml"/><Relationship Id="rId18" Type="http://schemas.openxmlformats.org/officeDocument/2006/relationships/image" Target="../media/image256.emf"/><Relationship Id="rId26" Type="http://schemas.openxmlformats.org/officeDocument/2006/relationships/image" Target="../media/image260.emf"/><Relationship Id="rId3" Type="http://schemas.openxmlformats.org/officeDocument/2006/relationships/image" Target="../media/image242.png"/><Relationship Id="rId21" Type="http://schemas.openxmlformats.org/officeDocument/2006/relationships/customXml" Target="../ink/ink20.xml"/><Relationship Id="rId7" Type="http://schemas.openxmlformats.org/officeDocument/2006/relationships/customXml" Target="../ink/ink13.xml"/><Relationship Id="rId12" Type="http://schemas.openxmlformats.org/officeDocument/2006/relationships/image" Target="../media/image253.emf"/><Relationship Id="rId17" Type="http://schemas.openxmlformats.org/officeDocument/2006/relationships/customXml" Target="../ink/ink18.xml"/><Relationship Id="rId25" Type="http://schemas.openxmlformats.org/officeDocument/2006/relationships/customXml" Target="../ink/ink22.xml"/><Relationship Id="rId2" Type="http://schemas.openxmlformats.org/officeDocument/2006/relationships/image" Target="../media/image241.jpeg"/><Relationship Id="rId16" Type="http://schemas.openxmlformats.org/officeDocument/2006/relationships/image" Target="../media/image255.emf"/><Relationship Id="rId20" Type="http://schemas.openxmlformats.org/officeDocument/2006/relationships/image" Target="../media/image2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jpeg"/><Relationship Id="rId11" Type="http://schemas.openxmlformats.org/officeDocument/2006/relationships/customXml" Target="../ink/ink15.xml"/><Relationship Id="rId24" Type="http://schemas.openxmlformats.org/officeDocument/2006/relationships/image" Target="../media/image259.emf"/><Relationship Id="rId5" Type="http://schemas.openxmlformats.org/officeDocument/2006/relationships/image" Target="../media/image243.jpeg"/><Relationship Id="rId15" Type="http://schemas.openxmlformats.org/officeDocument/2006/relationships/customXml" Target="../ink/ink17.xml"/><Relationship Id="rId23" Type="http://schemas.openxmlformats.org/officeDocument/2006/relationships/customXml" Target="../ink/ink21.xml"/><Relationship Id="rId10" Type="http://schemas.openxmlformats.org/officeDocument/2006/relationships/image" Target="../media/image252.emf"/><Relationship Id="rId19" Type="http://schemas.openxmlformats.org/officeDocument/2006/relationships/customXml" Target="../ink/ink19.xml"/><Relationship Id="rId4" Type="http://schemas.openxmlformats.org/officeDocument/2006/relationships/image" Target="../media/image231.jpeg"/><Relationship Id="rId9" Type="http://schemas.openxmlformats.org/officeDocument/2006/relationships/customXml" Target="../ink/ink14.xml"/><Relationship Id="rId14" Type="http://schemas.openxmlformats.org/officeDocument/2006/relationships/image" Target="../media/image254.emf"/><Relationship Id="rId22" Type="http://schemas.openxmlformats.org/officeDocument/2006/relationships/image" Target="../media/image25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24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emf"/><Relationship Id="rId3" Type="http://schemas.openxmlformats.org/officeDocument/2006/relationships/image" Target="../media/image250.png"/><Relationship Id="rId7" Type="http://schemas.openxmlformats.org/officeDocument/2006/relationships/customXml" Target="../ink/ink23.xml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gi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amp;esrc=s&amp;frm=1&amp;source=images&amp;cd=&amp;cad=rja&amp;docid=0gxWtIUlK_krZM&amp;tbnid=cGXsbiuD7OhaYM:&amp;ved=0CAUQjRw&amp;url=http://www.sakonnakhonguide.com/index.php?name=blog&amp;file=readblog&amp;id=139&amp;ei=b_bHUaTqMcXHrQfyhoHABg&amp;bvm=bv.48293060,d.bmk&amp;psig=AFQjCNGbXn2xDJc4dCGaE0HXt6WPd6BdVg&amp;ust=1372145350651673" TargetMode="External"/><Relationship Id="rId3" Type="http://schemas.openxmlformats.org/officeDocument/2006/relationships/image" Target="../media/image255.jpeg"/><Relationship Id="rId7" Type="http://schemas.openxmlformats.org/officeDocument/2006/relationships/image" Target="../media/image257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egThsjwLIl-E4M&amp;tbnid=oXEUJSqLHgWA2M:&amp;ved=0CAUQjRw&amp;url=http://poonitafarm.blogspot.com/2012/04/blog-post_16.html&amp;ei=LPbHUfquNILrrQfeg4DgBA&amp;bvm=bv.48293060,d.bmk&amp;psig=AFQjCNGbXn2xDJc4dCGaE0HXt6WPd6BdVg&amp;ust=1372145350651673" TargetMode="External"/><Relationship Id="rId5" Type="http://schemas.openxmlformats.org/officeDocument/2006/relationships/image" Target="../media/image256.jpeg"/><Relationship Id="rId4" Type="http://schemas.openxmlformats.org/officeDocument/2006/relationships/hyperlink" Target="http://www.google.co.th/url?sa=i&amp;rct=j&amp;q=&amp;esrc=s&amp;frm=1&amp;source=images&amp;cd=&amp;cad=rja&amp;docid=VCKSaodGyHKIfM&amp;tbnid=DQnjjDhm3vAJEM:&amp;ved=0CAUQjRw&amp;url=http://market.taradkaset.com/post_category.php?page=5&amp;cate_id=94&amp;ei=tPXHUd2MFsuJrAe60oGoBQ&amp;bvm=bv.48293060,d.bmk&amp;psig=AFQjCNGbXn2xDJc4dCGaE0HXt6WPd6BdVg&amp;ust=1372145350651673" TargetMode="External"/><Relationship Id="rId9" Type="http://schemas.openxmlformats.org/officeDocument/2006/relationships/image" Target="../media/image25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emf"/><Relationship Id="rId3" Type="http://schemas.openxmlformats.org/officeDocument/2006/relationships/image" Target="../media/image261.jpeg"/><Relationship Id="rId7" Type="http://schemas.openxmlformats.org/officeDocument/2006/relationships/customXml" Target="../ink/ink24.xml"/><Relationship Id="rId12" Type="http://schemas.openxmlformats.org/officeDocument/2006/relationships/image" Target="../media/image284.emf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4.jpeg"/><Relationship Id="rId11" Type="http://schemas.openxmlformats.org/officeDocument/2006/relationships/customXml" Target="../ink/ink26.xml"/><Relationship Id="rId5" Type="http://schemas.openxmlformats.org/officeDocument/2006/relationships/image" Target="../media/image263.jpeg"/><Relationship Id="rId10" Type="http://schemas.openxmlformats.org/officeDocument/2006/relationships/image" Target="../media/image283.emf"/><Relationship Id="rId4" Type="http://schemas.openxmlformats.org/officeDocument/2006/relationships/image" Target="../media/image262.jpeg"/><Relationship Id="rId9" Type="http://schemas.openxmlformats.org/officeDocument/2006/relationships/customXml" Target="../ink/ink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emf"/><Relationship Id="rId4" Type="http://schemas.openxmlformats.org/officeDocument/2006/relationships/customXml" Target="../ink/ink2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gif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image" Target="../media/image303.emf"/><Relationship Id="rId3" Type="http://schemas.openxmlformats.org/officeDocument/2006/relationships/image" Target="../media/image276.jpeg"/><Relationship Id="rId7" Type="http://schemas.openxmlformats.org/officeDocument/2006/relationships/image" Target="../media/image300.emf"/><Relationship Id="rId12" Type="http://schemas.openxmlformats.org/officeDocument/2006/relationships/customXml" Target="../ink/ink31.xml"/><Relationship Id="rId17" Type="http://schemas.openxmlformats.org/officeDocument/2006/relationships/image" Target="../media/image305.emf"/><Relationship Id="rId2" Type="http://schemas.openxmlformats.org/officeDocument/2006/relationships/image" Target="../media/image275.jpeg"/><Relationship Id="rId16" Type="http://schemas.openxmlformats.org/officeDocument/2006/relationships/customXml" Target="../ink/ink3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11" Type="http://schemas.openxmlformats.org/officeDocument/2006/relationships/image" Target="../media/image302.emf"/><Relationship Id="rId5" Type="http://schemas.openxmlformats.org/officeDocument/2006/relationships/image" Target="../media/image278.jpeg"/><Relationship Id="rId15" Type="http://schemas.openxmlformats.org/officeDocument/2006/relationships/image" Target="../media/image304.emf"/><Relationship Id="rId10" Type="http://schemas.openxmlformats.org/officeDocument/2006/relationships/customXml" Target="../ink/ink30.xml"/><Relationship Id="rId4" Type="http://schemas.openxmlformats.org/officeDocument/2006/relationships/image" Target="../media/image277.jpeg"/><Relationship Id="rId9" Type="http://schemas.openxmlformats.org/officeDocument/2006/relationships/image" Target="../media/image301.emf"/><Relationship Id="rId14" Type="http://schemas.openxmlformats.org/officeDocument/2006/relationships/customXml" Target="../ink/ink3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3.jpeg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9.emf"/><Relationship Id="rId4" Type="http://schemas.openxmlformats.org/officeDocument/2006/relationships/customXml" Target="../ink/ink3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4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emf"/><Relationship Id="rId3" Type="http://schemas.openxmlformats.org/officeDocument/2006/relationships/image" Target="../media/image296.jpeg"/><Relationship Id="rId7" Type="http://schemas.openxmlformats.org/officeDocument/2006/relationships/customXml" Target="../ink/ink36.xml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emf"/><Relationship Id="rId5" Type="http://schemas.openxmlformats.org/officeDocument/2006/relationships/customXml" Target="../ink/ink35.xml"/><Relationship Id="rId4" Type="http://schemas.openxmlformats.org/officeDocument/2006/relationships/image" Target="../media/image297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gi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emf"/><Relationship Id="rId13" Type="http://schemas.openxmlformats.org/officeDocument/2006/relationships/customXml" Target="../ink/ink41.xml"/><Relationship Id="rId18" Type="http://schemas.openxmlformats.org/officeDocument/2006/relationships/image" Target="../media/image337.emf"/><Relationship Id="rId3" Type="http://schemas.openxmlformats.org/officeDocument/2006/relationships/image" Target="../media/image299.jpeg"/><Relationship Id="rId21" Type="http://schemas.openxmlformats.org/officeDocument/2006/relationships/customXml" Target="../ink/ink45.xml"/><Relationship Id="rId7" Type="http://schemas.openxmlformats.org/officeDocument/2006/relationships/customXml" Target="../ink/ink38.xml"/><Relationship Id="rId12" Type="http://schemas.openxmlformats.org/officeDocument/2006/relationships/image" Target="../media/image334.emf"/><Relationship Id="rId17" Type="http://schemas.openxmlformats.org/officeDocument/2006/relationships/customXml" Target="../ink/ink43.xml"/><Relationship Id="rId2" Type="http://schemas.openxmlformats.org/officeDocument/2006/relationships/image" Target="../media/image298.jpeg"/><Relationship Id="rId16" Type="http://schemas.openxmlformats.org/officeDocument/2006/relationships/image" Target="../media/image336.emf"/><Relationship Id="rId20" Type="http://schemas.openxmlformats.org/officeDocument/2006/relationships/image" Target="../media/image3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emf"/><Relationship Id="rId11" Type="http://schemas.openxmlformats.org/officeDocument/2006/relationships/customXml" Target="../ink/ink40.xml"/><Relationship Id="rId5" Type="http://schemas.openxmlformats.org/officeDocument/2006/relationships/customXml" Target="../ink/ink37.xml"/><Relationship Id="rId15" Type="http://schemas.openxmlformats.org/officeDocument/2006/relationships/customXml" Target="../ink/ink42.xml"/><Relationship Id="rId10" Type="http://schemas.openxmlformats.org/officeDocument/2006/relationships/image" Target="../media/image333.emf"/><Relationship Id="rId19" Type="http://schemas.openxmlformats.org/officeDocument/2006/relationships/customXml" Target="../ink/ink44.xml"/><Relationship Id="rId4" Type="http://schemas.openxmlformats.org/officeDocument/2006/relationships/image" Target="../media/image300.jpeg"/><Relationship Id="rId9" Type="http://schemas.openxmlformats.org/officeDocument/2006/relationships/customXml" Target="../ink/ink39.xml"/><Relationship Id="rId14" Type="http://schemas.openxmlformats.org/officeDocument/2006/relationships/image" Target="../media/image335.emf"/><Relationship Id="rId22" Type="http://schemas.openxmlformats.org/officeDocument/2006/relationships/image" Target="../media/image339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7" Type="http://schemas.openxmlformats.org/officeDocument/2006/relationships/image" Target="../media/image343.emf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7.xml"/><Relationship Id="rId5" Type="http://schemas.openxmlformats.org/officeDocument/2006/relationships/image" Target="../media/image342.emf"/><Relationship Id="rId4" Type="http://schemas.openxmlformats.org/officeDocument/2006/relationships/customXml" Target="../ink/ink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7" Type="http://schemas.openxmlformats.org/officeDocument/2006/relationships/image" Target="../media/image305.jpeg"/><Relationship Id="rId2" Type="http://schemas.openxmlformats.org/officeDocument/2006/relationships/hyperlink" Target="http://www.google.co.th/url?sa=i&amp;rct=j&amp;q=&amp;esrc=s&amp;frm=1&amp;source=images&amp;cd=&amp;cad=rja&amp;docid=Btyc2ti2QU0C_M&amp;tbnid=H7BtlGz7J9s4BM:&amp;ved=0CAUQjRw&amp;url=http://prempreegarden.blogspot.com/p/blog-page.html&amp;ei=nvzHUdrLEMyNrgefs4DIBQ&amp;bvm=bv.48293060,d.bmk&amp;psig=AFQjCNE5fxZHfr-HmaJ_6idE5CaqUSlHHA&amp;ust=137214718683676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AkACSrAWzbF8rM&amp;tbnid=8Ztpm0KwWpKBIM:&amp;ved=0CAUQjRw&amp;url=http://www.nanagarden.com/%E0%B8%A1%E0%B8%B0%E0%B8%A1%E0%B9%88%E0%B8%A7%E0%B8%87%E0%B8%99%E0%B9%89%E0%B8%B3%E0%B8%94%E0%B8%AD%E0%B8%81%E0%B9%84%E0%B8%A1%E0%B9%89(%E0%B9%80%E0%B8%82%E0%B9%88%E0%B8%87)-115051-4.html&amp;ei=Vv3HUfvsHsOTrgfE_4HADQ&amp;bvm=bv.48293060,d.bmk&amp;psig=AFQjCNE5fxZHfr-HmaJ_6idE5CaqUSlHHA&amp;ust=1372147186836769" TargetMode="External"/><Relationship Id="rId5" Type="http://schemas.openxmlformats.org/officeDocument/2006/relationships/image" Target="../media/image304.jpeg"/><Relationship Id="rId4" Type="http://schemas.openxmlformats.org/officeDocument/2006/relationships/hyperlink" Target="http://www.google.co.th/url?sa=i&amp;rct=j&amp;q=&amp;esrc=s&amp;frm=1&amp;source=images&amp;cd=&amp;cad=rja&amp;docid=WYBT775FzKt5gM&amp;tbnid=8Yzxoi-Z1xz5qM:&amp;ved=0CAUQjRw&amp;url=http://topicstock.pantip.com/jatujak/topicstock/2012/11/J12915330/J12915330.html&amp;ei=8vzHUZvRKs_orQe6j4DoCQ&amp;bvm=bv.48293060,d.bmk&amp;psig=AFQjCNE5fxZHfr-HmaJ_6idE5CaqUSlHHA&amp;ust=1372147186836769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jpeg"/><Relationship Id="rId13" Type="http://schemas.openxmlformats.org/officeDocument/2006/relationships/image" Target="../media/image351.emf"/><Relationship Id="rId18" Type="http://schemas.openxmlformats.org/officeDocument/2006/relationships/customXml" Target="../ink/ink51.xml"/><Relationship Id="rId26" Type="http://schemas.openxmlformats.org/officeDocument/2006/relationships/customXml" Target="../ink/ink55.xml"/><Relationship Id="rId3" Type="http://schemas.openxmlformats.org/officeDocument/2006/relationships/image" Target="../media/image174.jpeg"/><Relationship Id="rId21" Type="http://schemas.openxmlformats.org/officeDocument/2006/relationships/image" Target="../media/image355.emf"/><Relationship Id="rId7" Type="http://schemas.openxmlformats.org/officeDocument/2006/relationships/image" Target="../media/image218.jpeg"/><Relationship Id="rId12" Type="http://schemas.openxmlformats.org/officeDocument/2006/relationships/customXml" Target="../ink/ink48.xml"/><Relationship Id="rId17" Type="http://schemas.openxmlformats.org/officeDocument/2006/relationships/image" Target="../media/image353.emf"/><Relationship Id="rId25" Type="http://schemas.openxmlformats.org/officeDocument/2006/relationships/image" Target="../media/image357.emf"/><Relationship Id="rId2" Type="http://schemas.openxmlformats.org/officeDocument/2006/relationships/image" Target="../media/image250.png"/><Relationship Id="rId16" Type="http://schemas.openxmlformats.org/officeDocument/2006/relationships/customXml" Target="../ink/ink50.xml"/><Relationship Id="rId20" Type="http://schemas.openxmlformats.org/officeDocument/2006/relationships/customXml" Target="../ink/ink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309.jpeg"/><Relationship Id="rId24" Type="http://schemas.openxmlformats.org/officeDocument/2006/relationships/customXml" Target="../ink/ink54.xml"/><Relationship Id="rId5" Type="http://schemas.openxmlformats.org/officeDocument/2006/relationships/image" Target="../media/image306.jpeg"/><Relationship Id="rId15" Type="http://schemas.openxmlformats.org/officeDocument/2006/relationships/image" Target="../media/image352.emf"/><Relationship Id="rId23" Type="http://schemas.openxmlformats.org/officeDocument/2006/relationships/image" Target="../media/image356.emf"/><Relationship Id="rId10" Type="http://schemas.openxmlformats.org/officeDocument/2006/relationships/image" Target="../media/image308.jpeg"/><Relationship Id="rId19" Type="http://schemas.openxmlformats.org/officeDocument/2006/relationships/image" Target="../media/image354.emf"/><Relationship Id="rId4" Type="http://schemas.openxmlformats.org/officeDocument/2006/relationships/hyperlink" Target="http://www.google.co.th/url?sa=i&amp;rct=j&amp;q=&amp;esrc=s&amp;frm=1&amp;source=images&amp;cd=&amp;cad=rja&amp;docid=ny-uew_MC9I0SM&amp;tbnid=KG8RApujcw7QwM:&amp;ved=0CAUQjRw&amp;url=http://thaimisc.pukpik.com/freewebboard/php/vreply.php?user=maipradab3&amp;topic=6253&amp;ei=PU7KUdvAFYa4rgfrnYDgBw&amp;bvm=bv.48340889,d.bmk&amp;psig=AFQjCNG0h1J1cdY-eos4PAnEP1eoC557-w&amp;ust=1372299169207359" TargetMode="External"/><Relationship Id="rId9" Type="http://schemas.openxmlformats.org/officeDocument/2006/relationships/hyperlink" Target="http://www.google.co.th/url?sa=i&amp;rct=j&amp;q=&amp;esrc=s&amp;frm=1&amp;source=images&amp;cd=&amp;cad=rja&amp;docid=lg8vYQOK7BtX_M&amp;tbnid=SYzQtWSfxU056M:&amp;ved=0CAUQjRw&amp;url=http://www.vegetweb.com/%E0%B8%81%E0%B8%B2%E0%B8%A3%E0%B8%9B%E0%B8%A5%E0%B8%B9%E0%B8%81%E0%B8%9C%E0%B8%B1%E0%B8%81%E0%B9%83%E0%B8%99%E0%B8%81%E0%B8%A3%E0%B8%B0%E0%B8%96%E0%B8%B2%E0%B8%87-%E0%B8%AB%E0%B8%A3%E0%B8%B7%E0%B8%AD/&amp;ei=vVDKUfawGsfarAftj4HoBg&amp;bvm=bv.48340889,d.bmk&amp;psig=AFQjCNFukzzaB0pOTvY1mr9y8R4s5WoPkA&amp;ust=1372299811028078" TargetMode="External"/><Relationship Id="rId14" Type="http://schemas.openxmlformats.org/officeDocument/2006/relationships/customXml" Target="../ink/ink49.xml"/><Relationship Id="rId22" Type="http://schemas.openxmlformats.org/officeDocument/2006/relationships/customXml" Target="../ink/ink53.xml"/><Relationship Id="rId27" Type="http://schemas.openxmlformats.org/officeDocument/2006/relationships/image" Target="../media/image358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7" Type="http://schemas.openxmlformats.org/officeDocument/2006/relationships/image" Target="../media/image312.jpeg"/><Relationship Id="rId2" Type="http://schemas.openxmlformats.org/officeDocument/2006/relationships/hyperlink" Target="http://www.google.co.th/url?sa=i&amp;rct=j&amp;q=&amp;esrc=s&amp;frm=1&amp;source=images&amp;cd=&amp;cad=rja&amp;docid=9lQtwHAfKg-AhM&amp;tbnid=ffJMA2DaPwBvKM:&amp;ved=0CAUQjRw&amp;url=http://kan-ang1.exteen.com/20071124/entry&amp;ei=9f3HUcP1NY6nrAeH3YGoBQ&amp;bvm=bv.48293060,d.bmk&amp;psig=AFQjCNEwXEAasQ3hOAFr8AsonVm2LxCTsQ&amp;ust=137214752060051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amp;esrc=s&amp;frm=1&amp;source=images&amp;cd=&amp;cad=rja&amp;docid=U_f_4Z0zvVqNfM&amp;tbnid=ImtdzjB-BqdIfM:&amp;ved=0CAUQjRw&amp;url=http://kaengkhoi.saraburi.doae.go.th/read10.html&amp;ei=1f7HUbvyKIOLrQeXi4CgCQ&amp;psig=AFQjCNGBEU-gUR_fZDA3fNGG2vroBYWPxw&amp;ust=1372147796187887" TargetMode="External"/><Relationship Id="rId5" Type="http://schemas.openxmlformats.org/officeDocument/2006/relationships/image" Target="../media/image311.jpeg"/><Relationship Id="rId4" Type="http://schemas.openxmlformats.org/officeDocument/2006/relationships/hyperlink" Target="http://www.google.co.th/url?sa=i&amp;rct=j&amp;q=&amp;esrc=s&amp;frm=1&amp;source=images&amp;cd=&amp;cad=rja&amp;docid=sId8NZeRYAw6LM&amp;tbnid=74xwEetJ8_uGLM:&amp;ved=0CAUQjRw&amp;url=http://sujittrapunmai.wordpress.com/tag/%E0%B8%95%E0%B9%89%E0%B8%99%E0%B9%80%E0%B8%A3%E0%B8%B5%E0%B8%A2%E0%B8%9A/&amp;ei=J_7HUbniIYWErAeNuYCgBw&amp;bvm=bv.48293060,d.bmk&amp;psig=AFQjCNEwXEAasQ3hOAFr8AsonVm2LxCTsQ&amp;ust=1372147520600515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jpeg"/><Relationship Id="rId3" Type="http://schemas.openxmlformats.org/officeDocument/2006/relationships/image" Target="../media/image317.jpeg"/><Relationship Id="rId7" Type="http://schemas.openxmlformats.org/officeDocument/2006/relationships/image" Target="../media/image321.jpeg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jpeg"/><Relationship Id="rId5" Type="http://schemas.openxmlformats.org/officeDocument/2006/relationships/image" Target="../media/image319.jpeg"/><Relationship Id="rId4" Type="http://schemas.openxmlformats.org/officeDocument/2006/relationships/image" Target="../media/image318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gif"/><Relationship Id="rId3" Type="http://schemas.openxmlformats.org/officeDocument/2006/relationships/image" Target="../media/image274.gif"/><Relationship Id="rId7" Type="http://schemas.openxmlformats.org/officeDocument/2006/relationships/image" Target="../media/image182.gif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gif"/><Relationship Id="rId11" Type="http://schemas.openxmlformats.org/officeDocument/2006/relationships/image" Target="../media/image327.gif"/><Relationship Id="rId5" Type="http://schemas.openxmlformats.org/officeDocument/2006/relationships/image" Target="../media/image75.gif"/><Relationship Id="rId10" Type="http://schemas.openxmlformats.org/officeDocument/2006/relationships/image" Target="../media/image326.gif"/><Relationship Id="rId4" Type="http://schemas.openxmlformats.org/officeDocument/2006/relationships/image" Target="../media/image324.gif"/><Relationship Id="rId9" Type="http://schemas.openxmlformats.org/officeDocument/2006/relationships/image" Target="../media/image3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D:\ภาพสวย\190218_470473786340238_1943312719_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940"/>
            <a:ext cx="9143999" cy="6800060"/>
          </a:xfrm>
          <a:prstGeom prst="rect">
            <a:avLst/>
          </a:prstGeom>
          <a:noFill/>
        </p:spPr>
      </p:pic>
      <p:pic>
        <p:nvPicPr>
          <p:cNvPr id="5" name="Picture 8" descr="dik_1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908720"/>
            <a:ext cx="838200" cy="73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4386" name="Picture 2" descr="D:\รูป\i8di8akf7j756h8b8b5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92696"/>
            <a:ext cx="7315200" cy="46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8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6434" name="Picture 2" descr="C:\Users\Pusdee\Pictures\คัดค้านนิรโทษฯ\13301466401330171780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244408" cy="5636482"/>
          </a:xfrm>
          <a:prstGeom prst="rect">
            <a:avLst/>
          </a:prstGeom>
          <a:noFill/>
        </p:spPr>
      </p:pic>
      <p:pic>
        <p:nvPicPr>
          <p:cNvPr id="146435" name="Picture 3" descr="C:\Users\Pusdee\Pictures\คัดค้านนิรโทษฯ\22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4800533" cy="3068960"/>
          </a:xfrm>
          <a:prstGeom prst="rect">
            <a:avLst/>
          </a:prstGeom>
          <a:noFill/>
        </p:spPr>
      </p:pic>
      <p:pic>
        <p:nvPicPr>
          <p:cNvPr id="146436" name="Picture 4" descr="C:\Users\Pusdee\Pictures\คัดค้านนิรโทษฯ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14668"/>
            <a:ext cx="4427984" cy="3043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7458" name="Picture 2" descr="C:\Users\Pusdee\Pictures\ป่า\12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284984"/>
          </a:xfrm>
          <a:prstGeom prst="rect">
            <a:avLst/>
          </a:prstGeom>
          <a:noFill/>
        </p:spPr>
      </p:pic>
      <p:pic>
        <p:nvPicPr>
          <p:cNvPr id="147459" name="Picture 3" descr="C:\Users\Pusdee\Pictures\ป่า\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57550"/>
            <a:ext cx="9144000" cy="3600450"/>
          </a:xfrm>
          <a:prstGeom prst="rect">
            <a:avLst/>
          </a:prstGeom>
          <a:noFill/>
        </p:spPr>
      </p:pic>
      <p:pic>
        <p:nvPicPr>
          <p:cNvPr id="147460" name="Picture 4" descr="C:\Users\Pusdee\Pictures\ป่า\p0101170956p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2130" y="0"/>
            <a:ext cx="4871870" cy="3964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8482" name="Picture 2" descr="C:\Users\Pusdee\Pictures\ป่า\may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687741" cy="6150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D:\รวมรูป๕๘\เกษตร\119201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5943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รวมรูป๕๘\เกษตร\20130115133732zbr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80" y="3430775"/>
            <a:ext cx="6409593" cy="340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8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5410" name="Picture 2" descr="D:\รูป\640x390_661359_1439816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" y="116632"/>
            <a:ext cx="6096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1" name="Picture 3" descr="D:\รูป\8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86" y="342900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 descr="D:\ภาพสวย\1350769752_CRW_1866_NEW_SMALL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9458" name="Picture 2" descr="D:\ภาพสวย\57211.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152400"/>
            <a:ext cx="87376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D:\ภาพสวย\1_original[1]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4726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6" name="Picture 6" descr="http://picpost.mthai.com/pic/17206/25572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0"/>
            <a:ext cx="5076056" cy="3581400"/>
          </a:xfrm>
          <a:prstGeom prst="rect">
            <a:avLst/>
          </a:prstGeom>
          <a:noFill/>
        </p:spPr>
      </p:pic>
      <p:pic>
        <p:nvPicPr>
          <p:cNvPr id="5128" name="Picture 8" descr="http://www.truenaturephoto.com/2010/smf/gallery/india_ajanta/india_ajanta_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45024"/>
            <a:ext cx="4644008" cy="3212976"/>
          </a:xfrm>
          <a:prstGeom prst="rect">
            <a:avLst/>
          </a:prstGeom>
          <a:noFill/>
        </p:spPr>
      </p:pic>
      <p:pic>
        <p:nvPicPr>
          <p:cNvPr id="7" name="Picture 2" descr="http://travel.mthai.com/wp-content/uploads/2012/09/09Nig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067944" cy="3573016"/>
          </a:xfrm>
          <a:prstGeom prst="rect">
            <a:avLst/>
          </a:prstGeom>
          <a:noFill/>
        </p:spPr>
      </p:pic>
      <p:pic>
        <p:nvPicPr>
          <p:cNvPr id="95234" name="Picture 2" descr="http://sphotos-a.xx.fbcdn.net/hphotos-ash3/s480x480/577300_505777976102158_2060902848_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501008"/>
            <a:ext cx="4572000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5410" name="Picture 2" descr="C:\Users\Pusdee\Pictures\รูป\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00750" cy="4941168"/>
          </a:xfrm>
          <a:prstGeom prst="rect">
            <a:avLst/>
          </a:prstGeom>
          <a:noFill/>
        </p:spPr>
      </p:pic>
      <p:pic>
        <p:nvPicPr>
          <p:cNvPr id="145411" name="Picture 3" descr="C:\Users\Pusdee\Pictures\รูป\4667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820512"/>
            <a:ext cx="4211960" cy="3037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3794" name="Picture 2" descr="C:\Users\Pusdee\Pictures\ความรู้\10441048_691200434307937_5765087800406786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488792" cy="56238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12160" y="633478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B050"/>
                </a:solidFill>
              </a:rPr>
              <a:t>คุณ</a:t>
            </a:r>
            <a:r>
              <a:rPr lang="th-TH" b="1" smtClean="0">
                <a:solidFill>
                  <a:srgbClr val="00B050"/>
                </a:solidFill>
              </a:rPr>
              <a:t>ธนินท์</a:t>
            </a:r>
            <a:r>
              <a:rPr lang="th-TH" b="1" dirty="0" smtClean="0">
                <a:solidFill>
                  <a:srgbClr val="00B050"/>
                </a:solidFill>
              </a:rPr>
              <a:t> เจียร</a:t>
            </a:r>
            <a:r>
              <a:rPr lang="th-TH" b="1" dirty="0" err="1" smtClean="0">
                <a:solidFill>
                  <a:srgbClr val="00B050"/>
                </a:solidFill>
              </a:rPr>
              <a:t>วนนท์</a:t>
            </a:r>
            <a:endParaRPr lang="th-TH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g1.s1sf.com/3/13/org/121/242996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4503812" cy="3183450"/>
          </a:xfrm>
          <a:prstGeom prst="rect">
            <a:avLst/>
          </a:prstGeom>
          <a:noFill/>
        </p:spPr>
      </p:pic>
      <p:pic>
        <p:nvPicPr>
          <p:cNvPr id="29702" name="Picture 6" descr="http://board.postjung.com/data/634/634638-topic-ix-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0"/>
            <a:ext cx="5148064" cy="3403898"/>
          </a:xfrm>
          <a:prstGeom prst="rect">
            <a:avLst/>
          </a:prstGeom>
          <a:noFill/>
        </p:spPr>
      </p:pic>
      <p:pic>
        <p:nvPicPr>
          <p:cNvPr id="29704" name="Picture 8" descr="http://waymagazine.org/wp-content/uploads/2012/08/freegan2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356992"/>
            <a:ext cx="4427984" cy="3096344"/>
          </a:xfrm>
          <a:prstGeom prst="rect">
            <a:avLst/>
          </a:prstGeom>
          <a:noFill/>
        </p:spPr>
      </p:pic>
      <p:pic>
        <p:nvPicPr>
          <p:cNvPr id="144386" name="Picture 2" descr="http://www.bloggang.com/data/calalily/picture/1254722925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3923928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1506" name="Picture 2" descr="https://encrypted-tbn0.gstatic.com/images?q=tbn:ANd9GcT8LCfyKw712zTwwMGK56x_6eUo94eKkTznyeoFj-MkpH4Ffl1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4295775" cy="3518198"/>
          </a:xfrm>
          <a:prstGeom prst="rect">
            <a:avLst/>
          </a:prstGeom>
          <a:noFill/>
        </p:spPr>
      </p:pic>
      <p:pic>
        <p:nvPicPr>
          <p:cNvPr id="21508" name="Picture 4" descr="http://www.bloggang.com/data/piroonrum/picture/131867142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9624" y="0"/>
            <a:ext cx="3384376" cy="4437112"/>
          </a:xfrm>
          <a:prstGeom prst="rect">
            <a:avLst/>
          </a:prstGeom>
          <a:noFill/>
        </p:spPr>
      </p:pic>
      <p:pic>
        <p:nvPicPr>
          <p:cNvPr id="21510" name="Picture 6" descr="http://www.siamsport.co.th/_ImagesNews/130208F8X9239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1008"/>
            <a:ext cx="4762500" cy="3356992"/>
          </a:xfrm>
          <a:prstGeom prst="rect">
            <a:avLst/>
          </a:prstGeom>
          <a:noFill/>
        </p:spPr>
      </p:pic>
      <p:pic>
        <p:nvPicPr>
          <p:cNvPr id="21512" name="Picture 8" descr="http://p.s1sf.com/wo/0/ud/190/950414/84540cffe0815bfb7a779a0994a569bc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3114675"/>
            <a:ext cx="2495550" cy="3743325"/>
          </a:xfrm>
          <a:prstGeom prst="rect">
            <a:avLst/>
          </a:prstGeom>
          <a:noFill/>
        </p:spPr>
      </p:pic>
      <p:pic>
        <p:nvPicPr>
          <p:cNvPr id="8" name="Picture 10" descr="http://men.postjung.com/wwwsys/richtext2/emo/33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4509120"/>
            <a:ext cx="476250" cy="47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6626" name="Picture 2" descr="http://1.bp.blogspot.com/-lofisZhuzjo/UCPJAD2xhZI/AAAAAAAAABs/pLOJ1NAeVew/s640/%25E0%25B8%25A3%25E0%25B8%25B9%25E0%25B8%259B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4824536" cy="3743325"/>
          </a:xfrm>
          <a:prstGeom prst="rect">
            <a:avLst/>
          </a:prstGeom>
          <a:noFill/>
        </p:spPr>
      </p:pic>
      <p:pic>
        <p:nvPicPr>
          <p:cNvPr id="5" name="irc_mi" descr="http://www.bloggang.com/data/s/shantiom/picture/1329034946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961117">
            <a:off x="253969" y="2552303"/>
            <a:ext cx="2562225" cy="172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http://2.bp.blogspot.com/-NDdsntwzvxc/UI_bU6BkDKI/AAAAAAAAAt4/r8E8RcpLRiQ/s1600/AYURVEDA1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637416">
            <a:off x="6265521" y="2353621"/>
            <a:ext cx="2504734" cy="211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rc_mi" descr="http://www.vitamin.co.th/upload/4(123).jp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4077072"/>
            <a:ext cx="2933700" cy="210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rc_mi" descr="http://1.bp.blogspot.com/_djP4cjISkW0/TEaVXaqjLoI/AAAAAAAAAEQ/-GziEJ0AQX8/s1600/สมุนไพรเพื่อสุขภาพ.bmp">
            <a:hlinkClick r:id="rId10"/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4221088"/>
            <a:ext cx="2533650" cy="178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22530" name="AutoShape 2" descr="data:image/jpeg;base64,/9j/4AAQSkZJRgABAQAAAQABAAD/2wCEAAkGBhISERUUEhQWFRUWFxsaFxgYGBoaHRwgHhgaGBoaHB0YGyYgHBolHhsYIC8gJycpLSwsGh4xNTAqNSYrLCkBCQoKDgwOGg8PGiwkHyQsLCwsNCwpLDAsLywsLCwsLCwsLCwsLCwsLCwsLCwsLCwsLCwsLCwpLCksLCwsKSwsLP/AABEIAOAA4QMBIgACEQEDEQH/xAAcAAACAwEBAQEAAAAAAAAAAAAABgQFBwMCAQj/xABBEAABAwIEBAQDBgQGAQMFAAABAgMRACEEBRIxBkFRYRMicYEykaEHFCNCscFSYtHhM3KCkvDxQ6KywhUWJFPS/8QAGgEAAgMBAQAAAAAAAAAAAAAAAwQAAgUBBv/EADARAAIBAwMDAgYBAwUAAAAAAAECAAMRIQQSMRNBYSJRBRQycYGh8FKRsRUkQmLR/9oADAMBAAIRAxEAPwDcaKKKkkKKKKkkKKKKkkKKK+TUkn2ioGOzlloedYB6TJ+VUOL47AHkbJ6Sfl7m9qE9VE5MItJ34EbCa+FVZxi+KsQ4bLgHkmE2M+9xz69aifdHSmXXdEzAMkmRawg/veIFLNrFHAjA0h7macvFoTupI9SKivZ7h07uo9iCfQAVlaXSJJEEHa5ifhVA5iI6HrvXJGawQq6Y5Ry8sXG4sfnVfm2PAl/lVHLTVEcTYU/+VIjeZG3WRX1fEuGH/kHtJ/QVk6p8RPhSpLt0897aTflBHz6VJ4gSllkgrHjKiYuECxjfexvztFc+be9rCdfSonJms4XMW3BKFhXof2qTNYhkylEaiVQdt5tG3M9f+RTThOJcQ2UwsqSncKuIPfeel/neiLqxwwgzpSRdZo9FLOA44ZXZyUE7G5H6TPtV/hcYhwShQUOoM00tRW4MWZGXkTvRXyvtXlIUUUVJIUUUVJIUUUVJIUUUVJIUUUVJIUUUVJIV8miaTeMMyUpYbQbCxvAJgm56Ab+tCq1RTW5haVI1G2iX2acSMsTrVJiYF6TM144W5qSk6EdR2E79f+utLzyDADYJTBEiIEeUkTeOQAHzqvfxJGpKSJiSm4gRaCbVn1NQX8TQp6dV8mdnc9bmAoqVM25m/a52A7ipmU42SFKbURMkHoZFo5gCfab1RtvAW58yIH/VMGCxDT7YbcIbcSPK4LD/AFC0Ax6elBIFsQmVOTLNTTSTLL5bcPwh1IN/4QoxEkXuT9agsYnxE61nzkmdVgBNyOQj9YqPiypCi3YkABSpkQdwNM97ek12wz2FTASlw3jzLAE7RaN7fOqFMSxYL3zOQwjjhS0m+m61kQEi8Akf8JNdvu+Gkoc1GNnW7diCJg7TMdqYkcPJ8PSXFFskkJTCdzNyLq33O9dDw2xHwD5n1HOrCDqPuiwtCWClbDgc1khRIAUmRJPYETeLX61HzbL0qZSoSXB51IIBJTfzJj4iN43pjf4Yw6wqEg8jc7xHWZiuisiaXoUoeZIhMKVb63rjY4ld27mJOUqusEpAVMHreZntAn1+U4PmZlJvJvtzJ5Qf7+96/wAHtkyNQvPlMfTaq57hpaI0LPKyv0kXqFh3hkYWsRI5xAI9Os95I+R/T0mYTHOMn8NZSZAMfmgix5fMdaqcThXm7rQrn5gZn67V8/8AqBmef62777fp6VBcZElwcGPmSccWAfm5+MDb1A99uhptw2MQ4nU2oKSeYMiscTiJNiZG8cwBYb2Hy5VKwGbKaMtK0mYkWB53He/LoKap6llw2YtU0wbKzYKKoOHOKU4mUkQsDlcHv29DV/WirBhcTPZSpsYUUUVaVhRRRUkhRRRUkhRRRUkhXwmg0q8S58fM0kgcioT678haPc9KHUqBBcwlNC5sIZxxVJDbOq5gqG+02HcczSvim1KlRURBJkQqAImZspShPpcVzcxGkk3idz2KU8vzbWqwbW2reCJ1GeVorIq1C+TNelTCD0iVWIOlBMG0kfOQYm1oHOqfGWSSI8wBH6/oP+qt8dsUhSQmCLyokGYiPQgA8gKoc1fTqVqXCRaSCrkPKAneaXvCgSlwckqUL9SJ97jtNd1YzQdMwT337X686c28OlWGQrCk6b2tIjdPZQ3E796TeK8OZUtMaxE94sfnv700lTO2U06Co5LSMjMFFy53ke+8R0vt1qyweYJJkE6h8N5g9B7mf6TS46/8LidjC/cWV9ZMVNwrkOAJgAkEe/Wd9xRCI9qKSFdwE1xrixjwkrWtKTAlPMHYiN95rvgsb46VBBIA9ibd7xvSXleBRrTNyRrvtKQb25yQak4THradU4i8E6k8liJMT+aQDP8AU0iT7RDp4lvji60fjMTzqtXxZoUErid03F+96ZvvjWJRKeYBPI3pK4kyhK1IRGolyEjsQZHWwg+1RXzmV244jLgOK21CJhXt87GrHEZo0ACb+gms9xPCrKQS3rQpOx1qO3Ykj2inDKMY2vCtwQSEBKuuoCD9ZqMRyDOBLT7jc0aUncRtS/mWEQpJUAARcdY3JjlflUXOMCPEQZgJcTqHVJUAf1phzrAaRZJ0piDvvVk/qEubAWie0s8iTeRJv1PtttVgwsFQjc25+/MgdPlVWshJMdJHOL2Bv35960bg/hNLTYxGIEqNwn/2k9e1O9LfmLdXZgy54VykMNFxwaVK5HcCZ+Znb0q9wmLCxIt2NLeL4gWpwNQmCCVWmByvPXn2qA5n60OfgoW5pJ8Qp2SYFvW+370wlVFFl4gjQZ7luY9zRS9l/FGv4h8t/lV5h8QlYlJn9qaDg8RRkZeZ1oooq0pCiiipJCiivKjY1JJXZ3moZQZFyITeJPPvb9xSGAXCYEqIKp7bAyBI3IA7mJvU/N8UvEPqKDASkwTYC5gm9rdtz6gesPGyRHmUlSSU3sRtuIOyax9RV3t4mnRTpr5MhpyRenUpUkbJRvsOZ6nt+bal3idtWGebSlSghaAfNE6pgg7ciCelNocUYk6ZsEmYmdNomCBf61TfaHh//wAZCpVLTtyb2XINzM+aBy2oCEFs8S5Zh3lX4OttbmoBKUiSQTAnYnaACT7HrNLqsW0p1GuVNTcAReTeBc2uL72q7wGMS4wUC4AJj2jcbm3S3W9VzXCx8LXrBBVpTI0quARN4KvMCOUEXo2xAbzhqVCLXjhw08mFFI0t7QDZQspCwTeQCL89XaKg8U5Ikp8Vsakkcu9yR0PY8/WahZfjSwwEypwX1aonf+XYyJvv1qyyrNhEg60OE+UjcncRyVvbrPWydQFWuIakxSzCZwnDaSpubHzoPKdlJ908uqSOVSckwC31+Gkx4Z1KVvpT1jn5rf6h0pi4i4fShXiN/wCCszIuWlbz/lNp7XrjwhCMQ+2qy3W/L0OkkqA7EFKvT0pzqbk3CaTMGp3WMycsCIAKoEwZvsZPuelVOOc8F1pKyNDi0plVtzJn6700iwAMT5ZVyMQf0j5Ur8Y6Th0otr1AiYlJBKpHak1yReI3ntWDedePg60LvcEiBJABPJO9j8qYMr4cKD4j7qnXOR5AdB2786mcJY1teH8UgJWo+eNtQsfbYjsa8ZhmggqBCRzqE2xKFiTaesYygApiIFz+1Zic6dZxrvgoUpvVCgNpFlEe9OOJDz41I8qY+I7dyB+hNVScChkCU35xcmroMHF5PzIfEueo8FRE61JgApII7nlbf2psy3MHsThULU1oWUibyD3HMdYilXNmg4QgwASL9OQBjaa0TJcixKcM2ltTak6RCjIkdYirhGYWQZg3YLkyt4c4eQ7iB4iQQAVEcjtA9NqbeIcTACByv/T/AJ2qsexbWAacAWF4gp2g7nYdhzvUDIcT47AWSSqVBRNzIWZn6U6p2p0+/eLFdx6nbtOOOWpDTikDzkW5mT5R8p2r7k+CUygJAO1yeZJkk9yamutfCP5gT7X/AGrsFmD2qtwWAENuO20gnLiCFpV5unIjp/er3IX/ADjuL1XzU/J1DWk+oolMkMIKobqbxir7XwV9rQmfCiiipJCqviHMPCZUeZsKtKTuOsQTDYnvBM3Ii0H58t6BqH20yRDUV3OBIGU4UhJUbl2wFtvi3BvMwOkbV2U0k+ZsDVuDAt5SAkxeJG9cMK+FIT5CCo30pkDQfKYNxIPfnUlTRBC5B7iVAgxIAntA7msViI+b3vPb6HJsQJINxa9zt6R/SoWdsF/CvJBMKBA23ACgQRykxe9jUvMUkkaCQQlVyTHIwY3/AC2MHv1rcx4lZwqE/eVa3LHw20knnJ8xhIuIM/PauKDfE55lHwfkw8JLy1Qor2WqANCvNMGSqx59LXq+x2FWkuaUoCYhtNgVEQNX+0AD0pc4ccaxCA0oqCA+tQBgnSoakpk23KhN+nOmrNcSz4Xhk6tLQKVapKgnmCkzMDVqHqYo/fM63iJOPwBSRrNyJ1A97pm20fSq/AZwlrEFMeRXyJ9PqPS14q6xrPitFRGypSUqkH8KVao5yR022vSPn2YkaWmwFaQJUfWdIj5E8q6E6npnCSq3M1xhlKkH8yFgahv31JI3MX736mkXiDJVtOFKToUg6mVg7TyBj4TPoCehITffZ/noeQRJ1piQq5It+hG/UcpimLPspTiWiOYECLEc4nl2PL0JpVGNJypjFGrY37HmZ7lXHDjy0suoQlZMaxIlUglJTyJgiQabXGEbqAUQYKiBa4sOk7kVnOMYXhsS26RJS4FbRKkEEoP8KiOX83MFJOhYLHpXC0QpCwCI/wAsx+3rNFrKBYrwYZxtNhIeY4VxppZwrhaWIMW0qG4sRGoi07i1LLWLcWtlTpWvS5rULxptAgCOto6U55jjUIStRggo26nVMAczFvaaWcuy9eiVAg3KwOg0mB/y9+s1VDYQZzNAVmDSkpWhQ0x7GljM3EhRCRJJmB6Tc1EbbC2liwCrm1yQZXpvebf3q0y/h9bqvwEA3kwdMAEhO9p5muLe+JQgDJM4cHsD7ygPjXKhMpi5uNrQLW7VpGMz5LZ0NIB023hIjkI6V5yXLUYNpRcVdZ1GYsYEgRv7Ulp4pYC1oUqIUQCoFM3tZQp3caC+T+oBVFdzjAkDP8NiXHVqbIV4i50qPwz35gV6yQu4AkuedpZlxSZhCttWk/kiAT2k86scDmbLjhSlaVGJgHkCJ/UVOxSQUkG8ilA9iSI4RgIRLBt0KTKbjef0A/X5VzQuxqj4DRpw6m5kJcWE9k6jA9tqtHl8tqZQ3zEytmtJAXIntXNWLKNJTsVgekz+8D3rgy4favbwBQq02n3Fx9QKueDadAscx0wGK8RAPPnUml3hrFEmN5F45XpirQpNuUEzOqpsa0KKKKJBwNZ7xc6s4q2wKUgb3OmTG/lsYHTuY0GkfiXG4VnFAOhxa1DX5dKQkXTMnc7/ADpbUoWUARvSAl7AXNpDy1behB8QJgrB8yUxe0dU+Umu+IzRrcuRF1BGvvpiBbrPoKiYx/LF+ZDqkAEpEpJTJMz3Hz3r6jhxtxHiM4ltSCSgEqIk38sKETcSnmOlI/Le8Zqb1NypH3E7P580DqOsm19Gk7QfiAnlSvxA03+KZhx6QjVcC6QjywVk7bC5MDrTM9w66mxbJCf4diNIv6zI58hzqmzHJDqLmlctbK0z5t0tJBEAGQVKmdhIqopAHMqHxiVuWYZvDiD4pOhIJ0kEFQI841JA5wkXiSIuatsbiQ2tshi+lKYPwoTZJ0xubhO0971PxeAaModgOOqKt7i6QQDYbJCfSRcVHx2ZoVohUIXpJWOcqCQmZsSqZgEjtvVmXcbyK22LebLcUsIu2lStUDci5UpV9QFgCYPSq97IUOiAptJHLZUk2TIJBmxSq0yfQMTjAZKEq0jygqlSAVKSAokmCrSJJ6HV7HyrKm1KS5/hlYiL3kaoAUALpKjoI/MLTJN1AUYlGO45iHhX3MI6FoJGlV56c57Rv2npWtZXnSXk6k7wOfImRPaZGr8prM8wwdyF6goE+ZQPnA2ibhUggbDfa8TOGcxWladEkpPwi+pCjFvQ7DuoGIFA1NLqLfuJym2027Rp4pyUOhSkJk6QFIVbVpPlEx5XEmQFD6gxWeNYl7DKJaWdBOyhOnzbLQfhVIIkWJBG8xrr6wtnxUREXP8AKREnqkWnoN9qzHibCuJXoeSAsQUrH50m24MKExe5+GqaZ7jaZqUvWNsm4TELeWAXNQANj0jZI2EyL7iasXnkoVoSCJAUCokKn8otBIv9TVDw24NRCwCQDvz7RtNMLTLjjgSEEFaipIsdwdITcRy/tXGWzWlGG3mScI2ApMGNRAsDCSR5tuUz13rQ0ray9kIT53FX9e56JFVmCwCME0fEQhbzhlKTCgIEaj070sZxmC1uFCDqcVdajskdT26J5+lFDdAf9j+oJaXzDZ+kfuOOTY9zEaluKCgFQmAABtI78ql4nAtLEKQlQm4IB+c2qDwvhA1hUAGZlRJ3JJJJNTnsTA9qDuvlsmBfDkLgSgxPCzKF6sOPCXNtIEHsR0r47lWJVYltofxElZ9kgAfNQrs9jVJVqG6SD/X6VZLd8xvuZHpuPpFH06JUJLTpqOspMDlLWXoTDq3EOK0rUuICjJSqw8oJkXm5TepuIhREEQK9Y3KximnmjcKTE8tQIUm/qBSKpbjJKFOOMkGCjmPS5tGxmmHQg3EtSHUv/VGfGZmlsKn4UkAgQTcTsDPTl32rjhceHjpcQQ0oXTMKN7XB8qfqapcHlyFOSPxCEg7TqUepN1aZBPqmpuEwyislRCdBkiRJO8D51xVtzGNqgeY65PmeHaKUJhA5e52nrPemgGssaYAFjT5wviytgAmSk6f6U1SftM3U0rDeJcUUUUxEp8NYtxbj38RjVsFpSnNehCRcQCTuDYAQZPc1tJpVxWWsYd559A/FeNybx1joOZ70hr64o09xmj8PrdJybXNsRayLg5rBIBX+LiDdS1XSg9EJNrfxG57bVHcyA4rEkqUU4dP+IAf8RZiw6QkJ1KF9hvtavOKWoIQfMrY9APiWew/WBzqc6UtoCEbAQOvcnqSb+9eQGqqbzVv4mhua/OfeQ80zlLIS4dRDRQEgKMm4SEg7mdu9NWZZjYhOnb8wn2jpSrlGF8VwvK/w2yQ3/MsWUv8A0/CD1k8hXniPOQ2kC5KlBIAubkDamqWqq006anLG8XaitRhjiMjvDeGxaUOPsgqKRbUqBzGxA57xNDXBeESISgpAMiFKlJkmyp1C5PPnUJOaPuJkfhgWAH9SL15TxKpiC+qUFQBJ5SYn239Jr04r0zZWip0tQAkH8SNjPs/X4wdafPTQ4lJQBHIJgkzFzfv1V854FxryyopWdKdQA0I80QkJUCokSkEiwuOd6ZM44scUXm0HQWVqSopJvclMHf4dM9DNKeH+0DEsuXWVCbpUdQPzuParkIDDUtFWqJvFpAxbK1BHjNq1X1R8ekgBQJIAISPiPIzZITFfcowepZKG21EFULSUlIAF0qUkG/puN++q4BWFzFgOKbSqRpUDukjlIvabHv3NeneEcMlvS2ygERBBKD6laRqPvNQ0SeImX2mzDMR+H8WlDi29aRJsDIIXKtSBrutJhV45QeUV3EOi7KmyWgQWyDKm7K1Jg3KZBge38NNLX2fvKWHXXUlQK4bKZTCgR8SQkgxewNydzUnMOEnHBcDUYvJIEc7gH166U0i+lZW3KIelXUGZ1gcsIUNIEgjcbEyJ9NqfMny9vCNJedQTiSSECTsJAVp2AipWW5IMGFvP6VGwQncyNh05T2pbzzN3FrMeZ1ywHID9kD/lzQzelk/V/jzGx/uGx9P8/hnjNc2WtZSk6nl3JOyR/Eew5DnFVmKRpaWhtUKglazckxN+5/SuWLUWUKS2QXVfEtdpVHaY7D2qx4H4bZxB1LAc0/GVDdc3J7DkOlUWmzG18mNPVWklx2jpl7kMtpTKobSPKJiw5zHtUV99RSdSVIPQ8r9e8fWmVllKAAkAAV6cbSoEKEg2NMnSgjnMxTWN72md4vN0JJHOCexI3Arxw7xM6+pvCpabKkhWp1xRMISRcIABUqFARqi01V8RZGprEqQs+QStF4JBkfT9YqqXgFpxDTrDpTpHiJ3m0DfkCDcHuKDSbovY/maOxalPHPaautRMpFgLAC3uaq83yIYxJSYDyR+Gsz/tVFykz7fMV54ezn73Is2+n40cj/Og80n6fImrzDiAOKdQw5KUeV11J+ImR4bZ/ht5lD0HM1pblIvyIqiOr2GCJT8P5Y687oeUlpCSdIbGozsRrJgfI0zZpws0g+K2LBMKFz/qk79/nVBl6yFAJsALkDboB061YYfGuN7EkRz2POD1oWI2+8te86JRG1NPBq4Cx1I/SlrEEBKVp+BYt2I3T7UxcIDn1J+g/vRKf1Raub0zGqiiim5lzliFwKT85xcqN7C3yprxSr+1JObMhTnh/wASgk+hUAfoTXk/jLl3C9poaQAZnTKGtLZeV8Tt0j+Fv8g9VfEfUDlUPFqU6tLSCQpyZUPyIHxr9dgP5lCrLNcSBN4A+grxkWG0IU8uy3YifyoHwJ+pUe6u1YykM1zwI5usPJnfHYpthoJEJQgAAdALAUl4nO4UMSpJKUKEC20xN7bkH2rtn61YpwtoVpQj41nYHp67/KvhwzYSG5CwdwDI0kWFufY1raSmovVqc9pdUbGz8y/wec+UkkzJ3KY7ERypX4xz4lBTII5/Ue29U+dZQ4L4dZ8JPl8NRMgjpPLa0zVtw/wKFpDmKWVqBH4SSQlP+aLqP0FaKUgfUTiOg0VubZlCxm6/DUFQSpZlQ5qG8zcKv/2K8Ptak6tQ3+G80+Z3wBhVp1tJ8JZHxJJ+oJg0t5NwoVveG4pRg3CfLPvcgelMCpuJtJT1iLTG7nxHb7JG1Bh5R+ErTB9Emf1FOGKzECyfnVZh8MGm0oSAlCRCUiwH9T3NRsQ9VH1hC7FmO6CtVNQ95YM54lpBLpsFJA6+Yx9N/Srush4+zDSMOnmpxR9gmP8A5VovCOZF/CNKJlQGlR7ptPuIPvTOjrFvS3tM+tYVCBO2b4APjSFCU3ieuxNIb2RuNLWEoLjpMSB8gOiQP3NMnEKHMOtT2GBU65AIJkdNiQIm5vVzgM9ZdUEBafE0zpBvAiT6AmuVKVOtUsD6hzG6NepRp3tcGZLnCS21+KCpdhqT8JM2MEyNx1/amf7NHkhLrZs5r1noQQANPYRH/dcftG+zt1+XsKo3utgWBj8yI59Un26FG4WU9hsSHATLZIWFTsfiTB25fIdKslDYZypXDrabpQk1RYLi9pYBUFIm1736SLV4zbiVCEkhUDtdRPQDl6n6b1ckLzFgpOBPWbZcjEOp1iUpUTbeEwkAHlKp+tGJ4SwrkHwEpIEBSVKSoDpKT9DNd+HcWH2UuxAJOkX2CiJM3JnUatzXDY9pa7Li/ESsb9nKVGW33QeQc0rA9CkJPuZNQf8A7Uew6NLbKVydSlNkGTH8BvPtWgVBSs6uon6ftQiypi0YTUVLWJvEwhVgQlJgEwIJMbnvHKK8vKSBc3q04wUShsxDgWpBPVITM9x8Meppd+5FXxE1SpVVDHaN6i7pb4RIcwmnUAEOSVdBYmO8E06cONo0yj4QAB+/vSTw6zoDjZMpUCb8rR8tqe+HUIDKdCgocykyCee3emqDBsiKar03HmWkV9oopuZ0g5kysiWxJ6TH1NJPEOXupWHUiFIKVKBjab9q0SKzn7Ss/eaeShuAAiTIkL1EjSeYAjlzrM1ehSpd+/6hVq7cHiVas18XEeGseQeZR5EC4HudPtNT824iToJSfLEk/sO9J2P4uw6m0hKFpdUQFA2Sne+ofEOWw37VUPZi9iFJAUEIHwpSN45mZ+VYp+G3IPA7xldQqi5N4zZS6otBRMklTi0q2PmJCdrkWue4tXRwwoJPiBStXiJiwTblsesco52qryTEFX4bsfGmCLFUhVhH5pA25Ha1SnHioJOopdeUoalaQNKpF/mRygn5NVFAOJpaervS8k4paVpVpMtIMWPmMhP7mN+lQsjzVbVwvVYpWk/FIMA/KojmObASkpgIGgkHUNQUQFEfKqZ/BLcf/BWda1Xna1p7bUXTITeHaou4Dm8f0ZwuIKjBvBq44Fc8QPOx/wCTQk9kiD/6p+VZ49lWIbgOPza4ED2nen77P3UowobBEpUqb9SSD9fpXK1PZ6pXU5WwX8xlxTtVa3JNScQ6I39qT+IuJ0I1MtK/FIIKhHlt121fp8qSsWMTLrSW5i1xVmYex4AMoaKUT3mVn5mP9Naj9mrn4TyJnQ7/APED9qxYZcUpdICgGwFSrmbGx9JPtWkfZrmmjFKbUf8AGQCJ/iA1foVVr6faHW32mE77qm6OPHjCzg1raSpS2xqCUiSRsRa+17XtSDlT7D58RpLrGLQ1YrKhIB8xKQQNIsBYW+VbAoVjfEGJfOJdDUHQSiJGoiYsDBIncSKeqL7YJjunXdckXt+vM07I86DzaSopCzyBsb8r/SoXEfBjWJV4ifw3gPiGyumsc/Xf12rNsJgXGHG1eJ5AQohJ+E21AyeWm0bmtQyDPvFT5wE8wdQMg3vYQYihpXQ+kn8mFr6Zk9S2znHaIIQvDuFp1MEbg3BHIg80mN/+qj5rg0hXiNgQuCoGSZAgQflv0pv+0haEsoWUEmSErTuDEhJ6pVBEdYIvYpuDxIIAJlJuDyiuVqYcWgqVQobiP3DEfdmY28NI9xOoHvJNWqjSPl2YKaV5TY7jl/emE5oQAoAKT+aJCk942IqbcShyZY4pQCDeKjLWFG1jXB3OGSnzK08/MLfMWrg7mLKBrU8jQL+VQUVdgkXJ7Uu6kmXAxxKHizOEh9LaiAEthRuLKUbA/wCnT86rfvyeRnsL/pVLm+ZIxClLUn8R1RIA+JF4T6aQAPapP/1TEqKZACUi2nyydpUPrE0q6K7XvabVFClMC0s38QpphxwgpKoQmbEAkaldgB+tNX2cSEuACEDTA73n6RSFl+KLylB4kkeUpVyHIRtBMk9bdK13hzChvDNAJCfKCQABvzgc6Z06hqg28LFNY+1CCMky0ooorVmPCkX7Ucp1tJeH5fKr0N0n/db3p6qPj8El5tbaxKVpIPvVHXcLSGfmjM8LImOV65ZGvyFP5m1E+oNMueZQph5bS9wYnr0UOxF6VnJZdCxtMK9KRB5BgJYZnqICkkhQ8ySOR/rUljzthSiAIJBKv4uQEEglXIV70BSbGZ8w/cVwwDZCtCYJcICARMH8xHPSBc96CgH0mGpVSuBB5gqkoQSEpleglcEEfGVJjQDYEaiL15yrGpZeWvWgqUZSkHUU2mDa3/dMmZt4ctgtKKStSQlpJIC0pISVFEyJIJBMcutV2Lyt5xKV4ZjCuTY6UkrPstXlMjYAU0ALYjWm1HTqAtmezmBcKQE6lGSb2jfn+leHc+Vh3AWtMzBTyVNgLHabzVXi/vDAh5lSFH4QQUzsIEctq45SnxMWjxFDSlVzBAG1/wBqA9IEEtxNfUakCmxB548TSRhXnkA4hZbCgPIyYJnYalCflFcFcKYFsSW13tqUrWreLeUjnv3ps0pUElCAsWhUSIixFQsc1F1nQOcqUAQNxpBvWcu4fSMTAqOz5JiZjW8MlXh4sqbYgLZjVe19UXKr9DyqHgM4R97Q6wFBCVJCNUyQkd7wSOdWPEORt4hACR4akJUUuKJP5QSFbmCP0FLGEaW0EAlJmChSbid4MgG80xTcKAYo+J+jW3AoAjYgEe9Zx9o2VKSvxG0lTjnwaYBJTEhVr22Nr86bOC8zD2FR1QAn2gFP/pI+RrvxLhyWStIlTcqHcRCwO5TPuBWrVQVEv7ZEeo12pncht/53iFw/hHS2kvAIUgWEGUj+a8e0mKvnGEpBUSDAkxYgc6jOua1AIVcpnTFtr+xHKumAaSSrWDFoSeg2jmbjmLWrHCNUbItNh6o23H9pfJxCHWQh5v8ADWmCDy6auh5yDakbMeEl4Uq0Erw5MoXYlM7oXHe4Vtc7GmlzWtY8kISDF95sZ9ql4dbba/DdVZxAGk3SSZmenIU9SqsTtOR78TMdByOfaZ8h/SqFex/b/nerfLMxUkmb/wDL144jyf7u7oIPhru2e3MT/En9CD1qGy3MpKoMfEP/AHDt/cUycGCGZI4gwq0pLqPMwU/iI5o/mtco+qd6XJSBq3sffvtfoKlJ4gewS/xgpaJ33SvkR2PY1J4i4fBbDjA0oVCimIIHOOnlMUtVpBszSo1CgAMTshMYpyLpCZX/AJiem5IlQPSnZoAi1L+Y5EhTfkSAoCU7iDBi42rhw7jXQEfeHW0Nq5qsU2MdiJHrf0pJl6uV54j6tbmPnDGWtO4oa0JUQkmTygg8tx2NaQBS1wXgGA2XWXA6VWKx25AcqZq1tNTKJY8zF1dUVKlxxCiiimYpCiiipJEv7SuHfGZ8ZA87Y80blHP5b+k1j7zGuQa/SahWLcf8NfdHitsfhOGR/KeafTofak66f8hBsIj5fiVNktk7fD/T1FWKcNqUIOmSJIMQAZKrdACfaoWOw+vzJsRfv617w2Llkz8SiUn0EEx6yPlSxHeDEteFMJ94dVyWpSnESeWowkHrAEdpoDrbbjyHQQ0nzaokpJJEpFjEgkgdKpWmzJCVaQoJHWwSQY786ssK2643CyFNoSABNzfcxYkREHpVjUAzCBgJX4XEoc1OPFKykENkLJCp2OkixA5z7CpGBwYLoQ0oOJLSFLVPwqI1KHsSRFQXXm/ESN0/mI9dp2mu6mytZ+6qcAF1rAPlTyCotJNgO9Xc7kmwVRtGWvaP3DfEoawqUFVhtKgkXJJHejE5qyVFa3ErUdk6pCeRvsB7VC4Z4VViEQnEDyby2CbmQQZvfrtTDjuBQpsJe0vwf/IlFhzCSmFJ5bHtG1ZhGLniYyg2zEvPOJEOJcDIU54nk1zCYn4UC2ob+Yxz5VW4PMXPHQltGv8ADkCANIKY1eYxsVCf7V24tyVtpwN6Pu6UjUDq1NrTN7T5FdJF9j1r1j0NAeVtaUlMaxcq5hIPXl9KLZQMCBbmaF9m2ZQpSNBOsgApIISlOogqsL+aLdq0UisU4Aypb2JQjSsNtgFaVHSQkgxI5+aNq13KMuLKCguKcGtRSVbhJ2TPOL1paRnK2YQ6XtmKuLw5QnSggFtwhs9UgylBPIwdP+kV2y8pSrStR1m4KgBqBuIi0xb2qDxq/h8E4HFqcPiEqDaUyCRzkwBci01QZJxzhn1Ft944a/l1hJCpJjzwQmLWMb70AUqjE77DOPtNElFVdlyLTSEDlSvxRnLQxCE80ghS9wkk/D69TyqZn+eowWDLmqZhCFkySVfmkb2BNugrN8NnSFqISF+Uwq0j1HPvMdaHWVqaFALk5hdMFZt7G00g5o0pktuw4gxF5UDyUCPh9aqszyNbCQseZvdKxynkvoOU7fpVQxiklGsgkr8qQLTe6vnPyp2yXOwhtKHPMNvny71XT6mx2ucS+o02NyCZ3xZjynC7BWpQSU2g7xsNhYyOlfBnzulKHFrUXEhLbYCREeXURBJ96d+IuAWsUicOsIIM6fyz2i6Dv2pDxWXv5eCp5lXjFWnxVEqbCYgELEwOcGDPtTzA28Rem68MMz7nJeZbSpaFxdKpTBSQJ5ciJg7WrhleRLxC0eC0VENoCZgASJUoybXNWGDzs40KwzykhSo0mNlDSpHt/cc6e+CuDl4VSnHHAqRCEpFkgkEmSJmwtyoIoZsoweY02o2rc8jiXPDGSnCsJbKtSpKlEbSenYWHtVvXwV9rQACiwmUzFjcwooorsrCiiipJCoWb5Q1iWy26nUk/MdweRqbRXCLyTB+JeCHsE9OkuME+VY3/AMquiv1pfRlYU4VRokKJH8O2nlv1G3pX6SxOGS4kpWApJEEESKzniDLlYQrJQktr/MRJgfzRJsAClV+YKtqSrUiouDBstpmmIwSkKCSdQM3HKDeY2qOltbSXFpXCZIVGxv8ArMXplewhKSoaVKAlBn4gTIk9QJ7iI2g1WNYzTpQ42VqMoLZkBwGboUkGFbyD6jpSaEtgwac5i4taVSXTCTfUJGogflB+U2rfOEcnaZwTTaUJEtpK7C5KQVaupJ61jWb4VWHhlxIUyfO2oiCREQr+FQtI63515yzO3sM4HELKhEFK1KUkjpvY9CLjvTJIE9F/p3Up76RxN/GCCUgJSlIGwFgPYVXZitKAStSQBeJv9L3pOwX2h4dabqLav4XI36AiQofI1WZjxghaVBt1JWOWoJ+ZJv6JBpGrY4C5/Ux6immdrixlZ9pLoebKoWNJTEqA3J3SQDB67WETUn7Psv1oQt0FMKkKkwrSkJSN7gASDzpYxz5ulxalqWpClGJSSkkhs3tvTTwpjCWEIgjTzBEAA9PpNMKdqW8waWPMZsWwyHB4lyY0kqUCO6TMD2vTbwjxE26nwS4VuIkalEHUNxBHxECATSk8tKAF6tV9iZHtXHDeIvEJTh0hClaSgyBGkgqVHSDE86vSqENDbQYzfanknj4MrSJWydYgSY2UPlf/AE1gCwl1xKAfiMTBgdzX6uWiQR1FfmrivIzhsQ6yTOhVjtIspJ9YIp9xC0G7HiR8Y8sHD4crK22lkgSYgxsD2n2Pap+KzEOIlhBC0uaiQQdckjoCLBNLagpSVeaVgbncp2PpFvZR6VIynErSdU6UgkEiFKHLZR9tXegHcFNuYZtlSodgsJoDCtJOudSQIIMmSkE+p61Y5JmRecV1RCR0vJ262pdRjSrwQ2lRS4POQZKFTB1QmCkCCYPUcrzeG1uIc0pGsqVqJHuALgRzPvNYq033Hqc/eM9UWAQ8R+yvPg0oJHmGkajzpqw76XkTEpNiCPoetZthWC1Z2C6ozA2gqskdTyNaZg8PoQE/OtXSdQEqeBFdUEsCOTFrE/ZlgVPJeS2WlJUFQ2dKTBmCmCADziKawK+xRWgBaJEk8wooors5CiiipJCiiipJCiiipJCoeaZW2+jQ4JG9TKK4QCLGSZpxd9nq0oUvCKMC5a5/6Fbxz0H2M0pZS74eG+8KbK3AtaVRulHlB8pjzAm8QYrbcdgtYEGCPWPoQR6gikDi/hFxSVeEsNaiSvXdBlJSYcSnyyCfjA5XtSdajfKiCZe4mfZ1m/3pOl0pSEmUeGSRtstKvNNrGBFxFLplJg/2NWmLyp1olDiClQGxIIUOqTMEe/ua5ow+oRB9DuO4m5/XsrelibR/Q/EX0rWOV7yBoSQQbj6j+oqwydkhtQSUgCbxJPeZFrj5Vw8AtKCjOn+If8iextUhWMUoqghU2BIAJHUxaT+1UbK4M9BqqI+I0h0SCfedsOcOpxDa+8uAQDzhX8UXvUhtLTWJc+7vKS2Y8w8w2HJXxJmfaq9WHhN41kSmRuR+1dsMVKXCfDChFwIEkdDcR1qoMyfiPwp9HaouV7/edS6sOaTi3CnWB+HqAUDJ1lU+VO4ETfpTDlOVobWfCQUCxBMlQ7yoyL3qoyvL20Otj4i2pRWpI+Iq82w5AkD/AE0xM4jxHDoUNoMm2qTOnn0mmiQBEBxeaFw9xKFgNuq/EFtUfF0JjY/Sq3jDg3Duu/eloU4RAWmfKQAQCUxeP2FKGJy9wL1qXOmO0DcFJTz9aYuLcxdxWVLcwri0qaMOhKhKkgDX5hfYhVo2NER+qpQmVtnEyvirDsIxJVhtJQANQTGkEyCkxtKTBquy5lKXiNPi6knw0FWnUTGme/bqKgslST5Tfr+s9RtU3B4MOuJQkpbWo6UzZOo/DB3F4nsbGwFdVCihb3hQSjX7Sx4Wz51pWkklCQPKfy3/ACpsSSTz3pgZwZezFst60lRTqTPweYA6YBAtJia75f8AZVjMS+FrnDJt4ilfET+bQAbybzYXtWu5Nw8zhkBLYkgAFarqMCLmg/K3qdRcX5hOttFp0weSMoIVoBWPzG59p29qsKKK0QAOIoTeFFFFdnIUUUVJIUUUVJIUUUVJIUUUVJIUUUVJIV8ivtFSSL2ecDYTEpOpsJUdlJ8pnra3vvWbZr9mWMZu2nxkjbSQT/tOkz6H3NbVXyKC9FXlCgM/OD7akkpcBbVzCgRP+YEfqPeq/EZZaUkoJ5j4f6f83NfpbG5Y08IdbQsfzJB+U7Ut4v7McEqShK2Sf/1rIHyMilG0rr9E4nUpHdTa0xLLnQ2sFySRcK6nr19q+4POEh34Q2nUSVlMqIiwM33A5CtPxn2PT/h4j2WhP6gVBT9j74Nnm/kf/wCSKB0HubrH9R8R1GopClUtb/MVMFnTKSoglcq/JOre9jFo+lXWAxrCiVai2sqO6CZE2neJsaYcF9k6wQXHgYvYK/QaRV9hPs9ZRutRHRMJH0E/Wu9KucBf7mJKWAtFvL+DV4mF6gUKMqC4NuyYkdtqesl4cZwzJabT5VElUx5iRBkbRFoqfhsMlCQlIAA2ArtWhSohBnmXJJmcZX9i+GQ4tT6lOJKj4aASkBPIKIuTEC0C1OWVcLYTDXYw7TZ/iCRq/wBxv9ataKNYSFiZ8ivtFFdnIUUUVJIUUUVJIUUUVJIUUUVJJ//Z"/>
          <p:cNvSpPr>
            <a:spLocks noChangeAspect="1" noChangeArrowheads="1"/>
          </p:cNvSpPr>
          <p:nvPr/>
        </p:nvSpPr>
        <p:spPr bwMode="auto">
          <a:xfrm>
            <a:off x="98425" y="-22701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2532" name="Picture 4" descr="https://encrypted-tbn1.gstatic.com/images?q=tbn:ANd9GcTLhCZvEHGEn2qMrml7C6wmx-_PgU52Yw-zPfTC9t4zJC0nM7Aw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3695700" cy="3676651"/>
          </a:xfrm>
          <a:prstGeom prst="rect">
            <a:avLst/>
          </a:prstGeom>
          <a:noFill/>
        </p:spPr>
      </p:pic>
      <p:pic>
        <p:nvPicPr>
          <p:cNvPr id="22534" name="Picture 6" descr="http://www.shineon.in.th/wp-content/uploads/2012/10/%E0%B8%AD%E0%B8%B2%E0%B8%AB%E0%B8%B2%E0%B8%A3%E0%B8%AB%E0%B8%A5%E0%B8%B1%E0%B8%81-5-%E0%B8%AB%E0%B8%A1%E0%B8%B9%E0%B9%88-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908720"/>
            <a:ext cx="4905375" cy="5327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irc_mi" descr="http://www.chiangmainews.co.th/page/wp-content/uploads/2012/06/manager20120103-001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1576"/>
            <a:ext cx="352839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http://www.samunpri.com/wp-content/uploads/2012/04/image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04664"/>
            <a:ext cx="324036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 descr="http://www.oknation.net/blog/home/blog_data/184/39184/images/sarnpid2011/sarnpid12.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563888" cy="2953544"/>
          </a:xfrm>
          <a:prstGeom prst="rect">
            <a:avLst/>
          </a:prstGeom>
          <a:noFill/>
        </p:spPr>
      </p:pic>
      <p:pic>
        <p:nvPicPr>
          <p:cNvPr id="88068" name="Picture 4" descr="http://203.172.205.22/web/thaiEnclycropedia/book14/b14p229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4379936"/>
            <a:ext cx="2762250" cy="2478064"/>
          </a:xfrm>
          <a:prstGeom prst="rect">
            <a:avLst/>
          </a:prstGeom>
          <a:noFill/>
        </p:spPr>
      </p:pic>
      <p:pic>
        <p:nvPicPr>
          <p:cNvPr id="8" name="il_fi" descr="Description: http://learners.in.th/file/com6104/ar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4365104"/>
            <a:ext cx="284380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l_fi" descr="Description: http://www.ejobeasy.com/html/s2_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32240" y="332656"/>
            <a:ext cx="241176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men.postjung.com/wwwsys/richtext2/emo/2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60432" y="4437112"/>
            <a:ext cx="476250" cy="47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irc_mi" descr="http://image.dek-d.com/13/1227139/14101172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295232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http://www.bloggang.com/data/bushycottage/picture/1143555459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32656"/>
            <a:ext cx="367240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http://bbznet.pukpik.com/images/upload2/esso/uz4P20060829025520&amp;N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573016"/>
            <a:ext cx="4248472" cy="255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www.ladymarketonline.com/uppic/files/9e94417c41f2a468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3429000"/>
            <a:ext cx="3816424" cy="2719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irc_mi" descr="http://www.siamca.com/UserFiles/Image/0025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403244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http://www.bangkokbiznews.com/home/media/2009/02/27/images/news_img_20464_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0"/>
            <a:ext cx="4237484" cy="3645024"/>
          </a:xfrm>
          <a:prstGeom prst="rect">
            <a:avLst/>
          </a:prstGeom>
          <a:noFill/>
        </p:spPr>
      </p:pic>
      <p:pic>
        <p:nvPicPr>
          <p:cNvPr id="25606" name="Picture 6" descr="http://www.thairath.co.th/media/content/2012/05/09/259224/hr1667/63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645024"/>
            <a:ext cx="4067944" cy="3212976"/>
          </a:xfrm>
          <a:prstGeom prst="rect">
            <a:avLst/>
          </a:prstGeom>
          <a:noFill/>
        </p:spPr>
      </p:pic>
      <p:pic>
        <p:nvPicPr>
          <p:cNvPr id="25608" name="Picture 8" descr="http://www.landroverthailand.net/webboard/index.php?action=dlattach;topic=1297.0;attach=5809;imag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3645025"/>
            <a:ext cx="4286250" cy="3212976"/>
          </a:xfrm>
          <a:prstGeom prst="rect">
            <a:avLst/>
          </a:prstGeom>
          <a:noFill/>
        </p:spPr>
      </p:pic>
      <p:pic>
        <p:nvPicPr>
          <p:cNvPr id="8" name="Picture 10" descr="http://men.postjung.com/wwwsys/richtext2/emo/33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44408" y="3140968"/>
            <a:ext cx="476250" cy="47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irc_mi" descr="http://kaewpanya.cttc.rmutl.ac.th/wisdom/wp-content/uploads/url.jpg645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10526">
            <a:off x="429968" y="546148"/>
            <a:ext cx="277585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http://i29.photobucket.com/albums/c252/sasimoto/bloggang2/cosmetics/gassysassy05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706647">
            <a:off x="5954370" y="589182"/>
            <a:ext cx="2847975" cy="211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http://www.thaitambon.com/thailand/Nakhonratchasima/301411/0431017431/F33401A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0"/>
            <a:ext cx="143653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rc_mi" descr="http://thip2012dotcom.files.wordpress.com/2012/07/superk301.png?w=300&amp;h=300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2132856"/>
            <a:ext cx="18954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rc_mi" descr="http://img.tarad.com/shop/a/acnemelasmaphamaherb/img-lib/spd_20120320100624_b.jpg">
            <a:hlinkClick r:id="rId10"/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7584" y="3284984"/>
            <a:ext cx="28321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rc_mi" descr="http://www.penprapabhaesaj.com/imageupload/30615/BNRSS01.jpg">
            <a:hlinkClick r:id="rId12"/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56176" y="3212976"/>
            <a:ext cx="298782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รูปภาพ 9" descr="https://encrypted-tbn3.gstatic.com/images?q=tbn:ANd9GcT67CQbNTp19Ht2nyMSRlPXXLd4TszAkmAYJPRcpsv7RvmFba_D">
            <a:hlinkClick r:id="rId14"/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67944" y="4149081"/>
            <a:ext cx="187220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1772816"/>
            <a:ext cx="6836370" cy="1462087"/>
          </a:xfrm>
        </p:spPr>
        <p:txBody>
          <a:bodyPr>
            <a:normAutofit/>
          </a:bodyPr>
          <a:lstStyle/>
          <a:p>
            <a:r>
              <a:rPr lang="th-TH" sz="6000" b="1" i="1" dirty="0" err="1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ณัฐพงษ์</a:t>
            </a:r>
            <a:r>
              <a:rPr lang="th-TH" sz="6000" b="1" i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พรดอนก่อ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2996953"/>
            <a:ext cx="6400800" cy="2952328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th-TH" sz="5400" b="1" dirty="0" smtClean="0">
                <a:solidFill>
                  <a:srgbClr val="008E40"/>
                </a:solidFill>
              </a:rPr>
              <a:t>พนักงานการเกษตร</a:t>
            </a:r>
          </a:p>
          <a:p>
            <a:pPr>
              <a:lnSpc>
                <a:spcPct val="80000"/>
              </a:lnSpc>
            </a:pPr>
            <a:r>
              <a:rPr lang="th-TH" sz="4800" b="1" dirty="0" err="1" smtClean="0">
                <a:solidFill>
                  <a:srgbClr val="FF6600"/>
                </a:solidFill>
              </a:rPr>
              <a:t>วท.</a:t>
            </a:r>
            <a:r>
              <a:rPr lang="th-TH" sz="4800" b="1" dirty="0" smtClean="0">
                <a:solidFill>
                  <a:srgbClr val="FF6600"/>
                </a:solidFill>
              </a:rPr>
              <a:t>ม. วิทยาศาสตร์การเกษตร</a:t>
            </a:r>
          </a:p>
          <a:p>
            <a:pPr>
              <a:lnSpc>
                <a:spcPct val="80000"/>
              </a:lnSpc>
            </a:pPr>
            <a:endParaRPr lang="th-TH" sz="3500" b="1" dirty="0">
              <a:solidFill>
                <a:srgbClr val="FF6600"/>
              </a:solidFill>
            </a:endParaRPr>
          </a:p>
          <a:p>
            <a:pPr>
              <a:lnSpc>
                <a:spcPct val="80000"/>
              </a:lnSpc>
            </a:pPr>
            <a:r>
              <a:rPr lang="th-TH" sz="4800" b="1" dirty="0">
                <a:solidFill>
                  <a:srgbClr val="00B050"/>
                </a:solidFill>
              </a:rPr>
              <a:t>คณะเทคโนโลยีการเกษตรและอาหาร</a:t>
            </a:r>
          </a:p>
          <a:p>
            <a:pPr>
              <a:lnSpc>
                <a:spcPct val="80000"/>
              </a:lnSpc>
            </a:pPr>
            <a:r>
              <a:rPr lang="th-TH" sz="4800" b="1" dirty="0">
                <a:solidFill>
                  <a:srgbClr val="00B050"/>
                </a:solidFill>
              </a:rPr>
              <a:t>มหาวิทยาลัยราช</a:t>
            </a:r>
            <a:r>
              <a:rPr lang="th-TH" sz="4800" b="1" dirty="0" err="1">
                <a:solidFill>
                  <a:srgbClr val="00B050"/>
                </a:solidFill>
              </a:rPr>
              <a:t>ภัฏ</a:t>
            </a:r>
            <a:r>
              <a:rPr lang="th-TH" sz="4800" b="1" dirty="0">
                <a:solidFill>
                  <a:srgbClr val="00B050"/>
                </a:solidFill>
              </a:rPr>
              <a:t>พิบูลสงคราม</a:t>
            </a:r>
          </a:p>
        </p:txBody>
      </p:sp>
      <p:pic>
        <p:nvPicPr>
          <p:cNvPr id="6149" name="Picture 5" descr="6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620713"/>
            <a:ext cx="574675" cy="336550"/>
          </a:xfrm>
          <a:prstGeom prst="rect">
            <a:avLst/>
          </a:prstGeom>
          <a:noFill/>
        </p:spPr>
      </p:pic>
      <p:pic>
        <p:nvPicPr>
          <p:cNvPr id="6153" name="Picture 9" descr="IMG_33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261702"/>
            <a:ext cx="2089150" cy="31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6516688" y="3212976"/>
            <a:ext cx="26273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1400" b="1" i="1" dirty="0" smtClean="0">
                <a:solidFill>
                  <a:srgbClr val="EB0758"/>
                </a:solidFill>
              </a:rPr>
              <a:t> </a:t>
            </a:r>
            <a:endParaRPr lang="th-TH" sz="1400" b="1" i="1" dirty="0">
              <a:solidFill>
                <a:srgbClr val="EB0758"/>
              </a:solidFill>
            </a:endParaRPr>
          </a:p>
        </p:txBody>
      </p:sp>
      <p:pic>
        <p:nvPicPr>
          <p:cNvPr id="6156" name="Picture 12" descr="6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052513"/>
            <a:ext cx="719138" cy="360362"/>
          </a:xfrm>
          <a:prstGeom prst="rect">
            <a:avLst/>
          </a:prstGeom>
          <a:noFill/>
        </p:spPr>
      </p:pic>
      <p:pic>
        <p:nvPicPr>
          <p:cNvPr id="6157" name="Picture 13" descr="6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341438"/>
            <a:ext cx="863600" cy="504825"/>
          </a:xfrm>
          <a:prstGeom prst="rect">
            <a:avLst/>
          </a:prstGeom>
          <a:noFill/>
        </p:spPr>
      </p:pic>
      <p:pic>
        <p:nvPicPr>
          <p:cNvPr id="10" name="Picture 16" descr="th465af3033019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333999"/>
            <a:ext cx="790575" cy="1524001"/>
          </a:xfrm>
          <a:prstGeom prst="rect">
            <a:avLst/>
          </a:prstGeom>
          <a:noFill/>
        </p:spPr>
      </p:pic>
      <p:pic>
        <p:nvPicPr>
          <p:cNvPr id="11" name="Picture 26" descr="th465af30fc027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5013176"/>
            <a:ext cx="790575" cy="1524001"/>
          </a:xfrm>
          <a:prstGeom prst="rect">
            <a:avLst/>
          </a:prstGeom>
          <a:noFill/>
        </p:spPr>
      </p:pic>
      <p:pic>
        <p:nvPicPr>
          <p:cNvPr id="12" name="Picture 18" descr="200807071406581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6309320"/>
            <a:ext cx="6323856" cy="23714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7890" name="Picture 2" descr="https://fbcdn-sphotos-g-a.akamaihd.net/hphotos-ak-ash4/480769_318088964950434_179084628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6204182" cy="4653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b="1" dirty="0" smtClean="0">
                <a:solidFill>
                  <a:srgbClr val="005426"/>
                </a:solidFill>
              </a:rPr>
              <a:t>ประเภทของพืชสมุนไพร</a:t>
            </a:r>
            <a:r>
              <a:rPr lang="th-TH" dirty="0" smtClean="0">
                <a:solidFill>
                  <a:srgbClr val="005426"/>
                </a:solidFill>
              </a:rPr>
              <a:t/>
            </a:r>
            <a:br>
              <a:rPr lang="th-TH" dirty="0" smtClean="0">
                <a:solidFill>
                  <a:srgbClr val="005426"/>
                </a:solidFill>
              </a:rPr>
            </a:br>
            <a:endParaRPr lang="th-TH" dirty="0">
              <a:solidFill>
                <a:srgbClr val="005426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547260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th-TH" sz="3900" b="1" dirty="0" smtClean="0">
                <a:solidFill>
                  <a:srgbClr val="00B050"/>
                </a:solidFill>
              </a:rPr>
              <a:t>พืชสมุนไพร เป็นพืชพันธุ์ไม้ต่างๆที่นำมาใช้ปรับปรุงหรือประกอบเป็นยารักษาโรค ซึ่งแบ่งได้เป็น 5 ประเภท คือ </a:t>
            </a:r>
          </a:p>
          <a:p>
            <a:pPr>
              <a:buNone/>
            </a:pPr>
            <a:r>
              <a:rPr lang="th-TH" dirty="0" smtClean="0"/>
              <a:t>	</a:t>
            </a:r>
          </a:p>
          <a:p>
            <a:pPr marL="514350" indent="-514350">
              <a:buNone/>
            </a:pPr>
            <a:r>
              <a:rPr lang="en-US" sz="3500" dirty="0" smtClean="0">
                <a:solidFill>
                  <a:srgbClr val="00B050"/>
                </a:solidFill>
              </a:rPr>
              <a:t>1</a:t>
            </a:r>
            <a:r>
              <a:rPr lang="en-US" sz="3500" b="1" dirty="0" smtClean="0">
                <a:solidFill>
                  <a:srgbClr val="00B050"/>
                </a:solidFill>
              </a:rPr>
              <a:t>.</a:t>
            </a:r>
            <a:r>
              <a:rPr lang="th-TH" sz="3500" b="1" dirty="0" smtClean="0">
                <a:solidFill>
                  <a:srgbClr val="00B050"/>
                </a:solidFill>
              </a:rPr>
              <a:t>ประเภทต้น </a:t>
            </a:r>
            <a:r>
              <a:rPr lang="th-TH" b="1" dirty="0" smtClean="0">
                <a:solidFill>
                  <a:srgbClr val="00B050"/>
                </a:solidFill>
              </a:rPr>
              <a:t>เช่น ขนุน กระท้อน มะกรูด จำปี กำลังเสือโคร่ง ฯ</a:t>
            </a:r>
          </a:p>
          <a:p>
            <a:pPr marL="514350" indent="-514350">
              <a:buNone/>
            </a:pPr>
            <a:r>
              <a:rPr lang="th-TH" sz="3500" b="1" dirty="0" smtClean="0">
                <a:solidFill>
                  <a:srgbClr val="00823B"/>
                </a:solidFill>
              </a:rPr>
              <a:t>2. ประเภทเถา </a:t>
            </a:r>
            <a:r>
              <a:rPr lang="th-TH" b="1" dirty="0" smtClean="0">
                <a:solidFill>
                  <a:srgbClr val="00823B"/>
                </a:solidFill>
              </a:rPr>
              <a:t>เช่นรางจืด ม้ากระทืบโรง กระทกรก มะแว้งเครือฯ</a:t>
            </a:r>
          </a:p>
          <a:p>
            <a:pPr>
              <a:buNone/>
            </a:pPr>
            <a:r>
              <a:rPr lang="th-TH" sz="3500" b="1" dirty="0" smtClean="0">
                <a:solidFill>
                  <a:srgbClr val="00682F"/>
                </a:solidFill>
              </a:rPr>
              <a:t>3. ประเภทหัว </a:t>
            </a:r>
            <a:r>
              <a:rPr lang="th-TH" b="1" dirty="0" smtClean="0">
                <a:solidFill>
                  <a:srgbClr val="00682F"/>
                </a:solidFill>
              </a:rPr>
              <a:t>เช่นกระชาย กระวาน ขมิ้น ข่า มหากาฬ กลอย ฯ</a:t>
            </a:r>
          </a:p>
          <a:p>
            <a:pPr>
              <a:buNone/>
            </a:pPr>
            <a:r>
              <a:rPr lang="th-TH" sz="3500" b="1" dirty="0" smtClean="0">
                <a:solidFill>
                  <a:srgbClr val="005426"/>
                </a:solidFill>
              </a:rPr>
              <a:t>4. ประเภทผัก </a:t>
            </a:r>
            <a:r>
              <a:rPr lang="th-TH" b="1" dirty="0" smtClean="0">
                <a:solidFill>
                  <a:srgbClr val="005426"/>
                </a:solidFill>
              </a:rPr>
              <a:t>เช่น ผักเสี้ยนผี ใบบัวบก ผักกาดนา ผักคราด ผักชี </a:t>
            </a:r>
            <a:r>
              <a:rPr lang="th-TH" b="1" dirty="0" err="1" smtClean="0">
                <a:solidFill>
                  <a:srgbClr val="005426"/>
                </a:solidFill>
              </a:rPr>
              <a:t>จิง</a:t>
            </a:r>
            <a:r>
              <a:rPr lang="th-TH" b="1" dirty="0" smtClean="0">
                <a:solidFill>
                  <a:srgbClr val="005426"/>
                </a:solidFill>
              </a:rPr>
              <a:t>จู</a:t>
            </a:r>
            <a:r>
              <a:rPr lang="th-TH" b="1" dirty="0" err="1" smtClean="0">
                <a:solidFill>
                  <a:srgbClr val="005426"/>
                </a:solidFill>
              </a:rPr>
              <a:t>ฉ่าย</a:t>
            </a:r>
            <a:r>
              <a:rPr lang="th-TH" b="1" dirty="0" smtClean="0">
                <a:solidFill>
                  <a:srgbClr val="005426"/>
                </a:solidFill>
              </a:rPr>
              <a:t>ผักหวานบ้าน ฯ</a:t>
            </a:r>
          </a:p>
          <a:p>
            <a:pPr>
              <a:buNone/>
            </a:pPr>
            <a:r>
              <a:rPr lang="th-TH" sz="3500" b="1" dirty="0" smtClean="0">
                <a:solidFill>
                  <a:srgbClr val="001E0E"/>
                </a:solidFill>
              </a:rPr>
              <a:t>5. ประเภทหญ้า </a:t>
            </a:r>
            <a:r>
              <a:rPr lang="th-TH" b="1" dirty="0" smtClean="0">
                <a:solidFill>
                  <a:srgbClr val="001E0E"/>
                </a:solidFill>
              </a:rPr>
              <a:t>เช่น หญ้าดอกขาว หญ้าหนอนตาย</a:t>
            </a:r>
            <a:r>
              <a:rPr lang="th-TH" b="1" dirty="0" err="1" smtClean="0">
                <a:solidFill>
                  <a:srgbClr val="001E0E"/>
                </a:solidFill>
              </a:rPr>
              <a:t>หยาก</a:t>
            </a:r>
            <a:r>
              <a:rPr lang="th-TH" b="1" dirty="0" smtClean="0">
                <a:solidFill>
                  <a:srgbClr val="001E0E"/>
                </a:solidFill>
              </a:rPr>
              <a:t> หญ้าเอ็นยืด หญ้าหนวดแมว หญ้าแห้วหมู ฯ</a:t>
            </a:r>
            <a:endParaRPr lang="th-TH" dirty="0"/>
          </a:p>
        </p:txBody>
      </p:sp>
      <p:pic>
        <p:nvPicPr>
          <p:cNvPr id="4" name="Picture 12" descr="bar_07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165304"/>
            <a:ext cx="4962525" cy="219075"/>
          </a:xfrm>
          <a:prstGeom prst="rect">
            <a:avLst/>
          </a:prstGeom>
          <a:noFill/>
        </p:spPr>
      </p:pic>
      <p:pic>
        <p:nvPicPr>
          <p:cNvPr id="5" name="Picture 16" descr="th465af3033019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425" y="5333999"/>
            <a:ext cx="790575" cy="1524001"/>
          </a:xfrm>
          <a:prstGeom prst="rect">
            <a:avLst/>
          </a:prstGeom>
          <a:noFill/>
        </p:spPr>
      </p:pic>
      <p:pic>
        <p:nvPicPr>
          <p:cNvPr id="6" name="Picture 26" descr="th465af30fc027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790575" cy="152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th-TH" b="1" dirty="0" smtClean="0">
                <a:solidFill>
                  <a:srgbClr val="FF0000"/>
                </a:solidFill>
              </a:rPr>
              <a:t>พืชสมุนไพรหรือ วัตถุธาตุ หรือตัวยาสมุนไพร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528" y="1196752"/>
            <a:ext cx="8820472" cy="50405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3600" b="1" dirty="0" smtClean="0">
                <a:solidFill>
                  <a:srgbClr val="00823B"/>
                </a:solidFill>
              </a:rPr>
              <a:t>แบ่งออกเป็นตามลักษณะ 5 ประการ </a:t>
            </a:r>
          </a:p>
          <a:p>
            <a:pPr>
              <a:buNone/>
            </a:pPr>
            <a:r>
              <a:rPr lang="en-US" b="1" dirty="0" smtClean="0">
                <a:solidFill>
                  <a:srgbClr val="003218"/>
                </a:solidFill>
              </a:rPr>
              <a:t>1.</a:t>
            </a:r>
            <a:r>
              <a:rPr lang="th-TH" b="1" dirty="0" smtClean="0">
                <a:solidFill>
                  <a:srgbClr val="003218"/>
                </a:solidFill>
              </a:rPr>
              <a:t>รูป </a:t>
            </a:r>
            <a:r>
              <a:rPr lang="th-TH" b="1" dirty="0" smtClean="0"/>
              <a:t>ได้แก่ ใบไม้ ดอกไม้ เปลือกไม้ แก่นไม้ กระพี้ไม้ รากไม้ เมล็ด</a:t>
            </a:r>
          </a:p>
          <a:p>
            <a:pPr>
              <a:buNone/>
            </a:pPr>
            <a:r>
              <a:rPr lang="en-US" b="1" dirty="0" smtClean="0">
                <a:solidFill>
                  <a:srgbClr val="00682F"/>
                </a:solidFill>
              </a:rPr>
              <a:t>2.</a:t>
            </a:r>
            <a:r>
              <a:rPr lang="th-TH" b="1" dirty="0" smtClean="0">
                <a:solidFill>
                  <a:srgbClr val="00682F"/>
                </a:solidFill>
              </a:rPr>
              <a:t>สี </a:t>
            </a:r>
            <a:r>
              <a:rPr lang="th-TH" b="1" dirty="0" smtClean="0"/>
              <a:t>มีพืชสมุนไพร หรืองแล้วเห็นว่าเป็นสีเขียวใบไม้ สีเหลือง สีแดง สีส้ม สีม่วง สีน้ำตาล สีดำ</a:t>
            </a:r>
          </a:p>
          <a:p>
            <a:pPr>
              <a:buNone/>
            </a:pPr>
            <a:r>
              <a:rPr lang="en-US" b="1" dirty="0" smtClean="0">
                <a:solidFill>
                  <a:srgbClr val="006C31"/>
                </a:solidFill>
              </a:rPr>
              <a:t>3.</a:t>
            </a:r>
            <a:r>
              <a:rPr lang="th-TH" b="1" dirty="0" smtClean="0">
                <a:solidFill>
                  <a:srgbClr val="006C31"/>
                </a:solidFill>
              </a:rPr>
              <a:t>กลิ่น </a:t>
            </a:r>
            <a:r>
              <a:rPr lang="th-TH" b="1" dirty="0" smtClean="0"/>
              <a:t>ให้รู้ว่ามีกลิ่น หอม เหม็น หรือกลิ่นอย่างไร</a:t>
            </a:r>
          </a:p>
          <a:p>
            <a:pPr>
              <a:buNone/>
            </a:pPr>
            <a:r>
              <a:rPr lang="en-US" b="1" dirty="0" smtClean="0">
                <a:solidFill>
                  <a:srgbClr val="008E40"/>
                </a:solidFill>
              </a:rPr>
              <a:t>4.</a:t>
            </a:r>
            <a:r>
              <a:rPr lang="th-TH" b="1" dirty="0" smtClean="0">
                <a:solidFill>
                  <a:srgbClr val="008E40"/>
                </a:solidFill>
              </a:rPr>
              <a:t>รส </a:t>
            </a:r>
            <a:r>
              <a:rPr lang="th-TH" b="1" dirty="0" smtClean="0"/>
              <a:t>ให้รู้ว่ามีรสอย่างไร รสจืด รสฝาด รสขม รสเค็ม รสหวาน รสเปรี้ยว รสเย็น</a:t>
            </a:r>
          </a:p>
          <a:p>
            <a:pPr>
              <a:buNone/>
            </a:pPr>
            <a:r>
              <a:rPr lang="en-US" b="1" dirty="0" smtClean="0">
                <a:solidFill>
                  <a:srgbClr val="00B050"/>
                </a:solidFill>
              </a:rPr>
              <a:t>5.</a:t>
            </a:r>
            <a:r>
              <a:rPr lang="th-TH" b="1" dirty="0" smtClean="0">
                <a:solidFill>
                  <a:srgbClr val="00B050"/>
                </a:solidFill>
              </a:rPr>
              <a:t>ชื่อ </a:t>
            </a:r>
            <a:r>
              <a:rPr lang="th-TH" b="1" dirty="0" smtClean="0"/>
              <a:t>ต้องรู้ว่ามีชื่ออะไรในพืชสมุนไพรนั้น ๆ ให้รู้ว่า ขิงเป็นอย่างไร ข่า เป็นอย่างไร ใบขี้เหล็กเป็นอย่างไร</a:t>
            </a:r>
            <a:endParaRPr lang="th-TH" b="1" dirty="0"/>
          </a:p>
        </p:txBody>
      </p:sp>
      <p:pic>
        <p:nvPicPr>
          <p:cNvPr id="4" name="Picture 18" descr="20080707140658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37312"/>
            <a:ext cx="7620000" cy="285750"/>
          </a:xfrm>
          <a:prstGeom prst="rect">
            <a:avLst/>
          </a:prstGeom>
          <a:noFill/>
        </p:spPr>
      </p:pic>
      <p:pic>
        <p:nvPicPr>
          <p:cNvPr id="5" name="Picture 28" descr="dik_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548680"/>
            <a:ext cx="933450" cy="1266826"/>
          </a:xfrm>
          <a:prstGeom prst="rect">
            <a:avLst/>
          </a:prstGeom>
          <a:noFill/>
        </p:spPr>
      </p:pic>
      <p:pic>
        <p:nvPicPr>
          <p:cNvPr id="6" name="Picture 14" descr="dik_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9698" name="Picture 2" descr="http://i358.photobucket.com/albums/oo30/mmxvv/Blog3/Ban-DongBang-08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09875" cy="3743325"/>
          </a:xfrm>
          <a:prstGeom prst="rect">
            <a:avLst/>
          </a:prstGeom>
          <a:noFill/>
        </p:spPr>
      </p:pic>
      <p:pic>
        <p:nvPicPr>
          <p:cNvPr id="29700" name="Picture 4" descr="http://www.bloggang.com/data/nulaw-08/picture/127926189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612637">
            <a:off x="2555776" y="476672"/>
            <a:ext cx="2411066" cy="1813634"/>
          </a:xfrm>
          <a:prstGeom prst="rect">
            <a:avLst/>
          </a:prstGeom>
          <a:noFill/>
        </p:spPr>
      </p:pic>
      <p:pic>
        <p:nvPicPr>
          <p:cNvPr id="29702" name="Picture 6" descr="http://www.tonkla.tht.in/images/25852_1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3114675"/>
            <a:ext cx="2809875" cy="3743325"/>
          </a:xfrm>
          <a:prstGeom prst="rect">
            <a:avLst/>
          </a:prstGeom>
          <a:noFill/>
        </p:spPr>
      </p:pic>
      <p:pic>
        <p:nvPicPr>
          <p:cNvPr id="29704" name="Picture 8" descr="http://uc.exteenblog.com/sirinpharmacy/images/chinesecinnamo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4360540"/>
            <a:ext cx="2497460" cy="2497460"/>
          </a:xfrm>
          <a:prstGeom prst="rect">
            <a:avLst/>
          </a:prstGeom>
          <a:noFill/>
        </p:spPr>
      </p:pic>
      <p:pic>
        <p:nvPicPr>
          <p:cNvPr id="29706" name="Picture 10" descr="http://herb.ohojunk.com/wp-content/uploads/2009/10/8_010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9519485">
            <a:off x="327132" y="3913474"/>
            <a:ext cx="3333750" cy="2190750"/>
          </a:xfrm>
          <a:prstGeom prst="rect">
            <a:avLst/>
          </a:prstGeom>
          <a:noFill/>
        </p:spPr>
      </p:pic>
      <p:pic>
        <p:nvPicPr>
          <p:cNvPr id="29708" name="Picture 12" descr="http://img123.imageshack.us/img123/1817/salod1jn5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20072" y="0"/>
            <a:ext cx="3048000" cy="2438400"/>
          </a:xfrm>
          <a:prstGeom prst="rect">
            <a:avLst/>
          </a:prstGeom>
          <a:noFill/>
        </p:spPr>
      </p:pic>
      <p:pic>
        <p:nvPicPr>
          <p:cNvPr id="29710" name="Picture 14" descr="http://gotoknow.org/file/aramuthong/DSC06308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9722805">
            <a:off x="6353847" y="2066548"/>
            <a:ext cx="2486050" cy="18673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268760"/>
            <a:ext cx="4464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</a:rPr>
              <a:t>ประยงค์ </a:t>
            </a:r>
            <a:r>
              <a:rPr lang="th-TH" sz="2400" b="1" dirty="0" smtClean="0">
                <a:solidFill>
                  <a:schemeClr val="bg1"/>
                </a:solidFill>
              </a:rPr>
              <a:t>ดอกเร่งการคลอด เมาค้าง ก้านและใบ แก้แผลบวมฟกช้ำ ผีหนอง</a:t>
            </a:r>
            <a:endParaRPr lang="th-TH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33478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6600"/>
                </a:solidFill>
              </a:rPr>
              <a:t>อบเชย บำรุงธาตุ ขับลม ยาดม แก้โรคหนองใน แก้โรคสันนิบาต</a:t>
            </a:r>
            <a:endParaRPr lang="th-TH" b="1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2564904"/>
            <a:ext cx="435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ยาถ่าย ขับเสมหะ  </a:t>
            </a:r>
            <a:r>
              <a:rPr lang="th-TH" b="1" dirty="0" smtClean="0">
                <a:solidFill>
                  <a:srgbClr val="FFFF00"/>
                </a:solidFill>
              </a:rPr>
              <a:t>ดอกแก้กลากเกลื้อน</a:t>
            </a:r>
            <a:endParaRPr lang="th-TH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2770" name="Picture 2" descr="http://www.biogang.net/upload_img/biodiversity/biodiversity-3504-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09875" cy="3743325"/>
          </a:xfrm>
          <a:prstGeom prst="rect">
            <a:avLst/>
          </a:prstGeom>
          <a:noFill/>
        </p:spPr>
      </p:pic>
      <p:pic>
        <p:nvPicPr>
          <p:cNvPr id="32772" name="Picture 4" descr="http://www.oknation.net/blog/home/blog_data/138/41138/images/3642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064831">
            <a:off x="2741456" y="774397"/>
            <a:ext cx="3250332" cy="2450751"/>
          </a:xfrm>
          <a:prstGeom prst="rect">
            <a:avLst/>
          </a:prstGeom>
          <a:noFill/>
        </p:spPr>
      </p:pic>
      <p:pic>
        <p:nvPicPr>
          <p:cNvPr id="32774" name="Picture 6" descr="http://2.bp.blogspot.com/-b3Wc5lDt7UM/UDDugRcBIdI/AAAAAAAAAD0/Ip7SQHLkZjo/s1600/%E0%B8%95%E0%B9%89%E0%B8%99%E0%B8%81%E0%B8%A4%E0%B8%A9%E0%B8%93%E0%B8%B20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717032"/>
            <a:ext cx="3810000" cy="3140968"/>
          </a:xfrm>
          <a:prstGeom prst="rect">
            <a:avLst/>
          </a:prstGeom>
          <a:noFill/>
        </p:spPr>
      </p:pic>
      <p:pic>
        <p:nvPicPr>
          <p:cNvPr id="32776" name="Picture 8" descr="http://3.bp.blogspot.com/-bj-JH9wtioI/UVf12WTs8OI/AAAAAAAABsI/_E_TbdjYX4c/s1600/20120914_152933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4572837"/>
            <a:ext cx="3046884" cy="2285163"/>
          </a:xfrm>
          <a:prstGeom prst="rect">
            <a:avLst/>
          </a:prstGeom>
          <a:noFill/>
        </p:spPr>
      </p:pic>
      <p:pic>
        <p:nvPicPr>
          <p:cNvPr id="32778" name="Picture 10" descr="http://www.bloggang.com/data/ketthai/picture/1140158791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0"/>
            <a:ext cx="2790825" cy="3743325"/>
          </a:xfrm>
          <a:prstGeom prst="rect">
            <a:avLst/>
          </a:prstGeom>
          <a:noFill/>
        </p:spPr>
      </p:pic>
      <p:pic>
        <p:nvPicPr>
          <p:cNvPr id="32780" name="Picture 12" descr="http://www.talaadthai.com/main/ckfinder/userfiles/images/%E0%B8%88%E0%B8%B3%E0%B8%9B%E0%B8%B5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9346614">
            <a:off x="7170402" y="3323283"/>
            <a:ext cx="1754380" cy="1315785"/>
          </a:xfrm>
          <a:prstGeom prst="rect">
            <a:avLst/>
          </a:prstGeom>
          <a:noFill/>
        </p:spPr>
      </p:pic>
      <p:pic>
        <p:nvPicPr>
          <p:cNvPr id="32782" name="Picture 14" descr="http://i264.photobucket.com/albums/ii200/vachilavit/Blog/Magnolia-x-soulangeana-24-10-255-7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8144" y="2924944"/>
            <a:ext cx="1316980" cy="175448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11560" y="2492896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กระท่อม แก้ปวดเมื่อย แก้บิด ท้องเสีย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616530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กฤษณา แก้อ่อนเพลีย บำรุงธาตุ บำรุงกำลัง บำรุงหัวใจ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5568" y="692696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จำปี แก้ไอเรื้อรัง หลอดลมอักเสบ ต่อมลูกหมากอักเสบ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5842" name="Picture 2" descr="http://www.chiangraifocus.com/forums/index.php?action=dlattach;topic=263581.0;attach=833431;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91100" cy="3743325"/>
          </a:xfrm>
          <a:prstGeom prst="rect">
            <a:avLst/>
          </a:prstGeom>
          <a:noFill/>
        </p:spPr>
      </p:pic>
      <p:pic>
        <p:nvPicPr>
          <p:cNvPr id="35844" name="Picture 4" descr="http://1.bp.blogspot.com/_eEOdjr-oEm0/TUePvdSOeCI/AAAAAAAAAJ4/UbcnRoXaNY8/s1600/%25E0%25B8%2581%25E0%25B8%25B3%25E0%25B8%25A5%25E0%25B8%25B1%25E0%25B8%2587%25E0%25B9%2580%25E0%25B8%25AA%25E0%25B8%25B7%25E0%25B9%2589%25E0%25B8%25AD%25E0%25B9%2582%25E0%25B8%2594%25E0%25B8%25A3%25E0%25B9%2588%25E0%25B8%258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20888"/>
            <a:ext cx="1763688" cy="1378270"/>
          </a:xfrm>
          <a:prstGeom prst="rect">
            <a:avLst/>
          </a:prstGeom>
          <a:noFill/>
        </p:spPr>
      </p:pic>
      <p:pic>
        <p:nvPicPr>
          <p:cNvPr id="35846" name="Picture 6" descr="http://www.biogang.net/upload_img/biodiversity/biodiversity-133964-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3114675"/>
            <a:ext cx="3667125" cy="3743325"/>
          </a:xfrm>
          <a:prstGeom prst="rect">
            <a:avLst/>
          </a:prstGeom>
          <a:noFill/>
        </p:spPr>
      </p:pic>
      <p:pic>
        <p:nvPicPr>
          <p:cNvPr id="35848" name="Picture 8" descr="http://www.thai-health.net/wp-content/uploads/2011/09/%E0%B9%81%E0%B8%81%E0%B9%88%E0%B8%99%E0%B8%9D%E0%B8%B2%E0%B8%8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5229200"/>
            <a:ext cx="2171733" cy="1628800"/>
          </a:xfrm>
          <a:prstGeom prst="rect">
            <a:avLst/>
          </a:prstGeom>
          <a:noFill/>
        </p:spPr>
      </p:pic>
      <p:pic>
        <p:nvPicPr>
          <p:cNvPr id="35850" name="Picture 10" descr="http://www.oknation.net/blog/home/blog_data/426/41426/images/Phumtrak2/24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4048" y="5850979"/>
            <a:ext cx="755907" cy="100702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44008" y="4941168"/>
            <a:ext cx="4499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ฝางแดง บำรุงโลหิตสตรี ขับประจำเดือน   แก้ธาตุพิการ โลหิตออก 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www.raimaroom.com/wp-content/uploads/2009/11/32-300x225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789040"/>
            <a:ext cx="2857500" cy="3068960"/>
          </a:xfrm>
          <a:prstGeom prst="rect">
            <a:avLst/>
          </a:prstGeom>
          <a:noFill/>
        </p:spPr>
      </p:pic>
      <p:pic>
        <p:nvPicPr>
          <p:cNvPr id="4100" name="Picture 4" descr="http://www.nanagarden.com/Picture/Product/400/188423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783979">
            <a:off x="2530125" y="4037804"/>
            <a:ext cx="2268116" cy="1277192"/>
          </a:xfrm>
          <a:prstGeom prst="rect">
            <a:avLst/>
          </a:prstGeom>
          <a:noFill/>
        </p:spPr>
      </p:pic>
      <p:pic>
        <p:nvPicPr>
          <p:cNvPr id="4102" name="Picture 6" descr="http://board.postjung.com/data/656/656014-img-1359790831-16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79712" y="5445224"/>
            <a:ext cx="1010558" cy="759368"/>
          </a:xfrm>
          <a:prstGeom prst="rect">
            <a:avLst/>
          </a:prstGeom>
          <a:noFill/>
        </p:spPr>
      </p:pic>
      <p:pic>
        <p:nvPicPr>
          <p:cNvPr id="4104" name="Picture 8" descr="https://sphotos-b.xx.fbcdn.net/hphotos-prn1/s320x320/15919_506685182705127_333544222_n.jp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04048" y="0"/>
            <a:ext cx="4139952" cy="3140968"/>
          </a:xfrm>
          <a:prstGeom prst="rect">
            <a:avLst/>
          </a:prstGeom>
          <a:noFill/>
        </p:spPr>
      </p:pic>
      <p:pic>
        <p:nvPicPr>
          <p:cNvPr id="4106" name="Picture 10" descr="http://s.exaidea.com/upload/1/20110330/55f9769be6e18a69a2077b0150e0f642.jp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948242" y="0"/>
            <a:ext cx="1195758" cy="1635225"/>
          </a:xfrm>
          <a:prstGeom prst="rect">
            <a:avLst/>
          </a:prstGeom>
          <a:noFill/>
        </p:spPr>
      </p:pic>
      <p:pic>
        <p:nvPicPr>
          <p:cNvPr id="4108" name="Picture 12" descr="http://k.lnwfile.com/z9ow4g.jpg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2107748">
            <a:off x="7398470" y="1695318"/>
            <a:ext cx="1187624" cy="1440160"/>
          </a:xfrm>
          <a:prstGeom prst="rect">
            <a:avLst/>
          </a:prstGeom>
          <a:noFill/>
        </p:spPr>
      </p:pic>
      <p:pic>
        <p:nvPicPr>
          <p:cNvPr id="4110" name="Picture 14" descr="http://www.thairath.co.th/media/content/2013/04/16/339172/hr1667/600.jpg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419872" y="2852936"/>
            <a:ext cx="1578684" cy="94609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980728"/>
            <a:ext cx="522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FF00"/>
                </a:solidFill>
              </a:rPr>
              <a:t>กำลังเสือโคร่ง บำรุงกำลัง บำรุงโลหิต แก้ปวด</a:t>
            </a:r>
            <a:endParaRPr lang="th-TH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76056" y="2348880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หม่อน ระบบหมุนเวียนเลือด 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บำรุงหัวใจ ระบบสายตา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509120"/>
            <a:ext cx="493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6600"/>
                </a:solidFill>
              </a:rPr>
              <a:t>มะรุม บำรุงไฟธาตุ แก้พิษ แก้ปวดอักเสบ  </a:t>
            </a:r>
            <a:endParaRPr lang="th-TH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4818" name="Picture 2" descr="http://www.farmkaset.org/upload_files/541115-29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47975" cy="2962276"/>
          </a:xfrm>
          <a:prstGeom prst="rect">
            <a:avLst/>
          </a:prstGeom>
          <a:noFill/>
        </p:spPr>
      </p:pic>
      <p:pic>
        <p:nvPicPr>
          <p:cNvPr id="34820" name="Picture 4" descr="http://www.thaihof.org/sites/default/files/users/user-4/original/raangcchuued_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0"/>
            <a:ext cx="4991100" cy="3743325"/>
          </a:xfrm>
          <a:prstGeom prst="rect">
            <a:avLst/>
          </a:prstGeom>
          <a:noFill/>
        </p:spPr>
      </p:pic>
      <p:pic>
        <p:nvPicPr>
          <p:cNvPr id="34822" name="Picture 6" descr="http://i.ytimg.com/vi/TKvKMIZ5bTA/hqdefault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2060848"/>
            <a:ext cx="2291747" cy="1718811"/>
          </a:xfrm>
          <a:prstGeom prst="rect">
            <a:avLst/>
          </a:prstGeom>
          <a:noFill/>
        </p:spPr>
      </p:pic>
      <p:pic>
        <p:nvPicPr>
          <p:cNvPr id="34824" name="Picture 8" descr="http://3.bp.blogspot.com/-2mQrm3MCx_w/UOP5AyOr-MI/AAAAAAAAC04/pRaPr7QcTtE/s1600/ogM5Ur646165-0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790950"/>
            <a:ext cx="4048125" cy="3067050"/>
          </a:xfrm>
          <a:prstGeom prst="rect">
            <a:avLst/>
          </a:prstGeom>
          <a:noFill/>
        </p:spPr>
      </p:pic>
      <p:pic>
        <p:nvPicPr>
          <p:cNvPr id="34826" name="Picture 10" descr="http://www.v-enplus.com/images/175286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5078893"/>
            <a:ext cx="1955659" cy="1779107"/>
          </a:xfrm>
          <a:prstGeom prst="rect">
            <a:avLst/>
          </a:prstGeom>
          <a:noFill/>
        </p:spPr>
      </p:pic>
      <p:pic>
        <p:nvPicPr>
          <p:cNvPr id="34828" name="Picture 12" descr="http://www.oknation.net/blog/home/album_data/760/20760/album/32526/images/295444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6056" y="3990687"/>
            <a:ext cx="3832101" cy="286731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2708920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บอระเพ็ด บำรุงธาตุ บำรุงกำลัง แก้ไข้พิษ เจริญอาหาร</a:t>
            </a:r>
            <a:endParaRPr lang="th-TH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67944" y="0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รางจืด ถอนพิษ แก้พิษเบื่อเมา แก้พิษไข้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221088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หญ้านาง ถอนพิษเบื่อเมาในอาหาร แก้ไข้ ดับพิษร้อนถอนพิษไข้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2" y="4005064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พลู แก้ปวดฟัน แก้รำมะนาด  ปวดอักเสบ แก้ท้องอืด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6866" name="Picture 2" descr="https://encrypted-tbn3.gstatic.com/images?q=tbn:ANd9GcTfvBGqKcVoJSdfput4ro8cHIX4L-nAYf1yMQuwD48WE9_-Ac-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717032"/>
            <a:ext cx="4860032" cy="3140968"/>
          </a:xfrm>
          <a:prstGeom prst="rect">
            <a:avLst/>
          </a:prstGeom>
          <a:noFill/>
        </p:spPr>
      </p:pic>
      <p:pic>
        <p:nvPicPr>
          <p:cNvPr id="36868" name="Picture 4" descr="http://www.boonrarat.net/smunprai/TN_makatue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5505450"/>
            <a:ext cx="1619250" cy="1352550"/>
          </a:xfrm>
          <a:prstGeom prst="rect">
            <a:avLst/>
          </a:prstGeom>
          <a:noFill/>
        </p:spPr>
      </p:pic>
      <p:sp>
        <p:nvSpPr>
          <p:cNvPr id="1028" name="AutoShape 4" descr="data:image/jpeg;base64,/9j/4AAQSkZJRgABAQAAAQABAAD/2wCEAAkGBhQSERUUExQWFRMWGBoYFxgYGBgYIBkcHRwcGh0aGB4XGyYfGxwjHBoYHy8gIycpLCwsGiExNTAqNSYrLCkBCQoKDgwOGg8PGiwkHyUsLCwsLCwsLCwsLDQsLCwsLCwsLCwsLCwsLCwsLCwsLCwsLCwsLCwsLCwsLCwsLCwsLP/AABEIAMIBAwMBIgACEQEDEQH/xAAbAAACAwEBAQAAAAAAAAAAAAAEBQADBgIBB//EAD0QAAIBAgQEBAQEBAUEAwEAAAECEQMhAAQSMQVBUWETInGBBjKRoUKxwfAUI1LRYnKC4fEVM5KiB0OyFv/EABgBAAMBAQAAAAAAAAAAAAAAAAECAwAE/8QAKBEAAgICAgIBAwQDAAAAAAAAAAECESExAxJBUSITMmEEcYHwQpGh/9oADAMBAAIRAxEAPwCvhvDgco7r80gTBkTMQYi+k2MYO4HSpRVeuniU6aeZYU/MVQbNqEaiR6HYjGwy/wAJ/wAPlqiqgLVARZrefSALzOlgDM7M2EK/CGYzKpVWouioFP8ASFKjwwDzJhFJG0+mB0SyKJOC1jTLVKbLTqUrqIYsxkCBYypU6d7x3ubSy2hZegG8YNdgVNPRcrT1W1FYYSJibnET4LzIpAuqoLFQY1sx8oT+roYNhOGPxI9Klk0TzNXTzky3laVV4PysNMibj64CVZAar4TamFapSeKDQFpsL03JCxI3DWP0wt4/n0y/E6VZtS0ymis0MFJgtTJOxvYTzU9MGcGqFqFJUpBX8msDSgZILA22F1PI3HXGO/8AkT4rNdGoBG8PVrV7mSpIJBIB07RHU+mKaVgTvAl+NOMJXzK1aSkK06iGDC8i0bEgLI6z1wvyFYgMCZBEgiSQRa0do+mFOUhUmDOuSLbdfbBr1woWTaxgW7EH6zhStUclf5uthYQTInpJIHL0xoMhxNUy+ZokCXCstph0IYaeki3tjN1M67sAV0LJHlvI6emC8pmPCdSR5VMEAAjynt1BP0GEUeqwBKkNiiu+4UAhw20qfMB33jBmWyQeoCzQFI0ltgDbbc/7YDp1FaDTaVUlJEfKfMv2LD/TgvKnSbkgbfp7YN4sPgY5DM+DpXSCkksGP/cndYPLmOYOA8lXNLM+G0bsLGdjtIwGKj1GCqJZjLHeIsPzxKlMkhiQrK0r0O5IJ5WnEFyLukTWMs0XHKbVEQIqIUsXYbqxESdjH2GEmpXZ6dV1reGVCVEJ1xOnyMR5lBMweU9MA8d+JjVmmh/lD/2PX0wLwxgpDkgQbfv7YPdd8EXyU8Gxq0q2SM1Gp1qSaQXUg6NWwZZkSeYwyzZpZ+mAigGmdSkRIBMlY5rJj0jBfxHwuhm6bBwtKqPMrBYJkCNR/ED+mMVlOD1sqWlgDIWn5vKx/wAJ9LDueUGLSkrplm/DNL8Y1FdqQQaQFKgAQAJG0YTZilTajUZ7lFQwJBhnCteP6Ccd/wDUP4iFeVdJBU7jqN8V15UgEGCoGm3LYmdx2w3dR2NWKNTncy1TLZux8MQUBiwMAmSZ+ZXPvg7RGUzAgDSCw3Pf+9sKqGcQ5bMLuaihVG8wsAxst7W9cMDxhFD03MGohUcxMEXPU4bspYERm/jeDXS/zUqZ942J9AD746+D+KtRNVgurV4Ya8fLN+m0Xwq+I8yTUoiYASOZ6z+mCeEKIsDr3AteDOrssc8LKWMDvRuq/FadVRTBVi1tTHnc7jlb7xhDm6Wmp5G/mCIYcj26+npi3J1LXAkmSZEeiiIA7YoTh5NNn1XVjAJie/rjnnNvRNy8Ibtn2AhiNRgmOZgXP5R2GGFKpqgofOoFtgwt9ueMrQzRnU++y/S89cM8oXmEYEPp1CYJtyk2B7dsVXJfgbKVjygSy02Yrq1ddheZ78sL+I8DRzUhyXaSQ3abRzvHsIx3xBQhpgFDvN+ZmOdh1PpiqvlWViVfZQWYX035TcjqcUd+ANiChnnektNhpakGAPI85v8Au2NPwyhSSiECyYi+/Qie5m3Q4ypLNmVUXO7i8aUOqb7ggbDrjbcLcIsPAY3AmTfoMYL2SqSpgJYR06Y8xdmfmPnjtA6YmMOVZPPJUQqDvtBn9wcD/CFWaDAjSy1qoZf6TrJgdd8Yf4H4+EqJRYhlOzEmRedv3vjV/B/FJbNo9qi13Y8rNYH/ANY+mEhK07Eizv4t4m1BlYKWhWceUEKylUlrztUgfraMXwzja1qhOZpB6ZDBhsKYYmdN7SSbbn2xqvi/NirTQUz5g7KyGRrTQ2sREwYAnkcIst8OUtFVUc0nVQlRHnSzXCuqzqDA7W3JIwX8so2DO5bM1W8NlqtUqEMqos69KMbNFwCL35AiwGKfiRquZZ3rjQ6qsAWAkwwtyIk+2N1wNac1RSSmDTlKdSNEkLqMAkyJarfpY8sYfj2dLMUG4MHYAxtAGJ8nxFW7Mtl6Pg5kU6p8jQurfynl+ox1miFcapKiZt35dybe2Lmpmqu3yi7c7n7iemBKTioQxFxMg8yINvcnG459iqaY5ynD3rjyixG52E+1+fphm3wgEQsKrFlAIUAC4AE3JtIxbwh6rIAfIBAv07DlhpWy1GmNVV2PYtE+gG+LLKOd8km8Gc4LRZXGpYWpKWFtS+dWHvI+uHmXoEPpBAYi8zaQNweRE/XAOQ4sj1iKShdBB0km4m87wf74J4t8QaapSlTlxK6mHlMkHcjpJGAqSyV7PR0vCq6NKKtRPlJTeJvYnAnxJm1FJmCkHY2gksbllOxF1J9OuAs5xOvT+ZnBb5YI/PoMUcVrtVSmGmBP3gkdgemOVqErcURrGWJcvLkaQbmMOKeSVqaENDlgpBEAA7NPvtyg4v4XwRAoLDzE3HICOXecGU+GU3zJy7/yoMXMEWmTv2wVwxSA0rwaSjn9NdTVdjRIIQ6wZA2E2kd+3bHtXilN38wB80L2IESDvckmcZnj9R6CvQVlaHAkiQRA81O3laQZM3w94HlhUoiqUVSBEEllt5QSrXieYnbDV2dJlbtCr4kyDIq5mAqO+kMD5gYMah/pNjtGORmy6rTqRqBlWJkRvNtxthjxajR0OzggHSdAa2qLEe0j0OM5R4nLstUeRiNLAfJaBHblGHXx+I8ZdjV0hFGoB85DEHeReIPpjutXmjEAyoE9+V+2FfBsw7lqb2iymN7b+mOErHXoYQoFgTAtA839sBQVpo3WiZzO/IY1OqadrdZ/xGfbHXw0f5z1GUsSYOoxAgGD2sbYoz9ZltuNMdI6H7/bF3CF0mWMTPPe2H8DVaNHnM5JsFHLyC0b2+sTipc1qPMAb397c8UVqLELECduvLb1648yqTAYENNwRfczjkbb1/WBRoLqU5M7rIC7c9x69/TBOby5pAMIAkbkSCbi2++O8hl5IcvAVgAoF2J5dNxHtgvNcPWv5yV0qYPIkwYvy5W9cdHFG429iuNA/EMyr3n5gNRUDysO5sI7dRgMIdM6yHY+m9599zhvm+EgkMfKhp2WCpGgAyw672wg4zUVWApPqVTAJA9T6i8e2G5MK2Dsksl+XA8ZfEMJofV5juYt1iQMG5fMLSdQWkTEibbHn9/bCnKOrMxYygBud+ojqe2Aa9QgtoYkhQSYiPrvyGF74Qjd6NNn8+WqMQ4A9SNhGJjG1Mw03qATeGJkTcA+xx7g90N2foQcC4+KFZNSawpEjmd5N7Ny7dsbGp8Q0aefStTLEsdFQEQSRAmCflKxfqJxgcujuL6WmQBtc7EyN+vbGnb4UXR4lNgjAnUZ1g6VsyMLgaj8hGwXvgRkkjWrNpxbLjxUJpkJ5l16wukv+LrO4nrGM9weu1JqlQxWqmoYdtwaepWsbydzvv74Iy/EqjUzRzABqlDERDpsrKQbki5xns7lSzKhBVzMPMFhv5p3I2M7788ZOg0WpxKojuQPKo1X2tO4HMBp/wBMei6q5qKGIBk+bSI0xFvQz2xKtSsHAYak8w1oPMAwuIJIcWFjvgvIcGBWowNmO/ziAI2Jle4MxfpjUpZGpbEOZdl1IkACeewJ3PPmfYYS5avBI3lhHe98NioU1TcHzaQRpOkRBWet8DK2oiyyIJmx+o54ySirYypDf/qzqkKRJgzvIPTocdZijqVQT5rsDedRmxJM7AYqq5qmIbSdNtgLRuO+/PfDrgXGKTOyJBYAmdOw6ThoPtoR1FWkKMlkStQs3zRy7xvtNr8sPc3LsHQw2kauW0KNr9I98KMyGp1Hm5J1Ag8iZH649XPBUqNTZ3quGDIRZRFypixgG3fCvLonC5yyecUrP4ih42sSSQCTEiIBO+OKucBPkMgCCDYWwDxlVFNHQnQ7aVB5KADP1nDThnDUKTcq24POPaRBwuVYJ4YyyuU8q1k/7ii0kkGOqm30xxxLhVSsxrRSUBdQVSZiQAo1XYjffni7IIWNdV+WWVN+kL+mOMgoV1GublSxGoC8Ai8+UjDySaVjy0hyvD9VFUrodQEeYQRGx6jlhHk+I6FCKZAt9dzh/wAS4gRl2Z/PUC6WYkgg/LMdMY/JGT9/bAlNWqISwx/lmFaqFf5NIpz/AEltmj2Axnc3kWDPTdSGWQTyBUxPphxmmSnAMg1AJN7dbdj+WGeYpvXCVVEsT4dcf415noCBPsMGDUrOzjXWJT8O5cMtJ4htAZyZvO0dsccQrUqlVoiQrK1+8+xvhi58Gl4az5QZ7Cf2BjP8WpOEpVHXSTTKlgLEb36kAnDqlhGO+K5oPVMCKaBV9zf3xflgFUNE6fMQYMRf3MYApZUnLtziWJ5k/wBP2xZw/MxRki5sL/WemJybejK/A/rvqp03WHXlDRzEA87gHHaFmKeUbhh6TMHrv9owqyxg6EmSfLEW5/aT9MMshmmBkbqDBifrPfEfFP2LKVMP4nn1XRPz7kR0mJjlgjguaJNwPDLhgSCYYdh2mJ74R5jiFOCHJZ5NpIBHT174q1MrmbQoFjbYW9iT98UhJ7YrkPviyox0lampBIgWIEjfryHthNxPJqlQBahdtKeY8i3bpGn9nEq58alF5gm9tv8Af8sDZlg8mfNzA6CJj98sbkpCzQy4FTUl1gliAgUf1T8w66YHSxOKMyjqWBhiCo1CGFzFwu9+WKeGZUlgyswcNN5uIkz1PbnhvQ4Yop1HYiD5tZ5kFmEINjfYdOkwY5XVI1C6l8P0agD1GJdt4/4xMXZSpTVACJIm8nr2x7jdY/1jqT9nzrLZwB2RkAXYEQPU3Bk7dMG8F4m9GoqpJpM0mRI5j2NzvivifDFbU6zt5YJkwTy6j7444TkSUJ2YjyiYkyYLDYCJM84jrArLQGsmtzvEqbBV1BRTJZCoJKmBKxHyk/n2GB+K5gsE0ojMDqVizQ191gLsCQQScJaVOoGUFiyk6vMIOw37EiIwfUreXSTAuQIJ0mQPL1nY+g6YbxgY7oZ3VZSEvc6RIv6cjjzOZtqImk5LapZNCww5mwuw3wsbNeGXSzH5gAdifX0n3wdkUL2IhiOe19z9B+Qxk/CNZTVz6vdirDy3CIwBa0aYBPrNu84B/iKNWQytTIMBqYBDRa69fQ464jwwJVZUYaT5k73AK+x/dsH/AAtw41KyhQJpLOoAXOqCSDbnbntgSuSC8oGTgjOzClD0+ag+ZehZGhgQd7dcD8Krii7qwhjtbYgm3v8A2xpPioikQzErUWsQHRRJBvIvytYnA9HjWVrVJKxWmCzJTAfle5I25MMU7dVhGeVQler4tRoksNlAPLaIw1+GeFkDxHIufKOkWkn9MEq61NNNV8NSbxqSevlRr+pnBfFM9Sy5VQCQRaLi1jz/AHGJQtO5HNTAOK5IVm0GAyjUPYbDrOPcpnBTTSU26chJ3nlPPFj8RDhStPUb7bqOc7gD3wvqcSWqIEkyg0kgAQRcdbCIONJ07T9jbVMd8O1hSdIAbYz1tywi4hWZS2kKQXa/XmSDPO+NUtqILC0An2GFvGeGo9EGgZg6ggAkqReBuCMXStFJ4oV58NWrMUIhqSyosoIUTHUg9cUZIhFBbYmD1E9Mc8OlgSphhb07YPPD9SUhU8x1ktpMGFBMn0Fp7jHI+OV4Frs7OE4e1Rgsk0iNQYmYt1PfljScPzyIVpRaovmKg7wNLnsI3PLAGYceGQvyqJtyAE25m0nCfIcVemQ4IqKRchp9UIIGkgX6GPXFor6aosl4HmhxrR4DBhqkTN4B7KLEHvgPjGasqKZgBmm9jv6b7YNTM+LS8QfPTA1dWQDn1K7HthVw0CoKrsTqL78uZgehOIzrs5S0K9uwvSNIWYA5WubgG+ES1QoqLyExb6HGjpZZm8oI8/Lfbn+uEPEeHBK+hmIHpP5G+HhNStoeDyNMm5amNC6nKiCfw7yT/bDTK8PV1ZTUJkXgEdCdvT74WcGAKkAmJiee19saOnmLsVO6hdMWJjc9sDEm8aNKORZR4ZSpsHB1m4VdzMRP6jHWboeffa5G3t6zi3WwkwuxtFpIEmPWfpimpUkTa49SPwzB9AcUUElQrR3l1WpJUadhLXtcz/xgfMVUSGHmefODYAX29RGOchRJ1y3nlgTMWFv7Y48AEFZBaIYjpfnzMHC1oDjYZks8TJUWLHneCPvin+JDeUkiOQtIO6+5+04qTJXgEzeB3i9z2/PCyuXY9DOnv2mNsNJ06YHSChm3WxTbvH6bYmORmFFmNQMN7D7YmB8jUWcYemVVoVNEEKY53OojcTfrv1nCTP8AEvOpBljAJsAPQDl9MOs/l9VM+WbEW5GJ5e2+Mw1SSLCQLg7ztFh2nDywx5DbNZ5TTTzEsSDEaYgiwn8xgPMZxQ3ymTby7ifty3xRkKJdtBYBtUgFoAmJ29tuuGOdySI3iKBocbrIBjcNJMEc5M3xHsrROIC2QeA4IEggRufViJPWLYtyKGmSKtV9Ygi8AiJkTuJ/LF/D66OdoEW7dffBdfJa0VzeoCQim8iflY7BSMM29Dt4B+JVR4RLKGaDpYcjuSYNjvjj4Uz2nMIWYpCiQdiDDLPt1x1nkHgaqagWbxATJVlkER6EeuKa70nrKyghPAXWQu7AabdZYdtjgrCpgTxkfZ0mtW8Sqv8ALLD5rWZSARewmPqMYl8qqu2piFm5g3tPLa2NPw7iy1UNOoYcajMxquCI5kzcg8tsZnO8QLMXiSJWx6CB9ueHTsaOTc/B7LWps7wWR2CkACFIFgd/rin4jy4MxsYsNtUgSJttaec4t/8AjJ1/hGk+fxGkcxYR9sF8coatYWxiQe6+YbDtHW+K8kb4zmeJC2hn6dDKtI/mmdQ6e+EBzlCo4Ya6byC1h9RE3mOmHuV4HSqUidfisxlbxAJ1NPS5N/TlhdxL4eNIKyq+lzp3Wwm5Mctvt1xJxckrooosdZjNIlAGmxabKo/EehG6kRJja5vhNR8Wo6tSADaiD8wgDrq2B/4wZ/AqrrUItpI9CfxD2se2LanFBTBCCTsYE3PLfDO7/BVqwp8vSpHxCo1+pgEgAxJ5373PXHPjeMSshbTffTI/MYEyGZFaTVJpuIiTEDkVBPTCE5srVZg0kMRPW/8AbEuSdJdScp1hGwq8DpFZLQYadJI+vsI98ZrhzqSQieWPMAZLDuTz2jl9TgtCKibk6gZvsFBJH1IHucLuFNZ1G5AYQekhh7A6v9OAo4yViFV61VAEpXMTqEeZZsDq62BHOCORw4p0IpoVEK29tm/EI5c7YBpBvC8hIhvlN5O9juJk/TucaLhxV5LbPAYHYMBY+2xvzGJzqScJCy9MDy1PUutfKRIHoL8vpgbjIpisjOWJ0rZY7wZOA+I/ENOjrSiRUlmAt5QJsZFyfTGdq8Wq1IljYQOUD88TfJCL+P8AwT6qiOuG5hVzHhiVVzI6j1/fPGkzPD2ALTdbkAGbcret8fO2zrz8zE+pwfwrjdZGEVnQEwxkmx3kcxgR585iK+a3o1eY4iW1R5Stt5NrWnYYLq50K2lgIgEm0gRIM9MdUcnQqqzZZg7rdgZuANwCJEnABqQCjwNZCxaY5iTciMUzNOzpiR2hmBXUxKn5vQHt39sXUFZwSmkUtQsN5jedokxgTNUH1AKsAgyLk2IAi3WcH1uC1KdmAAJt5gPeN5wVJJ34C/yUvUnV4Z8x253gbYBp5E6TurEwTG43n99cNU4eQZ1gar9BPMzio1IuSwEGWvG9++HdSyhHEX/9JqdV+v8Avj3DqlUGkbC2xIH64mE6L0L9NHNR6Xh1WVgk2IBmP8MW368sYjP5gKYWPmvaYXqL3F+22NAwMEEeVGhyOWqwJ98IePcEePHWNKnSwBEibeYTZehxSUqbTDLQvovpDEqWuo1ciQRYTfGg4P8AzD4b2VrkxtEWvzN1n/FjNXsbESL97dcMxWKqGM6jYadrGTPK+2IOm21v3/ommF5uuqEgKFkkgASSOSjn78ueLaWZqxqU6Aw+UAMRzkkz+mF1SBUJAGo79T09rbYbcLyiMoapIAOwMEt0BPLc9hizwkx3kqrZZnpmprPiHyOo0jUo3NxZoJg94wtoEqaLn5SXWf6rCJE3AmdueNLlWOpjBLN5SSsEESQBOxNr7mMJc5wcuaepjSpUqZYtAMM1QSpG+rSxgdvXA7ezX7G9D4Xo10L6mUi9rGfwwdhPfkMYo0ackhhpH4byTtz9yeQ742VX4kpqqzqp00MIoiTAgs0XZiPQDGTyvC/FZ3ptCg3J3EgkeXoYiZsYwONu6sVUvIbwLiv8NUJAhG+aIsOvfD9fiDXU1/hU7dv+MZDMUzBUaY7dCd+/piZbNGm4ZYIYAlSZG/Ppy546W3VGnx9so13DMppqMQ8hWJpwIhG2Frk3i/TtjgcRPiopAbVKtEwLRc+p7dcVfC2aNdnYgKA2mFk3Ebfu84a1qKUWEiC5Yr0LERH2mOV+uFawOroG4yyqkM0LMEjr0wtzJhBUEgrYtpgkbBhP0+mKvirN3VZ0mST1EdB2M4I4ZWWtliKvmemGDAH5kYydt+RHQjBdPAWj3J5121EqHVhpsQG1C4meh2nCGvVJZiQFuTAiJ2tGG4Q0hqBlkgAQIene5gAm0DrvgviLU8xldSqlNlI0oto3kDqDH5Y45un18kZRT/cT8H4oaLAxIIIIMxcEXjsY/wCMMsjVpAylFiZsdeoDebwGXeDM++M/RUljHphjQrigCVh6jb9APa52w0JJ4BB4obUqwQky4WDZgSRBncSDab22x18XcTOlKSDSjDU0WLchPPcbYDp8dJVtQI8p8o2YgfQHvbDyhwpaiqaoV2g3G0bwPrGGnByVIbltLJhqNKBJ9sXUwFWTuca+lwemQCaaQQYseXLfBtHhdKQGpJf5TFsTj+nfs47MFSSBMb46p0GAmMfRUya0yGamumYsBbvi+rk1bkHXmBY+ojcYsv035CYDhOdei4ZtQBs0SDB/c4Z1+L0VJYE1ByAAnsZPyxgr4myYVJRYjnjPcK+HK9ZhC6VN9TWEduZ9BiTUoPosloTaWDQ/DIfMuzkadI+aYtbe198MOJVGZTSDh2mRpkgkc55HtinLcA8HUNWpbb9uZHO+DMp5VkRvPIc+mKdZReTqjK0KKOeqVKysxLIAUgIZBvfaLX/ZwzpZqnzkQCDKMNhuLYry3DHVQ5tqMwOhmCfb88FkRfa1vePqbYzmnoLQuepBhKtPTykX9L3ttiYuaoWvBPe2JgWvQcmXyfxajnRUBR2kNaJn+qfzxY9R/DMEvqEEjkokiemGnHchQrURqiVi2xNhdTv1G0WwhynCKlMk5et5rgU3sSB/SxsT2OKcii/uA0mdvwV2BCNRe9tNRZ/94OC6PAai0qjMCPCKsU8rAqYUsrKdxa3TAmV4pROZX+IpFGBHiKQRPWRbFuSoRmIVitJifNOklOvqN4PTE/kvNok00UqoVi7gaAQYm7mBYDkJNz0nDfxXqgOjUxpBiioK6Rzi0MYv1wko8NqLWqISp0sw1QR5RzN7Wvhvl6yGPDfyoSwQgg/552JbpyEdMTcusUBaGvHahHgNOlnoozc4jntvax7YzzZn+JBDNCi7EKGJJHziSBM8/XDP4nzyklfmOgKD/SguAL2JI+i4AGUpU6YJJV9JkSsEWOxEhgwkG43kDGw9A/JVxPK0KpFNTV8UBtJJSCy7ggTvEb/XFXCGp0qZuWqPOsTAEQVAtMybnAnDMsGd5cpUQ+Ih3B+nWxwfmkRqu4pqCSxMmWsTAUdY7d8MouLz+DSWbFWZjUWBPQqd77bbicCVEMAbHbnzG59MNuLLTCjTYysGSWN5kjYeg2/O3hvBWqsrVPKjBWAuC4HToJK46r8jwdRyc/B1UpVaneCByNjuJ9QT9MbbOVfLaNYBaN/ywI9EIAFUKo6D2ucQ0zvBIFzvyvH2xrF+o/CEuay3jZdwQA2oMhPMDeD/AOVsI8txLw6ga2mApWNwBH1jD/idUaDp82gSQOSk2sehjnzxlFXWwEgA8zYDuTyGOfkbjK0PJ0zZJTDIGBkGYBiL3KnrE/uMCrw/RF7xLevIR1NhinI1hTp+ZlJ5R5vf0xcOLoo1XIjygm/Tl6c/phpz408vJnVi/i3DdBJX/V2PX0OAss2lgfrOG9Pj4LatAIjSRNiIi8jCqqiydMidgbx744nyQT+JF7tDvJ5ZHqAciyiPe9vSTjRoq0wFHy3iOXUfr9cZX4dzH86nPLUT2gab9zIxsaFVKhKi2xnoeUd8dvfTLzSnsKy1NHSFYG8iDi0ZZNMMR9RjO/DSCagtFjJE9Z98dZviK06zeQNTgowiJUgaifdgAcWU1dUQfBnZo6LoAQXVvUiYwI/Ecus/zE6wGk+wF8ZzK5w0KwR7qQNLdUNwfbY4QZF9GfBFh4hX2M/3wXNrAy4F7PoFVEqIYggjncR1wActUpwBbUSYYH8UwRBscLuPZg0EJpydZChRs5PzW9JvgnhvFKhQJUExGkyJB6Ecxytibl2K8fEknkbDMNpYVLiPK3P369cVtkiFBkQZn/YjBcdQRAv64HWnpHkawnfkB6b/AO2Jym2jWo6AeEmo1KQSbkXPL3xZUpErBMGwPUex3xbk6xkqzA7EC09JMb9cWJRckzI5zE2vb99cHreg9rKlgCwn1xMVeH/iP1xMTphpmZQip5QZNwBv3uZwJxhWuGlCCOUcvthMmZZSGEkj7Y0lLiy5ilFUDUIUzYsDz6yMdW0FiSrxLxaemsBUVbAz5l/ysPyNse5bNigQHPiUW2J3U7wf6WGHWSy9GioIphxsGMtv05D6YT8cdKlQjR4ZIiQLGNpEbwOe2JqHX7RVGtl/F661GU6rMKcmYuAVafYffBlOiUXUUN1dhcCFQQe8mRbGSyecbSoF2V/LOwmL3tuMa0oVoOWZXYrp3OoavKSJtecSnx40K4VgEq5tWDttqE9bx378sTjtc1NK8mlmPPkCB6zjqp8N1pACqVboY25GeuCc78MV3KBQNWxllgSIMweW/tisYdUjJUBZdFakGk66dgSLlORPbTjygRVOlQSzOoItJJkW9yPthp//ADkIvhnVC6CxJAkRJSIlZkXx5wr4WYhtbqApJG+oAX5x2+uCo3lDUKs5wSsKmopIuu4s20MB8rdjjSU3KJT8QjXTt5bjREGe8CfbDYtUW4fxHFpZVOpRyLCDvyJOMt8TcXpVRceFUMgMJZeW67oT2nnjZ1JC1ezSvmDpbwyuo84mPTlcfngDiPE0owgdmsdKk3JJMk32EwJ6YzHC2zFiCKhUEHQwMqIg6dzuRcAiBifEFNvF1EkKrGJEeVvluBbcb4eMsBQ6fJLUdG1CNDagN9N7aTEmZAnrgbNU6fkFNQm4JJEWG1hLRPzHfAuXzg8pmSN97zvPsPaB0w6S6ydDgsI1KO3MbHE+SPbYGrEdLJtU1QQYJHMzf9e+K6nDXADFZB574ecKal4lX5hcypg9NiOXtgg5lFEGovMqoGojpjnl+mj4C4Iysepx1Ppi3M0TRreKtKKLfOrDVFxNRVBsL7fsX5pUVgAwcNfUAAL3sOmIv9I/DF6HfCMyysYAO2/a+/LfGvyjc/cxa/8AzjL5LKK/hllgkhiASB6fpjQqkSDMdNv+cdCj1XUdppUKvh/O6ar9Iv6TuMecSzI01m2uAO4kRHqVJ98efD2Xis0/0z63GKOIUdVGovQrfqVBt25n2xS/kNWRnwaqmYoFHaKi/J/cHs0fcYFo8GistYKdIeKgF4a0N/lNsA8GdadUNBYATpnoJvsLb+2D+I8U/hc9Cgii6LK8mB5jqf7YtszwxlnqIctUMwinT/m3Jjla3/GJmUAFULyAdfVRJj1A++GWYRQgZfNScW9+R7wcJsi5UQCT5jv0EACPQffEGmmbaHFTMTBmx9eh5Yop1CYjY29pINvbHDVwV0zAA3PQbfaMVH51IOwII+t/z+mEon1QZk6Q+ZgNW0898d1s5oPMA3np69sJ85xtaTAHqCbExPp9fpjLcf8Ait6hK0yQjCIt9Qd9sV4+yeAuCeze1+IwxhAR1kXxMZThnCHakh1MJGw/4xMUfIOuONGZAkEq0KN5uBgjh1WCQHEcyb+mM/TrwYBsbEdfXBWUzgQQT8u22FHY8XiBRGUmCDzPLeQMLuPcXMAqZLrBIEfXvM4AOYaoRNxy7YtqBQy6lhYttc97x/xhrAB5TMLTK+ImsG/S/wC4xpXzE01NKm+gkC5EALBtGM9m82HfaPS+G9XNKlKmoN9MvcmL2jl9icZqwUb3L5uU1KjtANgysBzuQZH0xTxDihgg6UWLhJMkiwZzynkI3xhl+IGZpVWPTSL7dQJn+2Lf+rVxVRqgqaSQBqO//nz9RiUk3hk+r/c17Z52HhyTYG1rR22jp0xY4qWVadSSLeVpuRE22tv3wlr5uqx/kZmmh/ErgU2/8lBDD6emKK2frmmqHMuSQRAYgbG559B+mMpuvig2G8a45oqOlPzkRMGbi52tvgLhHCTmak1gRF9NufS9vX6Yo4eVKBgIJENsIKySepnBHDM4FJ1bHlh3KkrJ8snFYGvxdl6dGlTWkqpcF9NyQIETud5xQFDoVBJmYDAuLXBgzbnEYH45WBVN9AbbqIJi3pjjKuYWDczf19ex3w6SeQ8a+KOMoFNoQteQusc4PzW+2GmWowp8hi1pnlPIA/QfXC3L5QrVOseV/MNx825E8pBw9eiSm8AEN+f2k/fAccFGgPhSilXdwwOqYX8S7Ahge+D3rDS4A0kt09P1xmaq6a9ResHrywwoszTpk9tx974nLwAMqZi6lQPxA+8b9cLq3DVUAASrEBeqE7qe0SRhlk8g1mZdphdUfYj9cLfiOsupVCsrXmRHK0HY84jAg8gi80F0AUcSPLNiLi/72w8pZjVJuR7dMI8pxhyoWFZlGogi5HUdxG2G/Ds1rAbTpsdtvr13wZw8oeWSjKUCoOgENEz/AHnfFmbpAo0jTImeRMYLFQLNuWBhxE6SgEztNt+vfE085Fhdmf4IdNW/f6GR+uHXxDw8V8stX/7suQrjrTJ0g94IB9CcIaLMjtYtpMaekdJ/LD3I8UhgWXVTYaHHODYyORvaRyx0ReSkl5O8hxbSopM00ng/5G635HHldvCHLUCfeYuO2Bszl9A8OxAB83Nh+E9rHbr6YK4LxWjVU09XiV0HliI/8jY8p6HArtgDxk7NQ/iBAN1J6f8AGK8xV0JqNyp+tv74rp8SapT0EmmRJChfNa1yRYf7mcZnihAqxLFlFyW1eY/baLcpOB18GZxVStUDEK7gmCVUkTMmLdgPTA+U4LUeoso6gkSSrCB9MfR+B5cLQpwbaQZ9b/rgs1o2/XFuuDlfPnRlH4LJk5iqOwFh9sTGpGcPX7Y9xLqb669GJqfClFkoLohnCjxBbdZMfnfrjOZ74Pbam4Y3kGxt32x9AWmy06VpKBSCZF4i3oJN+RwA7wdWlenMXJuYA9MO0joTZ8zqLUp2PK1jitadR7AGMNszSbxHjbUZgjaTiZfLhQZ7W7fv8sJYHNnOT4bcaiswCOY+/PDqnkE+YKDAbUYnkL353+uFwaIuLben7/PDCjmZQqpALRA23F7nf17YDTZrvIfliqMBBtex5du564pq5t61Rgt9C2ACrcrJ1GB8o54rDMovCx+InlPTmMWZuuKdMimRqq/zKhB2WPLT/Jj3I6YTqaz2jkJeFgOAWXc6gBJMnl07Y6rsmn5ArXEgsJgbEffFFPiTfyzIFRNmF7b/AKgR2wVTq+LXkWUjp8oi8A9DMHpjV7Fr0L8ivzgbGGH5HF6VVRgI1Ngjh2XBlQeRIO0/vf3xwMtpJj3ONNMjzP5Ue5tx5RbUZgGbWj9CJx7kqDRy8oY78pHObm+B6tMmqIk+Tb0br74KVmCACVA1HYDc2HeRBxaGi8F8QrxXlWI2gAm9jFvSww9oU9QHMEdx1tHr+eFXBVdg9gwg/MLDlI/uMMMnWIWGJJH6b/v/ABYccWVuHAVpMm4HSbffBtFkphrHTeZ2ntb74vrZEEhnJEb84/fTBS8PCoSwkSo0sxWL8x/fHNKOaNGNg75n8QBuY/T+2KeJQaTq6mLG4/c2wxrNGpEK+aFgR+IxIPQT9sC8WRW1EyhgQuqdus8jyGEVWGkmZb+BZYdL6dlJuP8AK36G3pjvKVAzNVp6hHlqowjSYMx2nBtNgDH73vhbw7NNTz9RAupGJJETaJmPScXWcMeSrKHJzDFZUbRq3PtgrJI1RTClgRF/KQ0Wv0vj3OKSEChRT5sASYja25nbpOPKPiQ3hoyt01EgC305fTCONC/kAyfCajOewMknv3udsG8cyQWiwCnWCDKgAC43O7SDtgrJ028KKhGoNZuwa8n1Bt6Y74nWLUqkx8oIIt0vA5yDvjXkZgPB69OoqpWBgXFuYGqD1G+CqfA1ematNQlUGVYbtYTbcgmZ/wBsKTX0GkxtJE+gO/0n7YZ5JdSKqEAiJJmSOlu31w7flATxTJxPix/hnqCRUpiGQ3gzsf8ADecfPqbsZJPmJJJPUzv++WNrx3ilOg6EKJMhwREo34SOxmMZ/jHClosrqZoVPla9p3B7i+GWVYjxg3eRIXLUjP8A9a//AJGKFzrGSBbrjO5z4s1suXoRchVbkFiJ7mx+mH2Wr6oRYFhpJ5G1ie/P1wOSXo5lwtu2FLUaB5JsDMm8iemJi5c7A8x83PExzPkY1fgAzBYgRcaRA7XJPbC3OU7Fgd9h06bnthxwriCKTJj+Xv8ASw6yBhfxKtruY8ywJgbbx9MdfkutGINUwbG/PY/844qOzWbpe36YlZmDb7MY77/u+PGaTzn9jCkayQoFXYzbpsZxXRzTBjpECInnJ2vyjtGGGXzKnyOskwJt05z22OFfhkMQJ3kfXAXootBwpFnHO08txc/s4pQ+JYWmTsLfTlgvIUyTriNMSBzvuemB3PhVdIGoSbdulsDyZ+i7+EYwTAiAT9r4aZXh66CxeNrATq9+QAx5lsodPm/EJPa8ifbBxkADkDbpE9MK5C6BcohRyzdCJHQj/jHtS+xt+eDaoFt5m8/T9Riivp5WHTp2OM3asjzLTQvzTMp8sXt+v6YMyOU1OVYzOkgyeY3vE7DA2aYab7frNh+eDuEMVqIx2jeOUj++H4tF4faaQIVQBQoaOtgI9Oe2F1VWRpZZkkTMyYn02j6Yv4zxXSUkDT8p02O29+nTtgd6pYaNSlZ1AmFMiLEEzOw99zispJbGQ2pJIEmbGe4gR32i+PTVgQzG5gbRbcsTscLqPFQAVBEiI9xJawuIIgY7zqsyMQD5RIC726d/1OJv5q0FHPGMkviUwrTA1mNgNh3g3PtjlkkEEGAIFucHp+eFdZ3lE066tRlLcyqgCAY/LnJw5ZHpwhbXMQf6TMG/TEa8jNCmrkmEaRq5nsOeA6fDKn8V46L5VUSZgTcET/l/MYaZrLVSSqiYt2PrthpweoU8tQp0AUagOdgDJkXk4NtDq2V5SqVKsCFDmVi8fUbE3GLqLADWTOpr9hMGfrgfOKPKgIZey3B5QfTBaUVEpVYJBEk7EHZr/u5w12qBKLR3RrBWcIFYzqWbwG5g8hMjAlTU0a4BZjI3gSbD+2Lc3S0tUAhUXSuoACYBMR6tOK38Rmv5gOdgvKI5SThWNQq4zw/+UdNiW8pBvGliR6eWPfBPBnHhKzMBpsSbQQN/WPyxzxlWZVUsabTJWA3Ii0dZwrqU6oUKzEpdoJJJPflOww8V8ciS3gR8ezRq1iSTvN+nL7R9MMfh/PJUVsrmP+1U+U/0NyYe+EWaqTVeJ6X7f7zjzO0m0yDcR7emHToRqx38P8C/h86RWEimsgi+oGACB7nG4yGXDNLUgaYuoBMgg2JFjO2+E3wnxYV08NgvjqsKxtI3K3PXGkoZ7Qse5gT6n99MJPDsVZlk8OcRbaNu2JihTUN1o6gdiQb4mJdSnRCjJ1aZo0yTuAfsBfA+dhYO66tQvcH+09MA8CecusSQLCbARIvz6fve7MExtaDIO3THSItGV4isVXG3nMe5nngasRpkTMxv1w04llTrPUcvbv6Yuo8HAVWJmekiL74RtCrYt4XTcshCyuxnY26G5jDROCibke5scG6dOygE74vamNMR5hzH1jE5SzgOAHJZPRIEyTzHL62/2xeckpcMR5udun7548qPYEm5iB+t8M6FEkah1A2+pthG3sSWMoHzSlQGHP8ASLyeUk4qXMR5mVrRIvF+tsHcTzQp09TbAkR1n9zghWV/ONRW0gG0xvvbfGim1YYO1bBGp+UtBiPe99sKc25Uj/EWm88pnGhrOIBZDEgXaJm1rYU5ipQMioHVgCNQIaOW0XxXjVxphStZFlm+YkLqAJG42uff8sE5I6Ym25nvMzboeuJX4aWDeG+tNRYgWgE/iBvbfEoEAjVswMm+1hbpbFUqwMht8Q5hXZQt4UeeTexERtb9cc5fNlqiIVUITEAdrk/1E95wtKkMRMQxsMaDg1NVGqATNyeQ7dOeDJdjeBfUy/hVSaxdS3yPEqR+FWCxpYAASJmMOqJn5b9OUgX/AH6Ys4kq1gKbeRBJkXI/p7DzEf7ThLwvMFGNNpJWLcrCfr++WJcbDQ64X8NanZ6T6GtPlBXsACJB3uInHucyHhgeISGLWJO/p+eLqVU6TpOknmpg/v8A364XVMxVI8Kuz+GYKuNLQDMeZu247DGkmmUiwzPcPDKHQ67mVnUvr9ybYCyvD30stKkodQG8Rp1E8gmkEKJ6n2w04Pl1XUBqNpaoXjynZtPIG22GWaVkUwxYcgJSB08vPocKx1kU5Xixa1XwVdBJlov/AFGBb0wEaTsmtvOztAMfONoAPKBIw6pLoalRYJoYEhA0kSJi8kxe564ozFIozeZlVZKtOn8JkCO3lnvjXWUZqwenw3xaLeGVBLmYs1+uvf0tHti7I8JCUZq1HXSRYbsSSRTE89to58r4AyBNJUqBoVmiJuOh6wevI4XfEHE2VdYPnZW1KZ8oNoH+Iru3PYWwyET8M8p8UGp3ULJPl1OWtykmZi0YIaotek1IQK5UtSNgXIElTHI/bHznMvLet5xfwrNeDVSossyERy/LfAnbVIRq1giQAJsec7zcn8z9MeU8wJMmTN+XofoMbCrkKGad6aqP54arReIK1APMhPMWNuWMtkeEtVmV0gSCT25DqcLHk7GjJMZfDKM7F12ANxeCIgnoJxuspxaKbSAKoMGR8ptP13xn+ColJvCURIgxMbczzM9MHVH0stQkebylYItaGnGjLs3FgbyNGqTfxR9DiYD/AIGb+IBPLpjzB6v0H6jMpwBv5H+tvyB/PDincCb3H5nExMWAtCvO/wDePqPyxfw/b/UPzx5iYhyE3svUTv1OOc0YiLeY/kMTExF7RNbQf4Y0kwJ1dOy4vRj5BNr/AKYmJhvA0tCn4m+VRy1be+D+HUwrHSAPLyEfliYmHf8AiZ6ROLn+W3+YfnjNsf5bHn4hv/4nExMPw/aWWkeOxDKRY6uXthofl/0nExMW8GPVHmb3/LB2T/7v76YmJgmDqtUhXgncc/8ADjO5T5vYn3BaDiYmOeA70bCj849f0xwyg6ARINWnPe3+5xMTFmIjYU8uvm8q3a9he8foMZP45MUyRY6yJHS1vTHuJhCrOfhAWZvxaB5ud3M335D6Y8z9UtSzEkmIiTMfLiYmEYyLPiBB/DExcAwem2Mf8TnyL3Bn7Y8xMHj8kp/cZB9/r+WLuEsRVpwfxr/+hiYmBPQfB9KpoBmBAA/mKfci59T1xXxJAqWAEreLTiYmOXh8/wAHLx7Z5w6kCkwJBEGPTAnGVHhsYvJv74mJjp/zOhb/AIGGTui+gxMTEx2Ez//Z"/>
          <p:cNvSpPr>
            <a:spLocks noChangeAspect="1" noChangeArrowheads="1"/>
          </p:cNvSpPr>
          <p:nvPr/>
        </p:nvSpPr>
        <p:spPr bwMode="auto">
          <a:xfrm>
            <a:off x="98425" y="-22701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30" name="Picture 6" descr="http://img0.uploadhouse.com/fileuploads/12723/1272374004f609850a18fde30ce62b76a0ac828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0"/>
            <a:ext cx="4211960" cy="3789040"/>
          </a:xfrm>
          <a:prstGeom prst="rect">
            <a:avLst/>
          </a:prstGeom>
          <a:noFill/>
        </p:spPr>
      </p:pic>
      <p:pic>
        <p:nvPicPr>
          <p:cNvPr id="1032" name="Picture 8" descr="http://www.baantermsuk.com/wp-content/uploads/2012/11/15-TAO1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122537">
            <a:off x="6868244" y="2492896"/>
            <a:ext cx="2275756" cy="1279104"/>
          </a:xfrm>
          <a:prstGeom prst="rect">
            <a:avLst/>
          </a:prstGeom>
          <a:noFill/>
        </p:spPr>
      </p:pic>
      <p:pic>
        <p:nvPicPr>
          <p:cNvPr id="1034" name="Picture 10" descr="สลอดเถา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724274"/>
            <a:ext cx="4181475" cy="31337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3933056"/>
            <a:ext cx="428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สลอดเถา คุมธาตุ แก้นิ่ว 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ปวดกระดูกหัวเข่า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1036" name="Picture 12" descr="http://www.oknation.net/blog/home/blog_data/866/48866/images/fagkhaw/b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3952875" cy="3743325"/>
          </a:xfrm>
          <a:prstGeom prst="rect">
            <a:avLst/>
          </a:prstGeom>
          <a:noFill/>
        </p:spPr>
      </p:pic>
      <p:pic>
        <p:nvPicPr>
          <p:cNvPr id="1038" name="Picture 14" descr="http://www.tsgclub.com/wp-content/uploads/2013/06/%E0%B8%9F%E0%B8%B1%E0%B8%81%E0%B8%82%E0%B9%89%E0%B8%B2%E0%B8%A7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15816" y="2348880"/>
            <a:ext cx="2003294" cy="1351247"/>
          </a:xfrm>
          <a:prstGeom prst="rect">
            <a:avLst/>
          </a:prstGeom>
          <a:noFill/>
        </p:spPr>
      </p:pic>
      <p:pic>
        <p:nvPicPr>
          <p:cNvPr id="1042" name="Picture 18" descr="http://ahph9thi.gotoknow.org/assets/media/files/000/803/822/large_qweda125.JPG?133602958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75856" y="0"/>
            <a:ext cx="1636644" cy="234888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แก้พิษ ถอนพิษ ต้านมะเร็ง ฝีมะม่วง ริดสีดวง 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404664"/>
            <a:ext cx="399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บำรุงร่างการ แก้ปวดเมื่อย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4088" y="4149080"/>
            <a:ext cx="3779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บำรุงความกำหนัด บำรุงร่างการ บำรุงธาตุ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7890" name="Picture 2" descr="http://1.bp.blogspot.com/-Na650wFcjIU/UBN-Hu7dmpI/AAAAAAAAABc/hajpPNabUbE/s1600/%E0%B8%8A%E0%B8%B0%E0%B8%9E%E0%B8%A5%E0%B8%B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427984" cy="3129852"/>
          </a:xfrm>
          <a:prstGeom prst="rect">
            <a:avLst/>
          </a:prstGeom>
          <a:noFill/>
        </p:spPr>
      </p:pic>
      <p:pic>
        <p:nvPicPr>
          <p:cNvPr id="37892" name="Picture 4" descr="http://www.nanagarden.com/Picture/Product/400/10368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991100" cy="3743325"/>
          </a:xfrm>
          <a:prstGeom prst="rect">
            <a:avLst/>
          </a:prstGeom>
          <a:noFill/>
        </p:spPr>
      </p:pic>
      <p:pic>
        <p:nvPicPr>
          <p:cNvPr id="37894" name="Picture 6" descr="http://3.bp.blogspot.com/-9hCyEgLCENY/UBN-Nn3lZXI/AAAAAAAAAB0/L6l_oW53C3k/s1600/%E0%B8%9C%E0%B8%B1%E0%B8%81%E0%B9%80%E0%B8%8B%E0%B8%B5%E0%B8%A2%E0%B8%87%E0%B8%94%E0%B8%B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17032"/>
            <a:ext cx="4139952" cy="3140968"/>
          </a:xfrm>
          <a:prstGeom prst="rect">
            <a:avLst/>
          </a:prstGeom>
          <a:noFill/>
        </p:spPr>
      </p:pic>
      <p:pic>
        <p:nvPicPr>
          <p:cNvPr id="37896" name="Picture 8" descr="http://4.bp.blogspot.com/-ZRjVSpHkoYk/UBN-LfHv_vI/AAAAAAAAABs/IrxchEkH8oM/s1600/%E0%B8%9C%E0%B8%B1%E0%B8%81%E0%B8%84%E0%B8%A3%E0%B8%B2%E0%B8%94%E0%B8%AB%E0%B8%B1%E0%B8%A7%E0%B9%81%E0%B8%AB%E0%B8%A7&amp;%23360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3212976"/>
            <a:ext cx="5292080" cy="3645024"/>
          </a:xfrm>
          <a:prstGeom prst="rect">
            <a:avLst/>
          </a:prstGeom>
          <a:noFill/>
        </p:spPr>
      </p:pic>
      <p:sp>
        <p:nvSpPr>
          <p:cNvPr id="20482" name="AutoShape 2" descr="จิงจูฉ่าย"/>
          <p:cNvSpPr>
            <a:spLocks noChangeAspect="1" noChangeArrowheads="1"/>
          </p:cNvSpPr>
          <p:nvPr/>
        </p:nvSpPr>
        <p:spPr bwMode="auto">
          <a:xfrm>
            <a:off x="98425" y="-1500188"/>
            <a:ext cx="4286250" cy="3133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0484" name="AutoShape 4" descr="จิงจูฉ่าย"/>
          <p:cNvSpPr>
            <a:spLocks noChangeAspect="1" noChangeArrowheads="1"/>
          </p:cNvSpPr>
          <p:nvPr/>
        </p:nvSpPr>
        <p:spPr bwMode="auto">
          <a:xfrm>
            <a:off x="98425" y="-1500188"/>
            <a:ext cx="4286250" cy="3133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486" name="Picture 6" descr="http://image.zoneza.com/images/67251celery4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564904"/>
            <a:ext cx="1763688" cy="110723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9512" y="26064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บำรุงเลือดลม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20488" name="Picture 8" descr="http://www.thairath.co.th/media/content/2013/01/05/318044/hr1667/630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15816" y="2420888"/>
            <a:ext cx="2016224" cy="1275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8914" name="Picture 2" descr="http://gotoknow.org/file/ruschadawon/CIMG047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524251"/>
          </a:xfrm>
          <a:prstGeom prst="rect">
            <a:avLst/>
          </a:prstGeom>
          <a:noFill/>
        </p:spPr>
      </p:pic>
      <p:pic>
        <p:nvPicPr>
          <p:cNvPr id="38916" name="Picture 4" descr="การปลูกกระเทีย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2638425" cy="1733551"/>
          </a:xfrm>
          <a:prstGeom prst="rect">
            <a:avLst/>
          </a:prstGeom>
          <a:noFill/>
        </p:spPr>
      </p:pic>
      <p:pic>
        <p:nvPicPr>
          <p:cNvPr id="38920" name="Picture 8" descr="http://www.dailynews.co.th/sites/default/files/imagecache/620x245/cover/20325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01209"/>
            <a:ext cx="2700225" cy="1556792"/>
          </a:xfrm>
          <a:prstGeom prst="rect">
            <a:avLst/>
          </a:prstGeom>
          <a:noFill/>
        </p:spPr>
      </p:pic>
      <p:pic>
        <p:nvPicPr>
          <p:cNvPr id="38922" name="Picture 10" descr="http://www.panmai.com/Warn/Gallery/homdang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3573016"/>
            <a:ext cx="2663500" cy="3284984"/>
          </a:xfrm>
          <a:prstGeom prst="rect">
            <a:avLst/>
          </a:prstGeom>
          <a:noFill/>
        </p:spPr>
      </p:pic>
      <p:pic>
        <p:nvPicPr>
          <p:cNvPr id="38924" name="Picture 12" descr="http://www.phargarden.com/userfiles/image/images/ph092_Wanhomdang/ph092_03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51696">
            <a:off x="5491993" y="4607219"/>
            <a:ext cx="2614836" cy="1961127"/>
          </a:xfrm>
          <a:prstGeom prst="rect">
            <a:avLst/>
          </a:prstGeom>
          <a:noFill/>
        </p:spPr>
      </p:pic>
      <p:pic>
        <p:nvPicPr>
          <p:cNvPr id="38926" name="Picture 14" descr="http://talk.mthai.com/uploads/2009/11/11/20076-attachment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0"/>
            <a:ext cx="4572000" cy="35730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699792" y="4221088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หอมแดง กระเทียม ขับลมท้องอืด ช่วยเจริญอาหาร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9938" name="Picture 2" descr="http://3.bp.blogspot.com/-kR6Lyxn29x0/T0cuHA917OI/AAAAAAAAATg/ddlJdttctB8/s1600/%E0%B8%AB%E0%B8%8D%E0%B9%89%E0%B8%B2%E0%B8%AB%E0%B8%99%E0%B8%AD%E0%B8%99%E0%B8%95%E0%B8%B2%E0%B8%A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7984" cy="3743325"/>
          </a:xfrm>
          <a:prstGeom prst="rect">
            <a:avLst/>
          </a:prstGeom>
          <a:noFill/>
        </p:spPr>
      </p:pic>
      <p:pic>
        <p:nvPicPr>
          <p:cNvPr id="39946" name="Picture 10" descr="http://www.bansuanporpeang.com/files/images/user2326/24_3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356992"/>
            <a:ext cx="3779912" cy="35010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64088" y="5473005"/>
            <a:ext cx="3779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หญ้าเอ็นยืด ลดความดัน การอักเสบกล้ามเนื้อ ขับปัสสาวะ โรคหนองใน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74754" name="Picture 2" descr="http://1.bp.blogspot.com/-C97vzc9mP0s/T6zfixcFBzI/AAAAAAAAAuw/BvYhSxBmKAk/s1600/%E0%B9%81%E0%B8%AB%E0%B9%89%E0%B8%A7%E0%B8%AB%E0%B8%A1%E0%B8%B9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89041"/>
            <a:ext cx="2337048" cy="3068960"/>
          </a:xfrm>
          <a:prstGeom prst="rect">
            <a:avLst/>
          </a:prstGeom>
          <a:noFill/>
        </p:spPr>
      </p:pic>
      <p:pic>
        <p:nvPicPr>
          <p:cNvPr id="74756" name="Picture 4" descr="http://www.samunpri.com/HerbalHealthCare/wp-content/uploads/2011/09/Cyperusrotundu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0" y="3789041"/>
            <a:ext cx="2762250" cy="3068960"/>
          </a:xfrm>
          <a:prstGeom prst="rect">
            <a:avLst/>
          </a:prstGeom>
          <a:noFill/>
        </p:spPr>
      </p:pic>
      <p:pic>
        <p:nvPicPr>
          <p:cNvPr id="74758" name="Picture 6" descr="http://thaiherb.info/wp-content/uploads/2012/09/%E0%B9%81%E0%B8%AB%E0%B9%89%E0%B8%A7%E0%B8%AB%E0%B8%A1%E0%B8%B9%E0%B9%83%E0%B8%AB%E0%B8%8D%E0%B9%88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7704" y="4077072"/>
            <a:ext cx="1453796" cy="2601814"/>
          </a:xfrm>
          <a:prstGeom prst="rect">
            <a:avLst/>
          </a:prstGeom>
          <a:noFill/>
        </p:spPr>
      </p:pic>
      <p:pic>
        <p:nvPicPr>
          <p:cNvPr id="74760" name="Picture 8" descr="หนอนตายหยาก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988840"/>
            <a:ext cx="1763688" cy="1788790"/>
          </a:xfrm>
          <a:prstGeom prst="rect">
            <a:avLst/>
          </a:prstGeom>
          <a:noFill/>
        </p:spPr>
      </p:pic>
      <p:pic>
        <p:nvPicPr>
          <p:cNvPr id="74762" name="Picture 10" descr="หญ้าดอกขาว เลิกบุหรี่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27984" y="0"/>
            <a:ext cx="4716016" cy="350100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652120" y="1340768"/>
            <a:ext cx="3203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หญ้าดอกขาว บำรุงเลือดห้ามเลือด แก้ไอ แก้ท้องอืดท้องเฟ้อ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88640"/>
            <a:ext cx="4355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FF00"/>
                </a:solidFill>
              </a:rPr>
              <a:t>หนอนตาย</a:t>
            </a:r>
            <a:r>
              <a:rPr lang="th-TH" b="1" dirty="0" err="1" smtClean="0">
                <a:solidFill>
                  <a:srgbClr val="FFFF00"/>
                </a:solidFill>
              </a:rPr>
              <a:t>หยาก</a:t>
            </a:r>
            <a:r>
              <a:rPr lang="th-TH" b="1" dirty="0" smtClean="0">
                <a:solidFill>
                  <a:srgbClr val="FFFF00"/>
                </a:solidFill>
              </a:rPr>
              <a:t> แก้ภูมิแพ้ ละลายเสมหะ ไล่แมลงฆ่าแมลง</a:t>
            </a:r>
            <a:endParaRPr lang="th-TH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903893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หญ้าแห้วหมู ยาอายุวัฒนะ บำรุงธาตุ 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ลดความอ้วน บำรุงกำลัง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4386" name="Picture 2" descr="C:\Users\Pusdee\Pictures\ป่า\for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96752"/>
            <a:ext cx="5820516" cy="43677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62" name="Picture 2" descr="http://www.bansuanporpeang.com/files/images/user767/pk1_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2500" cy="2924176"/>
          </a:xfrm>
          <a:prstGeom prst="rect">
            <a:avLst/>
          </a:prstGeom>
          <a:noFill/>
        </p:spPr>
      </p:pic>
      <p:pic>
        <p:nvPicPr>
          <p:cNvPr id="40966" name="Picture 6" descr="http://www.postfree24hrs.com/photo_ads_full/2013_03_25_%E0%B8%9E%E0%B8%A5%E0%B8%B9%E0%B8%84%E0%B8%B2%E0%B8%A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1792" y="0"/>
            <a:ext cx="1872208" cy="2492896"/>
          </a:xfrm>
          <a:prstGeom prst="rect">
            <a:avLst/>
          </a:prstGeom>
          <a:noFill/>
        </p:spPr>
      </p:pic>
      <p:pic>
        <p:nvPicPr>
          <p:cNvPr id="40968" name="Picture 8" descr="http://s.exaidea.com/upload2/1/20130202/a0461586a6c912a6a455e927bcb1a7d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973195">
            <a:off x="4418043" y="575911"/>
            <a:ext cx="2914831" cy="1607201"/>
          </a:xfrm>
          <a:prstGeom prst="rect">
            <a:avLst/>
          </a:prstGeom>
          <a:noFill/>
        </p:spPr>
      </p:pic>
      <p:pic>
        <p:nvPicPr>
          <p:cNvPr id="40970" name="Picture 10" descr="http://supakoun.files.wordpress.com/2011/12/630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1900" y="2924945"/>
            <a:ext cx="5372100" cy="3933056"/>
          </a:xfrm>
          <a:prstGeom prst="rect">
            <a:avLst/>
          </a:prstGeom>
          <a:noFill/>
        </p:spPr>
      </p:pic>
      <p:pic>
        <p:nvPicPr>
          <p:cNvPr id="40972" name="Picture 12" descr="http://phoomtai.com/Pic/Far0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924944"/>
            <a:ext cx="4139952" cy="2088232"/>
          </a:xfrm>
          <a:prstGeom prst="rect">
            <a:avLst/>
          </a:prstGeom>
          <a:noFill/>
        </p:spPr>
      </p:pic>
      <p:pic>
        <p:nvPicPr>
          <p:cNvPr id="40974" name="Picture 14" descr="http://herbal.muasua.com/wp-content/uploads/2009/07/%E0%B8%9F%E0%B9%89%E0%B8%B2%E0%B8%97%E0%B8%B0%E0%B8%A5%E0%B8%B2%E0%B8%A2%E0%B9%82%E0%B8%88%E0%B8%A3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519006">
            <a:off x="1839161" y="4627180"/>
            <a:ext cx="2736304" cy="185309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1520" y="260648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พลูคาว ต้านมะเร็งตับอักเสบ ไข้ทรพิษ งูสวัด 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3573016"/>
            <a:ext cx="543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ไข้หวัด ตัวร้อน คออักเสบเจ็บคอ โรคบิด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3794" name="Picture 2" descr="http://tonkla.tht.in/images/29552_1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10000" cy="2857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556792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</a:rPr>
              <a:t>ทองพันชั่ง โรคผิวหนัง</a:t>
            </a:r>
            <a:endParaRPr lang="th-TH" sz="3200" b="1" dirty="0">
              <a:solidFill>
                <a:schemeClr val="bg1"/>
              </a:solidFill>
            </a:endParaRPr>
          </a:p>
        </p:txBody>
      </p:sp>
      <p:pic>
        <p:nvPicPr>
          <p:cNvPr id="33796" name="Picture 4" descr="http://pirun.ku.ac.th/~b521010228/t9016ans2155031%5b1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74916">
            <a:off x="2754071" y="678210"/>
            <a:ext cx="2702283" cy="1877963"/>
          </a:xfrm>
          <a:prstGeom prst="rect">
            <a:avLst/>
          </a:prstGeom>
          <a:noFill/>
        </p:spPr>
      </p:pic>
      <p:pic>
        <p:nvPicPr>
          <p:cNvPr id="33798" name="Picture 6" descr="http://www.siambig.com/shop/photo_product/siamsamunpri147049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52936"/>
            <a:ext cx="4067944" cy="4005064"/>
          </a:xfrm>
          <a:prstGeom prst="rect">
            <a:avLst/>
          </a:prstGeom>
          <a:noFill/>
        </p:spPr>
      </p:pic>
      <p:pic>
        <p:nvPicPr>
          <p:cNvPr id="33800" name="Picture 8" descr="http://www.greenclinic.in.th/healherb/picture/phayayor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852936"/>
            <a:ext cx="1475656" cy="1286329"/>
          </a:xfrm>
          <a:prstGeom prst="rect">
            <a:avLst/>
          </a:prstGeom>
          <a:noFill/>
        </p:spPr>
      </p:pic>
      <p:pic>
        <p:nvPicPr>
          <p:cNvPr id="33802" name="Picture 10" descr="http://2.bp.blogspot.com/_nrNzsPMBchc/TJmZ6hc8eTI/AAAAAAAABmU/hzKkdoOSr0U/s1600/%E0%B8%AB%E0%B8%8D%E0%B9%89%E0%B8%B2%E0%B8%AB%E0%B8%99%E0%B8%A7%E0%B8%94%E0%B9%81..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128" y="332656"/>
            <a:ext cx="3419872" cy="3185542"/>
          </a:xfrm>
          <a:prstGeom prst="rect">
            <a:avLst/>
          </a:prstGeom>
          <a:noFill/>
        </p:spPr>
      </p:pic>
      <p:pic>
        <p:nvPicPr>
          <p:cNvPr id="33804" name="Picture 12" descr="http://1.bp.blogspot.com/_tWcsnP09Wj8/S9-c5rrtj2I/AAAAAAAAAsw/CxsC-Mvqhcs/s1600/004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24128" y="2204864"/>
            <a:ext cx="1745560" cy="131418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860032" y="476672"/>
            <a:ext cx="3995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หญ้าหนวดแมว โรคไต ขับปัสสาวะ ลดความดัน โรคเบาหวาน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33806" name="Picture 14" descr="http://www.nanagarden.com/Picture/Product/400/164934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08171" y="4077072"/>
            <a:ext cx="3035829" cy="2780928"/>
          </a:xfrm>
          <a:prstGeom prst="rect">
            <a:avLst/>
          </a:prstGeom>
          <a:noFill/>
        </p:spPr>
      </p:pic>
      <p:pic>
        <p:nvPicPr>
          <p:cNvPr id="33808" name="Picture 16" descr="http://3.bp.blogspot.com/_tWcsnP09Wj8/S93dDmyxkfI/AAAAAAAAAno/gg0phOhyTfY/s400/002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11960" y="4797152"/>
            <a:ext cx="2321835" cy="206084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076056" y="443711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กระเพาแดง จุกเสียด ปวดท้อง คลื่นไส้อาเจียน แก้พิษแมลง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15" name="Picture 8" descr="dik_15.gif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55976" y="3356992"/>
            <a:ext cx="1414264" cy="129614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4365104"/>
            <a:ext cx="4211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เสลดพังพอน แก้ลมพิษ แมลงกัดต่อย อาการอักเสบ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6866" name="Picture 2" descr="http://www.nanagarden.com/Picture/Product/400/14925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</p:spPr>
      </p:pic>
      <p:pic>
        <p:nvPicPr>
          <p:cNvPr id="36868" name="Picture 4" descr="https://encrypted-tbn1.gstatic.com/images?q=tbn:ANd9GcRvPYi2qsGBF0XyL9_qsIXJPbxoaHNaiBe-SpkereUDPy5m3wj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0"/>
            <a:ext cx="3286125" cy="2028826"/>
          </a:xfrm>
          <a:prstGeom prst="rect">
            <a:avLst/>
          </a:prstGeom>
          <a:noFill/>
        </p:spPr>
      </p:pic>
      <p:pic>
        <p:nvPicPr>
          <p:cNvPr id="36870" name="Picture 6" descr="https://encrypted-tbn0.gstatic.com/images?q=tbn:ANd9GcQ0n52TgnRjh8YuLKM2NiWcBXoz7ywnrnBmvqPbj-kAMu_8r1kkD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3016"/>
            <a:ext cx="3275856" cy="3096344"/>
          </a:xfrm>
          <a:prstGeom prst="rect">
            <a:avLst/>
          </a:prstGeom>
          <a:noFill/>
        </p:spPr>
      </p:pic>
      <p:pic>
        <p:nvPicPr>
          <p:cNvPr id="36872" name="Picture 8" descr="http://www.thaiherbweb.com/private_folder/kachai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2060848"/>
            <a:ext cx="3762375" cy="2532882"/>
          </a:xfrm>
          <a:prstGeom prst="rect">
            <a:avLst/>
          </a:prstGeom>
          <a:noFill/>
        </p:spPr>
      </p:pic>
      <p:pic>
        <p:nvPicPr>
          <p:cNvPr id="36874" name="Picture 10" descr="http://2.bp.blogspot.com/-gghRzXxoGaU/T3ATryA8OpI/AAAAAAAABUc/QQXCl09DuqA/s1600/Untitled-1+copy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573016"/>
            <a:ext cx="4976564" cy="290299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4509120"/>
            <a:ext cx="262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ยาเย็น แก้ท้องเสีย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36876" name="Picture 12" descr="http://www.stou.ac.th/study/sumrit/1-53(500)/2.1-1-53(500)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76056" y="4581128"/>
            <a:ext cx="4067944" cy="22768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076056" y="6334780"/>
            <a:ext cx="40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หญ้าคา โรคไต มะเร็งลำคอ โรคผี</a:t>
            </a:r>
            <a:endParaRPr lang="th-TH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270892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บำรุงความกำหนัด แก้กษัยบำรุงร่างกาย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4008" y="3212976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บำรุงหัวใจ บำรุงกำลัง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</a:rPr>
              <a:t> เพิ่มฮอร์โมนเพศชาย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4034" name="Picture 2" descr="http://www.vcharkarn.com/uploads/191/19136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67944" cy="3645024"/>
          </a:xfrm>
          <a:prstGeom prst="rect">
            <a:avLst/>
          </a:prstGeom>
          <a:noFill/>
        </p:spPr>
      </p:pic>
      <p:pic>
        <p:nvPicPr>
          <p:cNvPr id="44036" name="Picture 4" descr="http://www.ideaforlife.net/health/image/eat/001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0"/>
            <a:ext cx="2476500" cy="3286126"/>
          </a:xfrm>
          <a:prstGeom prst="rect">
            <a:avLst/>
          </a:prstGeom>
          <a:noFill/>
        </p:spPr>
      </p:pic>
      <p:pic>
        <p:nvPicPr>
          <p:cNvPr id="44038" name="Picture 6" descr="http://www.xongdur.com/store/image.php?object_type=detailed&amp;image_id=4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88342"/>
            <a:ext cx="3566864" cy="3369658"/>
          </a:xfrm>
          <a:prstGeom prst="rect">
            <a:avLst/>
          </a:prstGeom>
          <a:noFill/>
        </p:spPr>
      </p:pic>
      <p:pic>
        <p:nvPicPr>
          <p:cNvPr id="44040" name="Picture 8" descr="http://www.gmwebsite.com/upload/justcalloffice.com/product/008-0646l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1196752"/>
            <a:ext cx="2037606" cy="2664296"/>
          </a:xfrm>
          <a:prstGeom prst="rect">
            <a:avLst/>
          </a:prstGeom>
          <a:noFill/>
        </p:spPr>
      </p:pic>
      <p:pic>
        <p:nvPicPr>
          <p:cNvPr id="44042" name="Picture 10" descr="https://encrypted-tbn1.gstatic.com/images?q=tbn:ANd9GcShgnquWzgkUkCxXjBCsH4HX7sNTXKnYng-_3fvNdia9Bg8sQly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1880" y="3501008"/>
            <a:ext cx="3048000" cy="3356992"/>
          </a:xfrm>
          <a:prstGeom prst="rect">
            <a:avLst/>
          </a:prstGeom>
          <a:noFill/>
        </p:spPr>
      </p:pic>
      <p:pic>
        <p:nvPicPr>
          <p:cNvPr id="44044" name="Picture 12" descr="http://img.tarad.com/shop/b/baanhandicraft-rayong/img-lib/spd_2012071792407_b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43252" y="4125837"/>
            <a:ext cx="2600748" cy="273216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1124744"/>
            <a:ext cx="6516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err="1" smtClean="0">
                <a:solidFill>
                  <a:srgbClr val="FF0000"/>
                </a:solidFill>
              </a:rPr>
              <a:t>เบต้า</a:t>
            </a:r>
            <a:r>
              <a:rPr lang="th-TH" sz="3200" b="1" dirty="0" smtClean="0">
                <a:solidFill>
                  <a:srgbClr val="FF0000"/>
                </a:solidFill>
              </a:rPr>
              <a:t>แคโรทิน ลดไขมันในเลือด ยับยั้งเซลมะเร็ง</a:t>
            </a:r>
            <a:endParaRPr lang="th-TH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/>
          <a:lstStyle/>
          <a:p>
            <a:r>
              <a:rPr lang="th-TH" b="1" dirty="0" smtClean="0"/>
              <a:t>การขยายพันธุ์พืช</a:t>
            </a:r>
            <a:endParaRPr lang="th-TH" b="1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500034" y="1785926"/>
            <a:ext cx="6400800" cy="1752600"/>
          </a:xfrm>
        </p:spPr>
        <p:txBody>
          <a:bodyPr/>
          <a:lstStyle/>
          <a:p>
            <a:r>
              <a:rPr lang="th-TH" b="1" dirty="0" smtClean="0">
                <a:solidFill>
                  <a:schemeClr val="tx1"/>
                </a:solidFill>
              </a:rPr>
              <a:t>การขยายพันธุ์พืชโดยใช้เพศหรืออาศัยเพศ</a:t>
            </a:r>
            <a:r>
              <a:rPr lang="en-US" dirty="0" smtClean="0">
                <a:solidFill>
                  <a:schemeClr val="tx1"/>
                </a:solidFill>
              </a:rPr>
              <a:t>  (sexual  propagation ) </a:t>
            </a:r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bwc.ac.th/Science/sumena/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214686"/>
            <a:ext cx="3619500" cy="3286124"/>
          </a:xfrm>
          <a:prstGeom prst="rect">
            <a:avLst/>
          </a:prstGeom>
          <a:noFill/>
        </p:spPr>
      </p:pic>
      <p:pic>
        <p:nvPicPr>
          <p:cNvPr id="1028" name="Picture 4" descr="http://www.bwc.ac.th/Science/sumena/b03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000504"/>
            <a:ext cx="2286006" cy="2214578"/>
          </a:xfrm>
          <a:prstGeom prst="rect">
            <a:avLst/>
          </a:prstGeom>
          <a:noFill/>
        </p:spPr>
      </p:pic>
      <p:pic>
        <p:nvPicPr>
          <p:cNvPr id="6" name="Picture 6" descr="th465af308d679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132856"/>
            <a:ext cx="790575" cy="152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b="1" smtClean="0"/>
              <a:t>วัสดุอุปกรณ์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4102" name="Picture 2" descr="http://www3.pantown.com/data/25869/board7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316706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" descr="s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76672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web.agri.cmu.ac.th/hort/course/359301/pprop/7.grafting/image7/9-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620688"/>
            <a:ext cx="1905000" cy="1381125"/>
          </a:xfrm>
          <a:prstGeom prst="rect">
            <a:avLst/>
          </a:prstGeom>
          <a:noFill/>
        </p:spPr>
      </p:pic>
      <p:pic>
        <p:nvPicPr>
          <p:cNvPr id="53250" name="Picture 2" descr="I:\รูปขยายพันธุ์พืช\DSC088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140968"/>
            <a:ext cx="2699792" cy="3472955"/>
          </a:xfrm>
          <a:prstGeom prst="rect">
            <a:avLst/>
          </a:prstGeom>
          <a:noFill/>
        </p:spPr>
      </p:pic>
      <p:pic>
        <p:nvPicPr>
          <p:cNvPr id="53252" name="Picture 4" descr="http://img189.imageshack.us/img189/1549/00138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060848"/>
            <a:ext cx="3048000" cy="2286001"/>
          </a:xfrm>
          <a:prstGeom prst="rect">
            <a:avLst/>
          </a:prstGeom>
          <a:noFill/>
        </p:spPr>
      </p:pic>
      <p:pic>
        <p:nvPicPr>
          <p:cNvPr id="53254" name="Picture 6" descr="http://gsp.tarad.com/img-lib/spd_20110925163313_b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4149080"/>
            <a:ext cx="4139952" cy="2708920"/>
          </a:xfrm>
          <a:prstGeom prst="rect">
            <a:avLst/>
          </a:prstGeom>
          <a:noFill/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53258" name="Picture 10" descr="https://encrypted-tbn0.gstatic.com/images?q=tbn:ANd9GcQoYeZkLpzL-O_K73YjOjeDEqM5EBe9plbwHkKxRqXNUz8pYpubvw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800" y="2204864"/>
            <a:ext cx="3096344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/>
            </a:r>
            <a:br>
              <a:rPr lang="th-TH" dirty="0"/>
            </a:br>
            <a:r>
              <a:rPr lang="th-TH" dirty="0"/>
              <a:t> </a:t>
            </a:r>
            <a:r>
              <a:rPr lang="th-TH" b="1" dirty="0"/>
              <a:t>การขยายพันธุ์พืชแบบอาศัยเพศ 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861048"/>
            <a:ext cx="32403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80929"/>
            <a:ext cx="4481115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" name="Picture 1" descr="11_1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 b="22713"/>
          <a:stretch>
            <a:fillRect/>
          </a:stretch>
        </p:blipFill>
        <p:spPr bwMode="auto">
          <a:xfrm>
            <a:off x="539552" y="1484784"/>
            <a:ext cx="32876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ik_1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564904"/>
            <a:ext cx="1080120" cy="576064"/>
          </a:xfrm>
          <a:prstGeom prst="rect">
            <a:avLst/>
          </a:prstGeom>
          <a:noFill/>
        </p:spPr>
      </p:pic>
      <p:pic>
        <p:nvPicPr>
          <p:cNvPr id="8" name="Picture 2" descr="dik_1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908720"/>
            <a:ext cx="648072" cy="6480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23928" y="184482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8E40"/>
                </a:solidFill>
              </a:rPr>
              <a:t>การเพาะเมล็ด</a:t>
            </a:r>
            <a:endParaRPr lang="th-TH" sz="3600" b="1" dirty="0">
              <a:solidFill>
                <a:srgbClr val="008E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5602" name="Picture 2" descr="http://kanchanapisek.or.th/kp6/New/pictures5/s5-18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688" y="2787030"/>
            <a:ext cx="2808312" cy="4070970"/>
          </a:xfrm>
          <a:prstGeom prst="rect">
            <a:avLst/>
          </a:prstGeom>
          <a:noFill/>
        </p:spPr>
      </p:pic>
      <p:pic>
        <p:nvPicPr>
          <p:cNvPr id="25604" name="Picture 4" descr="http://www.thaitambon.com/thailand/Prachinburi/250110/01111145522/250110-B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032572"/>
            <a:ext cx="2769096" cy="2825428"/>
          </a:xfrm>
          <a:prstGeom prst="rect">
            <a:avLst/>
          </a:prstGeom>
          <a:noFill/>
        </p:spPr>
      </p:pic>
      <p:pic>
        <p:nvPicPr>
          <p:cNvPr id="25606" name="Picture 6" descr="http://fieldtrip.ipst.ac.th/backend/images/resources/agriculture/content_pic/agriculture_3_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572000" cy="4005064"/>
          </a:xfrm>
          <a:prstGeom prst="rect">
            <a:avLst/>
          </a:prstGeom>
          <a:noFill/>
        </p:spPr>
      </p:pic>
      <p:pic>
        <p:nvPicPr>
          <p:cNvPr id="25608" name="Picture 8" descr="http://www.suphan.biz/gardencenter0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0"/>
            <a:ext cx="4572000" cy="2771776"/>
          </a:xfrm>
          <a:prstGeom prst="rect">
            <a:avLst/>
          </a:prstGeom>
          <a:noFill/>
        </p:spPr>
      </p:pic>
      <p:pic>
        <p:nvPicPr>
          <p:cNvPr id="25610" name="Picture 10" descr="http://www.biogang.net/upload_img/product/product-123578-2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005065"/>
            <a:ext cx="3406924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2" descr="D:\ภาพสวย\oil_1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63888" cy="3356992"/>
          </a:xfrm>
          <a:prstGeom prst="rect">
            <a:avLst/>
          </a:prstGeom>
          <a:noFill/>
        </p:spPr>
      </p:pic>
      <p:pic>
        <p:nvPicPr>
          <p:cNvPr id="2050" name="Picture 2" descr="D:\ภาพสวย\imagesCAEXVC6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8636" y="0"/>
            <a:ext cx="5565364" cy="3284984"/>
          </a:xfrm>
          <a:prstGeom prst="rect">
            <a:avLst/>
          </a:prstGeom>
          <a:noFill/>
        </p:spPr>
      </p:pic>
      <p:pic>
        <p:nvPicPr>
          <p:cNvPr id="2051" name="Picture 3" descr="D:\ภาพสวย\DSC00075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16386"/>
            <a:ext cx="4788024" cy="3541614"/>
          </a:xfrm>
          <a:prstGeom prst="rect">
            <a:avLst/>
          </a:prstGeom>
          <a:noFill/>
        </p:spPr>
      </p:pic>
      <p:pic>
        <p:nvPicPr>
          <p:cNvPr id="2053" name="Picture 5" descr="http://stks.or.th/botany/wiki/lib/exe/fetch.php?w=&amp;h=&amp;cache=cache&amp;media=botany:bantamai:tm0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1550" y="3284984"/>
            <a:ext cx="4362450" cy="3573016"/>
          </a:xfrm>
          <a:prstGeom prst="rect">
            <a:avLst/>
          </a:prstGeom>
          <a:noFill/>
        </p:spPr>
      </p:pic>
      <p:pic>
        <p:nvPicPr>
          <p:cNvPr id="2055" name="Picture 7" descr="http://www.wattano.ac.th/wattano/Web_saunpluak/Pic_Fol001-250%20up%202550/045-%E0%B8%82%E0%B9%89%E0%B8%B2%E0%B8%AB%E0%B8%A5%E0%B8%A7%E0%B8%87%E0%B8%AB%E0%B8%A5%E0%B8%B1%E0%B8%87%E0%B8%A5%E0%B8%B2%E0%B8%A2/01%E0%B8%A5%E0%B8%B1%E0%B8%81%E0%B8%A9%E0%B8%93%E0%B8%B0%E0%B8%A7%E0%B8%B4%E0%B8%AA%E0%B8%B1%E0%B8%A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5733256"/>
            <a:ext cx="1763688" cy="11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7106" name="Picture 2" descr="http://library.stou.ac.th/blog/wp-content/uploads/2013/03/J12307962-3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84984"/>
            <a:ext cx="4248472" cy="3573016"/>
          </a:xfrm>
          <a:prstGeom prst="rect">
            <a:avLst/>
          </a:prstGeom>
          <a:noFill/>
        </p:spPr>
      </p:pic>
      <p:pic>
        <p:nvPicPr>
          <p:cNvPr id="47108" name="Picture 4" descr="http://www.chaipat.or.th/chaipat/images/stories/report/Nantiwan/October_53/Suansomdej_October_53/Suansomdej_29_Oct_53_P1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17032"/>
            <a:ext cx="4499992" cy="3140968"/>
          </a:xfrm>
          <a:prstGeom prst="rect">
            <a:avLst/>
          </a:prstGeom>
          <a:noFill/>
        </p:spPr>
      </p:pic>
      <p:pic>
        <p:nvPicPr>
          <p:cNvPr id="8194" name="Picture 2" descr="http://www.phuingfah.com/images/attraction/110728031508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0"/>
            <a:ext cx="5986636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D:\รวมรูป๕๘\เกษตร\12099563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" y="0"/>
            <a:ext cx="45720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รวมรูป๕๘\เกษตร\rea01250456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11" y="2993078"/>
            <a:ext cx="7071502" cy="38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รวมรูป๕๘\เกษตร\tnews_1428068918_21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62" y="0"/>
            <a:ext cx="4275827" cy="29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4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606278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rgbClr val="002A13"/>
                </a:solidFill>
              </a:rPr>
              <a:t>การขยายพันธุ์พืชแบบไม่อาศัยเพศ</a:t>
            </a:r>
            <a:br>
              <a:rPr lang="th-TH" b="1" dirty="0" smtClean="0">
                <a:solidFill>
                  <a:srgbClr val="002A13"/>
                </a:solidFill>
              </a:rPr>
            </a:br>
            <a:r>
              <a:rPr lang="th-TH" b="1" dirty="0" smtClean="0">
                <a:solidFill>
                  <a:srgbClr val="002A13"/>
                </a:solidFill>
              </a:rPr>
              <a:t>การตัดชำ </a:t>
            </a:r>
            <a:r>
              <a:rPr lang="en-US" dirty="0" smtClean="0">
                <a:solidFill>
                  <a:srgbClr val="002A13"/>
                </a:solidFill>
              </a:rPr>
              <a:t>(cutting)</a:t>
            </a:r>
            <a:r>
              <a:rPr lang="en-US" b="1" dirty="0" smtClean="0">
                <a:solidFill>
                  <a:srgbClr val="002A13"/>
                </a:solidFill>
              </a:rPr>
              <a:t> </a:t>
            </a:r>
            <a:r>
              <a:rPr lang="th-TH" b="1" dirty="0" smtClean="0">
                <a:solidFill>
                  <a:srgbClr val="00B050"/>
                </a:solidFill>
              </a:rPr>
              <a:t/>
            </a:r>
            <a:br>
              <a:rPr lang="th-TH" b="1" dirty="0" smtClean="0">
                <a:solidFill>
                  <a:srgbClr val="00B050"/>
                </a:solidFill>
              </a:rPr>
            </a:b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solidFill>
                  <a:srgbClr val="004C22"/>
                </a:solidFill>
              </a:rPr>
              <a:t>การตัดชำกิ่ง  </a:t>
            </a:r>
            <a:r>
              <a:rPr lang="en-US" dirty="0" smtClean="0">
                <a:solidFill>
                  <a:srgbClr val="00B050"/>
                </a:solidFill>
              </a:rPr>
              <a:t>(stem cutting)</a:t>
            </a:r>
            <a:r>
              <a:rPr lang="th-TH" dirty="0" smtClean="0">
                <a:solidFill>
                  <a:srgbClr val="00B050"/>
                </a:solidFill>
              </a:rPr>
              <a:t> </a:t>
            </a:r>
          </a:p>
          <a:p>
            <a:r>
              <a:rPr lang="th-TH" b="1" dirty="0" smtClean="0"/>
              <a:t>การตัดชำราก  </a:t>
            </a:r>
            <a:r>
              <a:rPr lang="en-US" sz="2400" dirty="0" smtClean="0"/>
              <a:t>(root cutting) </a:t>
            </a:r>
            <a:endParaRPr lang="th-TH" sz="2400" dirty="0" smtClean="0"/>
          </a:p>
          <a:p>
            <a:r>
              <a:rPr lang="th-TH" b="1" dirty="0" smtClean="0"/>
              <a:t>การตัดชำใบ ชำยอด </a:t>
            </a:r>
            <a:r>
              <a:rPr lang="en-US" sz="2400" dirty="0" smtClean="0"/>
              <a:t>(leaf cutting)</a:t>
            </a:r>
            <a:r>
              <a:rPr lang="en-US" dirty="0" smtClean="0"/>
              <a:t> </a:t>
            </a:r>
            <a:endParaRPr lang="th-TH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85720" y="3714752"/>
            <a:ext cx="2771764" cy="1571620"/>
            <a:chOff x="2421" y="12604"/>
            <a:chExt cx="5923" cy="2825"/>
          </a:xfrm>
        </p:grpSpPr>
        <p:pic>
          <p:nvPicPr>
            <p:cNvPr id="5" name="Picture 3" descr="DSC00017"/>
            <p:cNvPicPr>
              <a:picLocks noChangeAspect="1" noChangeArrowheads="1"/>
            </p:cNvPicPr>
            <p:nvPr/>
          </p:nvPicPr>
          <p:blipFill>
            <a:blip r:embed="rId2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5661" y="13144"/>
              <a:ext cx="2683" cy="2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DSC00018"/>
            <p:cNvPicPr>
              <a:picLocks noChangeAspect="1" noChangeArrowheads="1"/>
            </p:cNvPicPr>
            <p:nvPr/>
          </p:nvPicPr>
          <p:blipFill>
            <a:blip r:embed="rId3" cstate="print">
              <a:lum bright="6000"/>
            </a:blip>
            <a:srcRect l="7265" r="5550"/>
            <a:stretch>
              <a:fillRect/>
            </a:stretch>
          </p:blipFill>
          <p:spPr bwMode="auto">
            <a:xfrm>
              <a:off x="2421" y="12604"/>
              <a:ext cx="3240" cy="1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 descr="http://t3.gstatic.com/images?q=tbn:ANd9GcTShQog49xOKQF8cMWw9leGURy4RtdcXZa9mRGSWBM3_8tSnwn6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437112"/>
            <a:ext cx="2520280" cy="2420888"/>
          </a:xfrm>
          <a:prstGeom prst="rect">
            <a:avLst/>
          </a:prstGeom>
          <a:noFill/>
        </p:spPr>
      </p:pic>
      <p:pic>
        <p:nvPicPr>
          <p:cNvPr id="9" name="Picture 26" descr="th465af30fc027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-243408"/>
            <a:ext cx="936104" cy="1956049"/>
          </a:xfrm>
          <a:prstGeom prst="rect">
            <a:avLst/>
          </a:prstGeom>
          <a:noFill/>
        </p:spPr>
      </p:pic>
      <p:pic>
        <p:nvPicPr>
          <p:cNvPr id="51202" name="Picture 2" descr="http://www.rspg.or.th/plants_data/herbs/images/hb_1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2204864"/>
            <a:ext cx="4067944" cy="18143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92080" y="400506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ว่านกาบหอย แก้ไอ ร้อนใน</a:t>
            </a:r>
            <a:endParaRPr lang="th-TH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01317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ลิ้นมังกร แก้พิษร้อนอักเสบ</a:t>
            </a:r>
            <a:endParaRPr lang="th-TH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92080" y="573325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โกสนแก้ระบบทางเดินปัสสาวะ</a:t>
            </a:r>
            <a:endParaRPr lang="th-TH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/>
              <a:t>การชำหัวแยกหน่อ</a:t>
            </a:r>
          </a:p>
          <a:p>
            <a:pPr>
              <a:buNone/>
            </a:pPr>
            <a:endParaRPr lang="th-TH" dirty="0"/>
          </a:p>
        </p:txBody>
      </p:sp>
      <p:pic>
        <p:nvPicPr>
          <p:cNvPr id="27650" name="Picture 2" descr="http://1.bp.blogspot.com/-WwxIXVA2Ce8/TZr40xQboUI/AAAAAAAAAhw/tiMfr6pn5Wo/s1600/doogarden.blogspot11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3203848" cy="2009776"/>
          </a:xfrm>
          <a:prstGeom prst="rect">
            <a:avLst/>
          </a:prstGeom>
          <a:noFill/>
        </p:spPr>
      </p:pic>
      <p:pic>
        <p:nvPicPr>
          <p:cNvPr id="27652" name="Picture 4" descr="http://2.bp.blogspot.com/_06xngKi2RhA/TUZid2F1hGI/AAAAAAAAAnM/Jb0XST7ncXM/s1600/002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0"/>
            <a:ext cx="2880320" cy="3187055"/>
          </a:xfrm>
          <a:prstGeom prst="rect">
            <a:avLst/>
          </a:prstGeom>
          <a:noFill/>
        </p:spPr>
      </p:pic>
      <p:pic>
        <p:nvPicPr>
          <p:cNvPr id="27654" name="Picture 6" descr="http://www.sahavicha.com/UserFiles/Image/rae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221088"/>
            <a:ext cx="3105150" cy="2324101"/>
          </a:xfrm>
          <a:prstGeom prst="rect">
            <a:avLst/>
          </a:prstGeom>
          <a:noFill/>
        </p:spPr>
      </p:pic>
      <p:pic>
        <p:nvPicPr>
          <p:cNvPr id="27655" name="Picture 7" descr="I:\รูปขยายพันธุ์พืช\2011_10_14_214143_xa7r8xr1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188640"/>
            <a:ext cx="3059832" cy="3029322"/>
          </a:xfrm>
          <a:prstGeom prst="rect">
            <a:avLst/>
          </a:prstGeom>
          <a:noFill/>
        </p:spPr>
      </p:pic>
      <p:pic>
        <p:nvPicPr>
          <p:cNvPr id="27657" name="Picture 9" descr="http://1.bp.blogspot.com/-AM1OeISRqzU/UM6GlpMiO9I/AAAAAAAAAiM/1HClNMBORgQ/s1600/tulip11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3212976"/>
            <a:ext cx="5868144" cy="3645024"/>
          </a:xfrm>
          <a:prstGeom prst="rect">
            <a:avLst/>
          </a:prstGeom>
          <a:noFill/>
        </p:spPr>
      </p:pic>
      <p:pic>
        <p:nvPicPr>
          <p:cNvPr id="27658" name="Picture 10" descr="I:\รูปขยายพันธุ์พืช\7868-4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0"/>
            <a:ext cx="2880320" cy="16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rgbClr val="004C22"/>
                </a:solidFill>
              </a:rPr>
              <a:t>การตัดชำกิ่ง  </a:t>
            </a:r>
            <a:r>
              <a:rPr lang="en-US" dirty="0" smtClean="0">
                <a:solidFill>
                  <a:srgbClr val="004C22"/>
                </a:solidFill>
              </a:rPr>
              <a:t>(stem cutting)</a:t>
            </a:r>
            <a:r>
              <a:rPr lang="th-TH" dirty="0" smtClean="0">
                <a:solidFill>
                  <a:srgbClr val="00B050"/>
                </a:solidFill>
              </a:rPr>
              <a:t> </a:t>
            </a:r>
            <a:br>
              <a:rPr lang="th-TH" dirty="0" smtClean="0">
                <a:solidFill>
                  <a:srgbClr val="00B050"/>
                </a:solidFill>
              </a:rPr>
            </a:b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/>
              <a:t>วิธีการตัดชำกิ่งอ่อน</a:t>
            </a:r>
            <a:r>
              <a:rPr lang="en-US" b="1" dirty="0" smtClean="0"/>
              <a:t> </a:t>
            </a:r>
            <a:r>
              <a:rPr lang="en-US" dirty="0" smtClean="0"/>
              <a:t>(softwood)</a:t>
            </a:r>
          </a:p>
          <a:p>
            <a:r>
              <a:rPr lang="th-TH" b="1" dirty="0" smtClean="0"/>
              <a:t>วิธีการตัดชำกิ่งกึ่งแก่กึ่งอ่อน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semihardwood</a:t>
            </a:r>
            <a:r>
              <a:rPr lang="en-US" dirty="0" smtClean="0"/>
              <a:t>)</a:t>
            </a:r>
            <a:endParaRPr lang="th-TH" dirty="0" smtClean="0"/>
          </a:p>
          <a:p>
            <a:r>
              <a:rPr lang="th-TH" b="1" dirty="0" smtClean="0"/>
              <a:t>วิธีการตัดชำกิ่งแก่</a:t>
            </a:r>
            <a:r>
              <a:rPr lang="en-US" b="1" dirty="0" smtClean="0"/>
              <a:t> </a:t>
            </a:r>
            <a:r>
              <a:rPr lang="en-US" dirty="0" smtClean="0"/>
              <a:t>(hardwood)</a:t>
            </a:r>
          </a:p>
          <a:p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9744" y="2708920"/>
            <a:ext cx="2304256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4" y="4857753"/>
            <a:ext cx="2666996" cy="200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:\DCIM\101MSDCF\DSC07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7668"/>
            <a:ext cx="4556193" cy="2850332"/>
          </a:xfrm>
          <a:prstGeom prst="rect">
            <a:avLst/>
          </a:prstGeom>
          <a:noFill/>
        </p:spPr>
      </p:pic>
      <p:pic>
        <p:nvPicPr>
          <p:cNvPr id="1027" name="Picture 3" descr="H:\DCIM\101MSDCF\DSC079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437112"/>
            <a:ext cx="3528392" cy="24208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1560" y="407707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ยี่โถ (ไม้ไล่หนู) มีพิษต่อสัตว์และคน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4005064"/>
            <a:ext cx="320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พุทธชาด ดอกบำรุงหัวใจ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10" name="Picture 1" descr="H:\DCIM\101MSDCF\DSC088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878029">
            <a:off x="5052105" y="2619785"/>
            <a:ext cx="1275265" cy="1844824"/>
          </a:xfrm>
          <a:prstGeom prst="rect">
            <a:avLst/>
          </a:prstGeom>
          <a:noFill/>
        </p:spPr>
      </p:pic>
      <p:pic>
        <p:nvPicPr>
          <p:cNvPr id="11" name="Picture 2" descr="H:\DCIM\101MSDCF\DSC088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188640"/>
            <a:ext cx="2123728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9154" name="Picture 2" descr="http://www.raiteera.com/home/wp-content/uploads/2013/05/%E0%B8%82%E0%B8%B5%E0%B9%89%E0%B9%80%E0%B8%96%E0%B9%89%E0%B8%B2%E0%B9%81%E0%B8%81%E0%B8%A5%E0%B8%9A%E0%B8%94%E0%B8%B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72100" cy="3305175"/>
          </a:xfrm>
          <a:prstGeom prst="rect">
            <a:avLst/>
          </a:prstGeom>
          <a:noFill/>
        </p:spPr>
      </p:pic>
      <p:pic>
        <p:nvPicPr>
          <p:cNvPr id="49156" name="Picture 4" descr="http://choompu.files.wordpress.com/2012/02/untitled-5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420888"/>
            <a:ext cx="4464496" cy="3384376"/>
          </a:xfrm>
          <a:prstGeom prst="rect">
            <a:avLst/>
          </a:prstGeom>
          <a:noFill/>
        </p:spPr>
      </p:pic>
      <p:pic>
        <p:nvPicPr>
          <p:cNvPr id="49158" name="Picture 6" descr="http://www.doae.go.th/library/html/detail/tree/p24_2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509120"/>
            <a:ext cx="5364088" cy="2348880"/>
          </a:xfrm>
          <a:prstGeom prst="rect">
            <a:avLst/>
          </a:prstGeom>
          <a:noFill/>
        </p:spPr>
      </p:pic>
      <p:pic>
        <p:nvPicPr>
          <p:cNvPr id="49162" name="Picture 10" descr="http://2.bp.blogspot.com/-l7BAfQ-AXxg/UYpfsohCUgI/AAAAAAAAASw/YTJYy6xITDs/s1600/%E0%B8%9B%E0%B8%B8%E0%B9%8B%E0%B8%A2%E0%B8%AB%E0%B8%A1%E0%B8%B1%E0%B8%81%E0%B9%84%E0%B8%A1%E0%B9%88%E0%B8%81%E0%B8%A5%E0%B8%B1%E0%B8%9A%E0%B8%81%E0%B8%AD%E0%B8%87+Teera+Maejo+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908720"/>
            <a:ext cx="4067944" cy="340606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51920" y="2708920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FF0000"/>
                </a:solidFill>
              </a:rPr>
              <a:t>ดินร่วน-ปุ๋ยหมัก-แกลบดำ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1:1:1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:\DCIM\101MSDCF\DSC088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861048"/>
            <a:ext cx="2211596" cy="2996952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0417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70050" y="4170363"/>
              <a:ext cx="874713" cy="277812"/>
            </p14:xfrm>
          </p:contentPart>
        </mc:Choice>
        <mc:Fallback xmlns="">
          <p:pic>
            <p:nvPicPr>
              <p:cNvPr id="60417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60691" y="4161007"/>
                <a:ext cx="893431" cy="29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041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0263" y="5384800"/>
              <a:ext cx="366712" cy="322263"/>
            </p14:xfrm>
          </p:contentPart>
        </mc:Choice>
        <mc:Fallback xmlns="">
          <p:pic>
            <p:nvPicPr>
              <p:cNvPr id="6041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0906" y="5375438"/>
                <a:ext cx="385425" cy="340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041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5675" y="6089650"/>
              <a:ext cx="36513" cy="322263"/>
            </p14:xfrm>
          </p:contentPart>
        </mc:Choice>
        <mc:Fallback xmlns="">
          <p:pic>
            <p:nvPicPr>
              <p:cNvPr id="6041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46368" y="6080288"/>
                <a:ext cx="55127" cy="340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0420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95400" y="5724525"/>
              <a:ext cx="1241425" cy="1089025"/>
            </p14:xfrm>
          </p:contentPart>
        </mc:Choice>
        <mc:Fallback xmlns="">
          <p:pic>
            <p:nvPicPr>
              <p:cNvPr id="60420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86039" y="5715165"/>
                <a:ext cx="1260147" cy="11077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0421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54100" y="4143375"/>
              <a:ext cx="214313" cy="304800"/>
            </p14:xfrm>
          </p:contentPart>
        </mc:Choice>
        <mc:Fallback xmlns="">
          <p:pic>
            <p:nvPicPr>
              <p:cNvPr id="60421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735" y="4134019"/>
                <a:ext cx="233043" cy="32351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8130" name="Picture 2" descr="I:\รูปขยายพันธุ์พืช\CIMG729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02419" cy="2780928"/>
          </a:xfrm>
          <a:prstGeom prst="rect">
            <a:avLst/>
          </a:prstGeom>
          <a:noFill/>
        </p:spPr>
      </p:pic>
      <p:pic>
        <p:nvPicPr>
          <p:cNvPr id="48131" name="Picture 3" descr="I:\รูปขยายพันธุ์พืช\cutting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0"/>
            <a:ext cx="3943085" cy="2957314"/>
          </a:xfrm>
          <a:prstGeom prst="rect">
            <a:avLst/>
          </a:prstGeom>
          <a:noFill/>
        </p:spPr>
      </p:pic>
      <p:pic>
        <p:nvPicPr>
          <p:cNvPr id="48132" name="Picture 4" descr="I:\รูปขยายพันธุ์พืช\DSC01914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2996952"/>
            <a:ext cx="2857500" cy="2143125"/>
          </a:xfrm>
          <a:prstGeom prst="rect">
            <a:avLst/>
          </a:prstGeom>
          <a:noFill/>
        </p:spPr>
      </p:pic>
      <p:pic>
        <p:nvPicPr>
          <p:cNvPr id="48133" name="Picture 5" descr="I:\รูปขยายพันธุ์พืช\127169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80928"/>
            <a:ext cx="3779912" cy="3384376"/>
          </a:xfrm>
          <a:prstGeom prst="rect">
            <a:avLst/>
          </a:prstGeom>
          <a:noFill/>
        </p:spPr>
      </p:pic>
      <p:pic>
        <p:nvPicPr>
          <p:cNvPr id="48134" name="Picture 6" descr="I:\รูปขยายพันธุ์พืช\DSC03124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924944"/>
            <a:ext cx="2520280" cy="1728192"/>
          </a:xfrm>
          <a:prstGeom prst="rect">
            <a:avLst/>
          </a:prstGeom>
          <a:noFill/>
        </p:spPr>
      </p:pic>
      <p:pic>
        <p:nvPicPr>
          <p:cNvPr id="48137" name="Picture 9" descr="http://vichakarn.triamudom.ac.th/comtech/studentproject/sci/herbs/%E0%B9%80%E0%B8%99%E0%B8%B7%E0%B9%89%E0%B8%AD%E0%B8%AB%E0%B8%B2/%E0%B8%A3%E0%B8%B9%E0%B8%9B%E0%B9%80%E0%B8%A7%E0%B9%87%E0%B8%9A%E0%B9%80%E0%B8%9E%E0%B8%88/pic'web/%E0%B8%82%E0%B8%A5%E0%B8%B9%E0%B9%88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4725144"/>
            <a:ext cx="3384376" cy="2132856"/>
          </a:xfrm>
          <a:prstGeom prst="rect">
            <a:avLst/>
          </a:prstGeom>
          <a:noFill/>
        </p:spPr>
      </p:pic>
      <p:pic>
        <p:nvPicPr>
          <p:cNvPr id="48139" name="Picture 11" descr="http://203.172.205.25/ftp/intranet/Research_AntioxidativeThaiVegetable/www/Native_veg/Image_veg/v050_1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5445225"/>
            <a:ext cx="1603276" cy="14127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64088" y="6334780"/>
            <a:ext cx="377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h-TH" b="1" dirty="0" smtClean="0"/>
              <a:t>ขับปัสสาวะ ต้านการอักเสบ</a:t>
            </a:r>
            <a:endParaRPr lang="th-TH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1560" y="306896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ยาเย็นแก้ไข้ทุกชนิด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imgb" descr="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7164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ภาพสวย\114543945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3501008"/>
          </a:xfrm>
          <a:prstGeom prst="rect">
            <a:avLst/>
          </a:prstGeom>
          <a:noFill/>
        </p:spPr>
      </p:pic>
      <p:pic>
        <p:nvPicPr>
          <p:cNvPr id="1027" name="Picture 3" descr="D:\ภาพสวย\bouwtong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4475989" cy="3356992"/>
          </a:xfrm>
          <a:prstGeom prst="rect">
            <a:avLst/>
          </a:prstGeom>
          <a:noFill/>
        </p:spPr>
      </p:pic>
      <p:sp>
        <p:nvSpPr>
          <p:cNvPr id="1029" name="AutoShape 5" descr="data:image/jpeg;base64,/9j/4AAQSkZJRgABAQAAAQABAAD/2wCEAAkGBhQSERQUEhQWFRUVFh4YGBcYFx4aGBgYGBoXGhgaFxsZHiYeHBwjGhgYHy8iIygpLC0sGh8xNTAqNSYrLCkBCQoKDgwOGg8PGi0lHyQsLCwvLCwsLCwsLCwsLCwsLCwsLCwsLCwsLCwsLCwsLCwsLCwsLCwsKSwpLCwsLCwsLP/AABEIAMIBAwMBIgACEQEDEQH/xAAcAAACAwEBAQEAAAAAAAAAAAADBAACBQYBBwj/xABCEAABAgQEBAIIAwYGAQUBAAABAhEAAyExBBJBUQUiYXGBoQYTMpGxwdHwQlLhBxQjYnLxFjNTgpKyQxU0Y6LCJP/EABkBAAMBAQEAAAAAAAAAAAAAAAABAgMEBf/EAC8RAAICAQMDAgMIAwEAAAAAAAABAhEhAxIxE0FRYZEEMoEUIkJScaGx8JLB0WL/2gAMAwEAAhEDEQA/AOORxF3JyuNcoHa4oI9TxlSqO/l9+EZ61VPKz3qwL7PrF5WHzJOYEda0bQ6RyOK5OKkakmctYPMhtAaq7V+nhCcrAHO7lNavbo4o3cQGfKykELW7e9mrDWGxmWiuYGJppWhfoVxyVlK9/wAOV3DCxhDB4VQ5lsBqFPbeN5OS4SogiwoaH3k9OkZPFApIygljV2vUuD2tG0JNqgT7FZeKCBkahaoN272jQTiUkMm50jAEwsBtWCypZJobgs28auCKcTZRiSkHMkmjDzZ94pPn50gAB3q+oEKysUqWtiai7jVtYqjEcj1KioksNK2DxO3JDQaVKUlRVmYXFaEbHUERpS1ZkunmHW4jNk4lWVmIHUUe4v2hnD4gFmpUigqVP0v2gkmyGOS3yk2aN70X9OV4YFA9hRcsQFUfofhGBJmC1LWqfD5OfdFFGWmuRuxJofFhBF0NOj7bg/2g4dZCQJjmgcCp8DSOjw+JSsZklw5D9qGPhPBvSsYdZypSoqTlY2FQ5pV6NTePoXo16ayggIWoJFAAzBN3LvUU840TVZN4ar7ncxBGdwzjsqekGWsKfbpf76iH80OjdSTLxIoiYCHBBG4i8IskSJEgAkSJEgAkSJEgAkSJEgAkSJEgAkSJEgAkSJEgA/MuHkZQxuGYN51p1hWakgkvyg60p46QwOJkgtzHMzMaDob++Dyp+cBxmALWLltLXY37xwrB5+QUjmTmajaG/wB0pAMSgy0gBLAl9x2HujQMhAsQQo0Fi50BAYUePBw0qDKJAFWzVLUcU++sNOhplcOmWq+o5iCxB6jeC4nhSVpooFj5e67uffHk3C8uRiBehH933Bg+Fky05i5SPEppQgE3tBYWYuK4d6uqk5hQdGfUQsMEqWuij0PR9fcY6HC4XR0qSQ7kMCb2H+36QDFcPJBOZKQNT199NLbdo0WoFmWvBpWol63IFAdQ53isySZbhgwFuh1fW0aGHwwuShQqDUN0Hj4wWdggplJUALP+W9DuDApu6YlfcUwHDnS7rNfaFh3cNtSsXm4FSGCs1DeoSaaa/d40eYB0ZlaVDhrXNzrCy8pJzqIUHI5j3dgG8Iak7HQj+7KL5TzPUNUV1N/hFcXImMASABdlj4O8FJCplCo0vobM33vExGZQyAMdQpIBfp3rUGLUnYUKyZ2ZPq0lKSHILVPR71hjB49SAHCgC/M5+tBXyhFGDzu3tJNg9RS/wgiVlFC4rUF6MaEva141w8Co6PhnpCuTUFQLEBRTygqBFjQQ1N9JMVOUFTVKIQAwADcuwFNO8c+uYtcvkrqADUEF/cd71g3B8QqgJJKi6u509wAaIukFHZ8F/aAqVIVKDufZVSj3rpppvHUehPpRMn4iYJqgyg6Q+oNAnwvvHyPC4tE9DKcKSbADyFh+kasjHGSAqUomg0r1c6NeG5Vgak4s/QYMSOH9GPTgzmM5SJYysCTVSgz00eO3BijsjNSR7HkexICzyI8SI0AiPHseNHsAyRIDiZhSHSHbTUjVuscjxL9oYlFRyJKUqytnZZubMwbXvB6kuSXJ2kDRiEkqANUliNRQEeRj5zO9OykoWqao1KzLGVIZ2Shw5UGq7aiF8R+1MJzqRKy+sYgqLswY1AHXWkFojqo7bHemEiVMVLWSFJuzd99jHkfNsVxHCrWVTFzFLUxJBUzkCzAgtZ3Ls+sSLwZ9SRw2DxSUUsC5L3DXG8XViZaXAeu5oavRqwgZQBJCsxFWIFtxStINisWCE/w0FTOGALEMR2r848+smVD2EmJQeSgVW9jWjF6EwwuW5q9WqA3Yk7fpCWBkhSD6xJQSqgo4DvrU3bwjUkSGzDPStCAaDXW5PlSJboWEJTp6LhZJF2o7N79jFF4lBGZRID9exoRr02jWPD0EEAMWoUgMD00PaEMVwZBW8yaTsP00q8CnEVoTRMQapWSXsRTwESbjw4/MLZrjUajezQ2vgCRWWsJBB9rmzF30FA2ojOxnC1IU7qJUPa0Pb33rFqUWUqCDFqXRSgDsUuLW6dx0g0qWJzM6RQk5tqHLHmASDL5jZy+1nvXaDoYJCUJ0emgvFISHZaEgMlw3j72rFMVJQQSp/ZNhcbUqaUiqMTuptKX8YalTdHJ2MBRzgkpSBlKrs5ZqjZ6Gm8GClFRU4KtnuPrTzjcm4cJYkgZizEXOwpfvFZuHGoBejhO/haG5WTYlIGZ6KSW9oWPdxW/amkNLCZqSEqG1bfIvCmIzB1H/AC2DKHMxDv8ADpAcEWSc1UkORQ3NKX8YVdwTCycImWQ6yKU3Pib9m0OzwbD8PCVOXKv6QQNRSj/rEm4TOP4bOKZVFnGmnf6xfCzJyCT6tJBFnBrpXM/WC2+46KcQApkATMuCWDigLkDR33imRSOUqYlqio8H8aQzOwZmJClDKRXXMmujh7UMAQsA5XDCjedrH+0O8A0HwuAcpKXI0Zhvv8to6KXOny+fOWcOQSSSPZcdOsZGHw/KDUj3Frhx1gMzEZcwzsSKjobXNe/xid7vBSXg+tejPG509BC2CktW2ZJFFWZ3eNPFZ0DMqcEjVyw98fIcHxebKIaaqXZwkkGh1IuLAgga9I11ekBnoUJi1rKEkpJS7k1YtykM+j946tPW7MG8Zv3PoMrjEvl/jguco6npGpLc6gx+e14+ZLPM5DFnct+b2XDx2Hot6fzRllBIWCbqLFINuY0bX6RW+xRku59XCTvFZkwjQn4QrK4ohQBzAvsXHgRHKekP7QzJb1SMxcghThQIcA0sDcOHiqayzXfEp6Uel6WKMktSQp0rUvkzJelxUEaHaPk/FOO51qUoglSuYiyjqaDx87x5x3i5mLWpyVEkmm5d2qNqBtYyVlTjMkBxQkVbqRWM5uzLL5PZ/EK0du9t7R7h8aUGzuNbUINjS7QNGGSis1V9AT7yWfw84TVOL0YgU7jsYgpJM3pXFUgc2V9eRR16FrRIwFza1DdrfGJDDaMYqYuXNy0SpIqktRy+lKgwbgas03mCM34STZQBoRYh/dSOnmqQQ5QhxqydbtvRouZKFpJQlJULWv3uI5nPFUDWAMyQkhpgS5IByghx0U5qD8IJNkDMMoFA1zm86CMv1KpanmBQJLgXB7KBfSLTOOEB0ywobsbi4ftSMqZjTHhgBzMtQzAMxLhQcnQDQa2is2UpbZcxB/Dy0pU1LX0hIcdSoKW2tQFMW3ZqEfymGcEozElSCGCmZVrXOrWFoVNZYUw+HlLKLqzEF0/mqzUtvXeK4nDqCgAPZq6nBtVINy8emYsKQlSgCSSUpLppUNuWIh7ImYllByqhDOfDbeC2gEAEK/Bcv8PCF8VNcsXpe9PpFl4QyKgqKK0IqNHt2+6QljJ4SDUsS3j18LdI2j6FIPKmPUNTQmvk3nDshQIoBT78Yw8GsrUkC5NLdesbXqyk86gB0faum8ORQ4JaVDnBYVqWrXUUi2MMtI9tiRRwTrqaloWn8UTQDKUsXDEg6U7eXWLS1JnKNOYMyhcCp1oYj1E4gMOgTU1UTr4hqOfrA14YJZLliPYAd3tQMfdWmmhOIYSagPQAUS5qT1Ipv90iSZywEnKHNHPMGvcFq9KWhrI0gc9EyWXI5bDRIFGs5+F4YlcRKilwHJZr28YKFrUWMtm1oQdRQxJoBBURmYfdraRSCSDzJ1n+jHr/AGgYlJUd/wDbl0u7sezVrA5bLl5mSlxQM5FWrrp5Qv6xRqVKZ6Znv5UqYTALjMGXBBfcKUWtT76QBCRZSkFSdGd2FKim/lHuJlrmJ0fRxRnsdGatoSVhFBVam7gtTqTo+0AzSRiw1WpsW+G14NKxgoLbMAW0rb5M/eMvErATc00YKN9PvWBYPjCQrKqgvo4G/epo4MOmwNjD44qJFU1Zn5qdyw/SLTsahKw49pwxFW6D8QakKJy5QJZdmZndjrC2IwsyZlSClIaqqKq9G1tV4KyRR1WD40tPKCALM9tma2tIyeK5SpRKlFSqhyD8fnAEz0hJSFOwAcCpb8znYQOaVEklX+0X8HZ67RScqq8CoyJmMy8qsyABsxf3udR9YVVNQDVRKfnX78YNMw2cslbpFzl7N1+QgJ4GSsJKkhIu9we31isF4BZUzDSwvSoFK00+kHThBLGYoc0a7bF3LPenSC4fholhxMYg6BgQPF4HjpC1hOUJW+oelncn6xLbbpBfYXmTC/KlIHUl/GkSFxjCnlqltHbyiRVPwVXodKmepwyb0+XVhBUzstADTRr3ik/FlA8PLp4QriOIi7VOtT21jAtB8dLE5A/Mgki1TsTcfCMhK1If8J0y/BR2tGphccAPwubhQqd+nWBcYkOkKAL2DU8tfL4xS8MmSsxpayotlqLbdmMbGDwilAjll5mB5iAaWa8Y2DmnMT7LF926VrD8riippy8lQxUp7U+6RUkyJGkvFLQEoACnDgkZuZLuAS7W1+key+KqQUg3u1KP1e3QbRhSStKyklVCaOWP994umYln9WWBtWhPw0rE7ELadbLxSliikh3LkOCNQXv2gHFcDmBB5srM5NOgFGB6Rj4NbALQpYCT7J9kEka7Vjp5ITMlutioOza21SXA0tGTTi8E1kxJMkoCRkcmj2IS5LGh3OhZ7xpHCqADgtYB/j2atok2eEpBUgoP5T7VGYkkFv0gU/EqU6ZbgE1H5ki9EmzvtDc2XYpjUAAEVTYuGKQaVNtzAk4pIDyxWgIqxO/LbW4g+PWFpKStUsJFgQygK3JIbpv1jLwGBWquYgGjgE6htKChrFxa22xpm2ibn/Kq3LUmwNcyXau+kVxE5MhNAsAl7ltT7R0b4RT1IQlKU5rnOeg21Z94WlhGZSM+Z6ZVOnyBN7d9IhNNhZ7JxMxTEG1CDM9kdxqzUqY05OLChzKKTKrmqUHd7vVo584ZeZpeXILJ9YMwbYioasb3B1qXLD3F0giutH7u20aTWMCG8WsLSgJOatS1A72Aq9zZuojPmYlLkBthmenUlvD+8aOMkABzylQYhsxNda0vCC5MpSgSApQZnX7tBW1PCFFDM79/U+aj6tat2Y/bQwMQFpKSHWmr1erkWsP0cxqgSshzSwVE2Auewp1MRGOQGBSUE7MbW1iwszghKksUuQxbKX7bEPWpjLxvDxLV6wezsS7h7Cgbtdo6dUp1Aum926uPcWIrtHk3CZkvZ3drdKC8KMqZdCuBmEAK5cpDsaEHaprUBngGKxhObkBSPy6MdXodKRMZiHDAA11JIpZ9KfSF1qKRzMkA/hBd9yQaRTIkERiSA2XK+yWOtSUjwhWfMDupJrUF+Yi4pqPCC+sPq3cB65utmd6iFMRNeoDg01Hm7AeEFGYTFzEKZ1pbQANTUO1PcIBPxyZYKZaludHs169WFvKFsTh0CquUWD3J+QjwcJPKWBBN81R1BNxDwVg8wmDXMBzKWgEmjUV51tBZSSgpzLQUi4SovSz6PrS0V/d5YPtqLnmSC7j/AGmz9YBiRLAOQvWgFWHjbvFcj5HlYl7TFAbZQWiRl0H/AJh4AkeVIkKkG02JlUlyKVtXVhv99ISlJKnqwrXpAMRjBYBh/N7VdXB8u8Wwc7MSC9K00sB098SlSNKdGotYBFHN3aummoEBxWFKgFZksaB3oDskddYouaCGAKyPZ77AC8Z0vFKKiVOK1BHRmY2vAo4snkLOWmWkpC1PrlFCe508IUmkhiEqAvUlu4gycOC5YP1NQdKC4N+94YxM7Kjc6l3J+2eKug4L8LxCyS5CUtSYoMB741UcXQtDTFIL3oX2IYj3RyxxSzTy08+8NYIKKuVn0p0+xEyiKUDdw6paXyk1Z0sWKdSCbir+EaMmehnT7JYjLeprcVrtGVw0GYQGKdCoJBY0NmcVdyfKNaZhiCEqVzCpKQ7i9BGE3Tpk7cmNxPikxKylIcA0y9NS7ubedIJgcSuYcylKdmIPKKm7O4PWNGV6lKVLSkkjVSQQp7gJehG9Wi8qYifLXyBqjMQM2/uPSDcq4Kx2A8QwywKJzpdyxGZgLuLjzpGfw6armWoHJZLNpXSpJoGN3MPSsP6sZVKJ9X+YUIUaOATVvCBYw0UEqyk6gMKbte8CytoegdMwLVykAGpUVUpYF7/pEVgkTCk+uBKBzcoLsdC7uA++7RlYeWVLWmpYvWpbnYdTaGeGYQpbkJJNyzCnftBsrPcKfYJjZKjNQBzGrAsHFwSobdtI0MNgyge0Mx/KSzHRgA5pTvC4nusBgpklQIegetP0j3Eq5Qt7uAR+HQ99Y0i8UIvMWlNVGYWuKJ7XqfCK/v4JGV2VqQ9LGE86lGoKtHaj61i+FUAwYhVhqQaGxdr3iwo0UYjMCAmwvzDyBPziiZqEq5kg10ZxYRU8qwA+Y1BV5OFUYwXhk+XylahUkrBDkhT3p2YdYmTqNlcD5xEtVUsaalr77wHDzlqIdRS5S6HFgTqm9G7Fwd4zsbOStCgklCiwbLenXS1Q4paMzFYkSyMylFYTlABHy90ZODfBDtm9OUnLmQklIJAAol7gHXwhQ8NSpIzEAkl3qegFusBwBUpAGZQTYEEDLc7tdn1LQbEYpISQ5LHTlPiR2q0UrSoqMJMzsRh0pyJDq7Fy9mY2HnAqJf1qDQUYs3Rgat3j3FzySlMtQClb9dBqxi2UIBCwa1ObKfczEf2jYlqiiZ8pKgcoBLB8zgdbODWKYnCylFgvKBcOltbMX0Om0IT8WCXG9Go3uMKpKyc5INfxGni8OilEcxM1CSESytQDlTZWL1o7v3IMUlOqolgAH2m22aj3jzHTZqhkIAToAB13q1YRThyC1qPeg7mGOjRVx5QLOqm4SYkJ+qmClC2t4kFRHtibOIwwSXmJDGoD1e2lPOBL4W4UUEUqQ4cHaGElJUU+yGND1HX4Q1gOFJURmJUogEXSCzEsavRnBjNSpC/QSV6PK9WBXMCKukJSC5D3VmcO4GnjF5uFWqbLTNSlamyqKGKzUMS9X0dtG1jckz1sAcqQDZhSrBvvWD47h6aqYA05mKpgYk0FX0iFqPgdnOJ4PnPK/UHleqWKXdmeoftAMdh0MoJSVndNqailvdDmIxk0HMvZjeruOYdOtqdYzJ05wyXarjtausUm2SBwU1ASrPcjKxc/bUaF5OLIIbb+8N4XAhYZ/r74dw3ot/M/33htxRosjvDuJpSkqNX672fq7eUMImesUwBFNLsXqaU7x5J9HEsxB/5EXodYZTh1SFJKJSlbkOwG1O56Rytpt1ySlnCLyODEKJVNJYcqWv3DNeHeG8PQlIYO70cjU0oPnpBMQiYpSTKlqVuT6wnRqAF4nEeGTTlyImICanMgh+jlLeNIjf5f8D6cl2GcPwOVlAZ+4Bfu1x0h08Dkiqgl/wCmr/CJJxSQHUUBQAdJWAaj+YtA5/GEXDqb8pSrySok+ERGad5yGnG0/IlOxMnOAhAID5jb4DTrSsLzcdJAUB6s7MBQMH2q7xTFTlTV5pWYBmKVIKRqXe8GwshBU0z1SQ3+up82tCbRUmoZl/JTjXK/gmHkcoUhA9ki1SC2/Z7bxnlEz2FhkAMkszWDj70i2MxhBKCRLS5yqSvOF2rmSotp74rLkzZbKSSt/wAKgvL8D3iot1YdNtWSThAwCSQPw6udXox92+0B4ZgAJ5d/YrUXzCzdH98Fl49QDTUAahSDUHdlD71jwYppiJmRbkEKIBIINjalSS0VcqdhW3lDGMwTzApycoYA3s4+EZOMw6wh0v7Iozlu4Ma2PxlCcqi9sorYwl+/kyzyKBA+Vw/yhR1JEN2JS8OrI6gXYizltiDGbjMCVrDDz732i6cXVznA3Lil3tanePZXEFqUcktQKjUgWDaMI6FuRqo0hsuEgEaMNjTxPlaKTU2Ap30J17tFPUuogkjqQx0okBg7OdasItLwhzqCSl9M5BKczG+4qG00e8K7QOMuzBzZIQcyyoHNRRDvsXLir/3hDiClTVv6xLH+Z26QPiapiiMxKg1C+ljQEtcRmLRTlfx+Ubxj3M1B8sfmzkAJTnJb8oYeNKudYTxU9ywsIpIwhUWHidB3OkMKwaKczl6voB0H1i1SHhBsOpZlKzOUJG2Yv8m30hFOJUqj28PhDU6VlAY2t9aHzgcpIA33+UTaEqFvWmJDi5iX18P7RIN/oVu9Dd4fNRpMJL3Jb3AffWHFTJSjVbF3di3TW9vdEV6FoNlke4/KCS/Q6jet8t45HOPkxwN/uqZnskMfxILV6+60SZglIGX1ilIN62LpAoNAAQ7ax5h/Rwy3Y5n8LF6Jt9iNCXJSAQUzC9C6FAeT/ExhLUrgm2ngzV8JISpMyaQi4DuQHFjpaD4L0bkAkJVmPUvW/wBILi5UuqlBSTpevgW6V6RbA4JpmeWAQzKGr/mLk1L6MK2gUpSV2UnaHZXBUD9AINL4SneDyJi9UMPCD5t0mBzVeDVy02qWH7ihwAAoH7mMDiU+cj8Ewg0LWA6ZQT4kx1KlD+byP6xh/vc84pglXqnZylha5OlYIOV82ENWcHh2ZWA41KCznk1FitS1eRUGh9XpRIU3KlOWgZKhvsSI3zJSoALCSWsajzEKTOAYdV5cvwYfBob2ydyj/s3Wvu+aKYXBzpC8pWUpCkvmYbak6fpB53FpEoZRiAU/lCA1L1DDxLwJPCJWQJypyi3NttWKzfRWUpL5E9gtjXcAvGWyW67aX0MYxze10J4jjEm/rElKidFP4MuLS/SiSElKlJIewQ//AHzN4QX/AAZJZihh1mU+Meo9D5IoEj/nt1d43tVWTS4/kPUcQ4eRlLg3YywWfWghJXGUYZZKE5pagCFAqII7E/rGlK9GpSC4Slz/ADP8TDY4YkBhkbvSMFppPNteGSlUrjH3OYxfpBKWXEuYVG+Vax5FRBtoI94dLmKWCEnIDULIduhYO8dQjAAWKR2EenCjQ+X6xtuaVRX7mj1NSqSr6in7uk3AHhHhwKdodGHH83l+sVEsh+RSnsCRSnYa7v8AKIUZHPtkuX/sy14BNh51ikzClrMIrwvhmJRNWpZzJVoHOtNNhpGnNkrNwfEGCdLsD27eMmOvCOKxz3FOEpQUhKi61WNWIBAI11bxjrpsowhisKp3SzjQvUi1tjWDSntdkQe15OWmpOdSVDKg8rqAdJFAKm5Uk/ZhOdgQsKflyEAKY1dwAwpcv4+EaeN4TPUKpBVmKiaVcDx0gEpK0JJXJUZgfKpqDloRl1pQ3r4x3LUjWGdG6L4Fk8MQAUpUzM5IdyLM/wAop+5gFw5Juav4vpBl8Ryykhudy4UKhna/T4+EBHEnRWpNTDtmEk+RDFAgVofHyeCpnKyuQz2AF+wasMpkpWfabq3wgqsKDUKejNb3/esQ5ruTZnImUq8ew5MwSnooN/SDbwiQt6Hg7ZIgyURSWh+sPycHufKORQlII6cpcIClPaDJQdASOghmWpCLAE9n8zBFcRIGiQLmg8zA4RXLK2Jcv2FxhCfwe+CiS2qRCE30jk/impPif7Rz3pTxMzEp9UshIfMz+f6xpDS3Oqf1NYaLlKtr+v8AUdWvGSk+1OHvSPnCeL9JJKXyqzEWc08htHAYbCmZUTVdymnSuaHJHohnGb94QB1DEN0Jjpfw8IZkdS0tOGZL++zNib6RLKj/ABEhOwFfvxgE3jeZmmgHU370zfOFEeikgf5mKD6ZQPqY0cN6E4dYdM1ahZwRceEJvSj2fsW9aGn+F1+lAf8AEKcreuI6hIp2cxQ8bl5WM2ZTbKPkfnGlL9AMPvMP+4fIRY/s/wAP/wDJ/wAh9IjqaPhkr4yPezKPGJN/WTLM2ZLbP7N49HGJJ/8AJM/5JfzFvhGmf2f4cf6n/IfMRVX7PZGipg8R9IfU0vUf2yPhikniUqoE9Yc6pSa01zB4ZTiiaoxKT0Wghrs2Uq84or9nMrSav3Awsv8AZ0sVTOr1S3wMDnpP8TX9/QPtMW+Wayv3thkyzH/IoO39JIU99DCCPSdQWUqCgQVAilMvQh7tE4TwrFYdbqU6AC5Bd6WZwXjSxPE0TC6lJPRcvmAFaEHY7e60YPU2Tp015r+eSHqwbppNfpR7J4qtSQpBSR/MCO9QSPLSAJ9KkpUUzEKSejEeFnELq4asD+GuURoMxDDYZwA1PrE9Tiw38JagLBKkL92UmK36T4a96HqaWjP5Gl9TopM3MAoa70PuNo9XNjlp/EJ0s88mYlzTNKUB0rAv8Tbkdbgw1pbsoz+xSfEkdd68fYiv70dD5fSOVHpAKVTbc3gi+PbEf8m+UPoSD7FNd1+//DqFT6V+P1gZmJN/No5pPHE6/wDaPFcUS1A5/qO/WDoyLXwer+b+TolhOqgPFvjFV4TW8c8rHpNgH/LQkdt2iHjB0Itqfv7ELoy/qLXwcu8v2NqbhAdPJ4XVwtBFUpPgIRwPpJlH8RzsAQa9438LiEzUBaQWPSt2PwjOenKHKOTV0npv70ceVgx53o9KV+Fvf8oUm+iydFKT4/pHSLlQFSd4SfhmVQfDo5r/AAuPzGJHR+oH2IkV978w+n/6ReRxJKVMofL4wzOxOc0Iyiza9457Dhk/xC7Up7wHPyhzCzWNMxfq7Dtt1jFzklRtJ7o1ZqoHWOf9L8ApaAsKZMsEqFXLszAaxtevHugkyQlYYgKGxDwQntkmYRUtOSkj5fnluMqSov8AiP0IHvjUm4PFBP8AlODsQryEdRxHgalf5YlpGwSB7y0Y/wDhqaHoSNAF08ADHoL4hNHUvi5r5TPRg5qWzlCQLpUsJHhlLszWhyZhpM1LALzn/SzFO11BrwCVLVKIaUl9TMSfa6bC0H/9XK29aAlOuVSwNKMKQSm2ZSnq85PML6IIUWVPOY/hADjuHMdTwfg6cOjKkkh3JLfKOUlz5QWfVIJN3UsJAII8fB4bxHFph9vEISNpYKm8R9Yxnuli8ET1JS5Z2iZfWL5OscfK9I5jAS58osAOcFJLbk6w0jj2LDPKQsHVKqe+MOkzPB1AR3j0AGMGf6UiWAFAZ/ypLse8ThfGpi1ErTyn2TRk3dzqekHTkVHJvhMVLfdYTw3FkTCQDb3a23hlSoTVF0ETLeBzpCSOYA+DxPXpFHEUxM8C/wB7wldgLL4NJUxyAHcOD5QCZwGXcFQ8X+MK430jmJmKSiVmSLEuD10hZfpFiNJI75VM53LMA2sVsbFXoaA4VMFUT1A9emnKRSL5MQxdaVP+ZII/+whCT6QzUrCJyAM1il27a2gvE/Sb1JS6CoKF2oOnXeMn8OpPggHPwKmObCyZnZKE2s5p9mADhyKvgE+Bd/FK42sDxZEwct9oyuK8bnSphZDoYU16kHXeKWk+Ffu/+lqTrACbwzDOHwZT2MxhXopvdFDw3DJFcKW/rmfNQ8op/wCresKskwBRvLmBr6BQqPOM+bKmBRfDAm75lEeFb9qxS0Zfnl7sXWn5ZoiRhbfuqmI3m7vvQ/KPU4bCP/7VVtTNyuHOpb71iiOO4pv8pPiS/i5f3x6OO4v/AEUN99YXQl+Z/wCTK6r8v3C5MN+HBAnZln9D/aHMHjACEJlmWnRkqZ9i9I9w3GCUvNSEHXmBHeNJCwRSsS9Jp5b92yHNvuUIJuWga0mClW8Bp1HWKSM2rKExIqUdfL9I8h7RbWchgeIKUHS/KakigFy7VbpGpJxalcomS3agDoy9m6G0ZOC4ezpWCkOMoBJuNnA3Dv8AWNjCyCjMxygm4SCeysxv9IWo43g3THcNIISMy0Uq7ByNhb3xfDcQS2ZIO2V71hSX6uZlpnWmoWOUCr7298OOUGvMQCXAYN1N/B6mMR3k0ZXECpgUKBP3ff6wyJoTcKHeMaRxWoCSSXrSly2h26UjflcXFAulN/oaRcK/EPYpFEzk6lulIRxnBJM1QK3foW8rRuS50r8WXeoDwtMTJKtR1TUeO0bJVwxuG1YZh4z0WlqSAnkA0Ad9nN/OKy/Q2UGcqPanhSNiZh0g8qyX679NIktCtC/csfJ4LlwKppmNivQ2WRyuDvf3vWMgcCxEvlRmKX0PTeO1SF6gHxinrlfl8YpSmuUNp91Zw0zh6pPtS85e1SADuwrBlqxMwjIlaAPyAM3Y37R2nrhrTrHiZo1N+lYfV8oJSt5RxgxmKlFzLtqUN3tGjL4/Obnkqrqi+sb2JTmHIvKWYN845PGcHXJGZCStb+0FKL3ul6CHFxkRL0Lr4vlRlyTE0opetX0iuHxqkzHUvOnIPZskC1PFvdBODomTlp9bLFDqPZpTW8dJP4WhY50pVs4+DQ5SUcFJ/dryYsv0jloDnOQSW5bi1+8eTuMCclQCFhkvtmuGGl6RqJ9HpAU+QOP5jS2j0sINjMOBWtdL+JiG1yhO65OSl8URMTlmBUspPKVGtNQYfxGKQAhKk5gv2lWAoLdHjQxPBJMyqkkHYG8UVwyUpgdBQ6izMfCG5LBDVdzGxPB5ksetw5dLsQ4JDdNU+GkGm+kipYyTkF+wUk7NGqEBCuUXHvJ3hhfB0LSVKQgkM9Q5fpc+ELqXyK0zlFT5kw/wglIB/KM3wjwTcYmrFX+0eWWOrw2DQhyNta2oGJO0EXZx5vF70WlGjk08GOIUpUzMhfQHKff92gv+EFP/AJ3kfmY6S1/cL/D7pBSggj4nSgNetYl6rRnfoc1K9EA/NMJ7UjoMPh8iQHeGPUqGgt8ftoAJpsxiXLeUnfYsowKYQ+vygxQSLUO7QP8AdCdvfAoMrpt9gdRrEiysGRt7x9YkVsYdJnKJxAKn1HsliCCd6d4OtOYspeUfyqs73012jllzpiQm4AoGYEvdvqIpheIKlqdCWNrPTv2pA/hpdh0df+8KHKgpKNVqFCaUAFDTtaAYrD+yuYFLZgQOXlFywd7/ABrGQjjS1oHrCQCdAzaVLUH0jzATVpUcywSfxKIcAXTzaG0Z9JxA6eTMUEDKEkM4CuUBNK0BJZ4JPxuVOYKBr7ANCdG1q+23WObXxQpQoqUsm4TmASBY6GBIPrHmKJCjXME17mp2IpCWj3Y7o6SaqbOSchYux0AOvXW14dThEkZQpRy11uH/AONXjmsJxJctLJUWJ5qgPo7s4HeDJ4kFAssCo9k8xO7s1C1VAeVZcJJ4DDN1ePCQEBsx3OZWlaU9/wDY/C8WvmzUy0Iag1AY9GjEwnpAosDKSVbuAWOpYd/KGZvFUJIBA3bMXDUdwND9YraybrsdCjilekEVjlkpylIRqCDuXY7kfDWOdl8VzEBKkNflUHAeoZt9Xj1U7MAXKtjUCvUlhApSi+S020dGvi6UvQnw+33ih4ok6MToRvQWjnihJIOZ+gIJ95alI9XOCHU9NjRr20Jp7mgc5eS97OjTPQdB4hjFvVyz+ERgycQlgTmYlq00pb+8eTeIFyEs1Nd3fZrQb2FnQJlo+z+sQYZAP6xzsniKgWUUpcUG77v4Ui0niilOyhy0LHavv6bGH1PKQ7XhG8uSka+cUyJ/MR4g/KMJXEsxpUaEGhOxG8MyMYh0k27h+j/SKU13RM2kuEOTpYRUKUpRFGs1ozzJUaEF+lGapcmlqwSYor5kG5NQXYgnM8OLmDKEGhW5J6in6xO9LNHK52+CuHkuCzOGuKuK098BmTeYuWyt0D316PCmJxzKyJUA1ibkWc9DDE2WJgoWqASAH5TcG4t5wnJMbkvA3NUlIChzC5tTSPF44AOKvQA+fa498L4eSAmxP5idXd30+xEn4gcoYMXcdH22pGblkneNy+KEuCRWoca0DW8PCPfWLY5WA6FlHoRoNYx8ZjwlQRLS6hoBU1+sSfmU2VSKHmYuRm2ehZmbWkG1/QaYfGcXCQyyygSmlXAoDQt1hY8RZ6h3JubUtatU398ATh5YQcodRGupIuxcJbcGm1jCuJ4eumQEsHIbc23U4Fu8JwTZrB0aUviKwOU0d67NqQ9KiDr4ufw0pcBvdTSMWRmACXGZksQXA31o9H2imHc/y7A9GHfbXSDa0VuTVG5K4gthX3GJGLNwiySfhalKMz94kbUzGxNNldvlCMstnalBbtEiR192OPDM+aeX/a/iwr3hQpDW+6R5EjeBohjBDn8frG/jUAKUwA5T/wDmPYkZanIPlCWJmESiQSDWoPb6mC8MDZANQH6uEu/eJEjKXyg+AExITMXlpVNqfhTGrJlBSpmYAstTOHakexImXyky5QnKnqEpwogkqcgmrWeCcPnKpU1vXvEiQNYZqaGDDpU9agV2ziDzFHNNr7KmHQMaDYRIkYPkOxnJmnMKmo3g/HhkbLy00p+XaJEi/wAaEuS2G/ywdSWfVopx6gU1K6RIkRH5xdjNkKIUpqX/AOpjpJEoepJYO4q1fw6xIkaanJlqcCXDVl5oenrD8URpYlRaVX8Q/wCseRI55cmJmcVH/wDQv+n5CNfAnnV3HwV9B7okSLl2ENT6TENqYRm/5if6T/2jyJEPlDZQDnmnWlfeICtR9Z4D5xIkby+UceQ2LOXMU0IWGajcum0Z3E1EAsYkSM4cmgtKWRNQQWOV3F3zKjoloHKWFVV6+zeJEipgZkyYQWBI8YkSJCGf/9k="/>
          <p:cNvSpPr>
            <a:spLocks noChangeAspect="1" noChangeArrowheads="1"/>
          </p:cNvSpPr>
          <p:nvPr/>
        </p:nvSpPr>
        <p:spPr bwMode="auto">
          <a:xfrm>
            <a:off x="98425" y="-22701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31" name="Picture 7" descr="http://library.stou.ac.th/blog/wp-content/uploads/2013/03/J12307962-5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356993"/>
            <a:ext cx="4355976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การตอนกิ่ง  </a:t>
            </a:r>
            <a:r>
              <a:rPr lang="th-TH" dirty="0" smtClean="0"/>
              <a:t>(</a:t>
            </a:r>
            <a:r>
              <a:rPr lang="en-US" dirty="0" smtClean="0"/>
              <a:t>layering )</a:t>
            </a:r>
            <a:r>
              <a:rPr lang="th-TH" dirty="0" smtClean="0"/>
              <a:t> </a:t>
            </a:r>
            <a:endParaRPr lang="th-TH" b="1" dirty="0">
              <a:cs typeface="+mn-cs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solidFill>
                  <a:srgbClr val="004C22"/>
                </a:solidFill>
              </a:rPr>
              <a:t>วิธีตอนกิ่งบนอากาศ </a:t>
            </a:r>
            <a:r>
              <a:rPr lang="th-TH" dirty="0" smtClean="0">
                <a:solidFill>
                  <a:srgbClr val="004C22"/>
                </a:solidFill>
              </a:rPr>
              <a:t>(</a:t>
            </a:r>
            <a:r>
              <a:rPr lang="en-US" dirty="0" smtClean="0">
                <a:solidFill>
                  <a:srgbClr val="004C22"/>
                </a:solidFill>
              </a:rPr>
              <a:t>air layering)</a:t>
            </a:r>
            <a:endParaRPr lang="th-TH" dirty="0" smtClean="0">
              <a:solidFill>
                <a:srgbClr val="004C22"/>
              </a:solidFill>
            </a:endParaRPr>
          </a:p>
          <a:p>
            <a:r>
              <a:rPr lang="th-TH" dirty="0" smtClean="0"/>
              <a:t>วิธีตอนแบบฝังยอด</a:t>
            </a:r>
            <a:r>
              <a:rPr lang="en-US" dirty="0" smtClean="0"/>
              <a:t> (tip layering)</a:t>
            </a:r>
          </a:p>
          <a:p>
            <a:r>
              <a:rPr lang="th-TH" dirty="0" smtClean="0"/>
              <a:t>วิธีตอนแบบยอดโผล่</a:t>
            </a:r>
            <a:r>
              <a:rPr lang="en-US" dirty="0" smtClean="0"/>
              <a:t> (simple layering)</a:t>
            </a:r>
          </a:p>
          <a:p>
            <a:r>
              <a:rPr lang="th-TH" dirty="0" smtClean="0"/>
              <a:t>วิธีตอนแบบหลายช่วงหรือแบบงูเลื้อย </a:t>
            </a:r>
            <a:r>
              <a:rPr lang="en-US" dirty="0" smtClean="0"/>
              <a:t>(compound or serpentine layering)</a:t>
            </a:r>
          </a:p>
          <a:p>
            <a:endParaRPr lang="th-TH" dirty="0"/>
          </a:p>
        </p:txBody>
      </p:sp>
      <p:pic>
        <p:nvPicPr>
          <p:cNvPr id="4" name="Picture 24" descr="th465af35b3798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628800"/>
            <a:ext cx="790575" cy="1524001"/>
          </a:xfrm>
          <a:prstGeom prst="rect">
            <a:avLst/>
          </a:prstGeom>
          <a:noFill/>
        </p:spPr>
      </p:pic>
      <p:pic>
        <p:nvPicPr>
          <p:cNvPr id="5" name="Picture 12" descr="bar_07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5517232"/>
            <a:ext cx="4962525" cy="219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57366" y="0"/>
            <a:ext cx="7186634" cy="1143000"/>
          </a:xfrm>
        </p:spPr>
        <p:txBody>
          <a:bodyPr>
            <a:normAutofit/>
          </a:bodyPr>
          <a:lstStyle/>
          <a:p>
            <a:r>
              <a:rPr lang="th-TH" b="1" dirty="0" smtClean="0">
                <a:solidFill>
                  <a:srgbClr val="004C22"/>
                </a:solidFill>
              </a:rPr>
              <a:t>วิธีตอนกิ่งบนอากาศ (</a:t>
            </a:r>
            <a:r>
              <a:rPr lang="en-US" b="1" dirty="0" smtClean="0">
                <a:solidFill>
                  <a:srgbClr val="004C22"/>
                </a:solidFill>
              </a:rPr>
              <a:t>air layering)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42" name="Picture 2" descr="http://t1.gstatic.com/images?q=tbn:ANd9GcT2oyI3tf06TDgSjom0f6tfwvq8BRPEcI_vHeVapGBq59E8N9L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2466975" cy="1857375"/>
          </a:xfrm>
          <a:prstGeom prst="rect">
            <a:avLst/>
          </a:prstGeom>
          <a:noFill/>
        </p:spPr>
      </p:pic>
      <p:pic>
        <p:nvPicPr>
          <p:cNvPr id="10244" name="Picture 4" descr="http://fix.gs/uploadpic/2012/05/22/12/kruvitanubankorat-2012-05-22-1337664023-27319622175817985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643182"/>
            <a:ext cx="2476500" cy="25908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57356" y="1071546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ท่อน้ำ </a:t>
            </a:r>
            <a:r>
              <a:rPr lang="en-US" dirty="0" smtClean="0"/>
              <a:t>Xylem</a:t>
            </a:r>
            <a:endParaRPr lang="th-TH" dirty="0"/>
          </a:p>
        </p:txBody>
      </p:sp>
      <p:sp>
        <p:nvSpPr>
          <p:cNvPr id="9" name="TextBox 8"/>
          <p:cNvSpPr txBox="1"/>
          <p:nvPr/>
        </p:nvSpPr>
        <p:spPr>
          <a:xfrm>
            <a:off x="1857356" y="1785926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ท่ออาหาร </a:t>
            </a:r>
            <a:r>
              <a:rPr lang="en-US" dirty="0" smtClean="0"/>
              <a:t>Phloem</a:t>
            </a:r>
            <a:endParaRPr lang="th-TH" dirty="0"/>
          </a:p>
        </p:txBody>
      </p:sp>
      <p:pic>
        <p:nvPicPr>
          <p:cNvPr id="10" name="Picture 2" descr="http://www.nana-bio.com/e-learning/image/p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357430"/>
            <a:ext cx="5786446" cy="4500570"/>
          </a:xfrm>
          <a:prstGeom prst="rect">
            <a:avLst/>
          </a:prstGeom>
          <a:noFill/>
        </p:spPr>
      </p:pic>
      <p:pic>
        <p:nvPicPr>
          <p:cNvPr id="4097" name="Picture 1" descr="C:\Users\WINDOWS\Desktop\07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857232"/>
            <a:ext cx="2143140" cy="1857388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632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29188" y="2759075"/>
              <a:ext cx="1812925" cy="688975"/>
            </p14:xfrm>
          </p:contentPart>
        </mc:Choice>
        <mc:Fallback xmlns="">
          <p:pic>
            <p:nvPicPr>
              <p:cNvPr id="5632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19828" y="2749716"/>
                <a:ext cx="1831645" cy="7076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6323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54538" y="1276350"/>
              <a:ext cx="401637" cy="339725"/>
            </p14:xfrm>
          </p:contentPart>
        </mc:Choice>
        <mc:Fallback xmlns="">
          <p:pic>
            <p:nvPicPr>
              <p:cNvPr id="56323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45181" y="1266993"/>
                <a:ext cx="420351" cy="358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63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54538" y="1214438"/>
              <a:ext cx="446087" cy="455612"/>
            </p14:xfrm>
          </p:contentPart>
        </mc:Choice>
        <mc:Fallback xmlns="">
          <p:pic>
            <p:nvPicPr>
              <p:cNvPr id="563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45177" y="1205081"/>
                <a:ext cx="464809" cy="474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6325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27550" y="1214438"/>
              <a:ext cx="482600" cy="322262"/>
            </p14:xfrm>
          </p:contentPart>
        </mc:Choice>
        <mc:Fallback xmlns="">
          <p:pic>
            <p:nvPicPr>
              <p:cNvPr id="56325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18186" y="1205076"/>
                <a:ext cx="501328" cy="340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6326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10025" y="1616075"/>
              <a:ext cx="455613" cy="152400"/>
            </p14:xfrm>
          </p:contentPart>
        </mc:Choice>
        <mc:Fallback xmlns="">
          <p:pic>
            <p:nvPicPr>
              <p:cNvPr id="56326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00668" y="1606708"/>
                <a:ext cx="474327" cy="1711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6327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21175" y="1616075"/>
              <a:ext cx="144463" cy="19050"/>
            </p14:xfrm>
          </p:contentPart>
        </mc:Choice>
        <mc:Fallback xmlns="">
          <p:pic>
            <p:nvPicPr>
              <p:cNvPr id="56327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11808" y="1606730"/>
                <a:ext cx="163196" cy="37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6328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94200" y="1633538"/>
              <a:ext cx="88900" cy="144462"/>
            </p14:xfrm>
          </p:contentPart>
        </mc:Choice>
        <mc:Fallback xmlns="">
          <p:pic>
            <p:nvPicPr>
              <p:cNvPr id="56328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84842" y="1624171"/>
                <a:ext cx="107616" cy="16319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dirty="0" smtClean="0"/>
              <a:t>อุปกรณ์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00034" y="1214422"/>
            <a:ext cx="2857500" cy="1828800"/>
            <a:chOff x="2241" y="10804"/>
            <a:chExt cx="5220" cy="2962"/>
          </a:xfrm>
        </p:grpSpPr>
        <p:pic>
          <p:nvPicPr>
            <p:cNvPr id="5" name="Picture 4" descr="DSC00001"/>
            <p:cNvPicPr>
              <a:picLocks noChangeAspect="1" noChangeArrowheads="1"/>
            </p:cNvPicPr>
            <p:nvPr/>
          </p:nvPicPr>
          <p:blipFill>
            <a:blip r:embed="rId2" cstate="print">
              <a:lum bright="18000"/>
            </a:blip>
            <a:srcRect l="58824"/>
            <a:stretch>
              <a:fillRect/>
            </a:stretch>
          </p:blipFill>
          <p:spPr bwMode="auto">
            <a:xfrm>
              <a:off x="6021" y="10804"/>
              <a:ext cx="144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DSC00033"/>
            <p:cNvPicPr>
              <a:picLocks noChangeAspect="1" noChangeArrowheads="1"/>
            </p:cNvPicPr>
            <p:nvPr/>
          </p:nvPicPr>
          <p:blipFill>
            <a:blip r:embed="rId3" cstate="print">
              <a:lum bright="24000"/>
            </a:blip>
            <a:srcRect r="8696"/>
            <a:stretch>
              <a:fillRect/>
            </a:stretch>
          </p:blipFill>
          <p:spPr bwMode="auto">
            <a:xfrm>
              <a:off x="2241" y="10804"/>
              <a:ext cx="3780" cy="2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2" descr="DSC00021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 l="11757" t="5263" r="11823" b="15790"/>
          <a:stretch>
            <a:fillRect/>
          </a:stretch>
        </p:blipFill>
        <p:spPr bwMode="auto">
          <a:xfrm>
            <a:off x="3571868" y="500042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286124"/>
            <a:ext cx="2095495" cy="21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 descr="http://t3.gstatic.com/images?q=tbn:ANd9GcS2ALsaAxU0kpr2lZ9JjPh3sjuznQz4jIFyULWz35vQuFrcjX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4214818"/>
            <a:ext cx="2466975" cy="1847851"/>
          </a:xfrm>
          <a:prstGeom prst="rect">
            <a:avLst/>
          </a:prstGeom>
          <a:noFill/>
        </p:spPr>
      </p:pic>
      <p:pic>
        <p:nvPicPr>
          <p:cNvPr id="10" name="Picture 8" descr="http://t3.gstatic.com/images?q=tbn:ANd9GcSEqTpSsnaotlS4Qne8GQhM0j15_YEdBRObeYNd9NXQADbMsav6T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4214818"/>
            <a:ext cx="2466975" cy="184785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786050" y="3429000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สารเร่งรากออก</a:t>
            </a:r>
            <a:r>
              <a:rPr lang="th-TH" b="1" dirty="0" err="1" smtClean="0"/>
              <a:t>ซิน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auxin</a:t>
            </a:r>
            <a:r>
              <a:rPr lang="en-US" dirty="0" smtClean="0"/>
              <a:t>) 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b="1" dirty="0" smtClean="0"/>
              <a:t>ขั้นตอนการปฏิบัติ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h-TH" b="1" dirty="0" smtClean="0"/>
              <a:t>- การเลือกกิ่งพันธุ์</a:t>
            </a:r>
          </a:p>
          <a:p>
            <a:pPr>
              <a:buNone/>
            </a:pPr>
            <a:r>
              <a:rPr lang="th-TH" b="1" dirty="0" smtClean="0"/>
              <a:t>- สภาพแวดล้อม และอื่นๆ</a:t>
            </a:r>
            <a:endParaRPr lang="th-TH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71810"/>
            <a:ext cx="3305172" cy="340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ttp://www.udvc.ac.th/images/tree/b1/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214422"/>
            <a:ext cx="435771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5410" name="Picture 2" descr="C:\Users\Pusdee\Pictures\ป่า\1381305553-5-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376363"/>
            <a:ext cx="6191250" cy="4105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6" descr="DSC00056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 rot="10800000">
            <a:off x="251520" y="404664"/>
            <a:ext cx="2716354" cy="481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971155" y="2315071"/>
            <a:ext cx="4429156" cy="237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http://www.nana-bio.com/e-learning/image/p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643314"/>
            <a:ext cx="3707904" cy="3214686"/>
          </a:xfrm>
          <a:prstGeom prst="rect">
            <a:avLst/>
          </a:prstGeom>
          <a:noFill/>
        </p:spPr>
      </p:pic>
      <p:pic>
        <p:nvPicPr>
          <p:cNvPr id="9" name="Picture 2" descr="H:\DCIM\101MSDCF\DSC079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0"/>
            <a:ext cx="2360422" cy="2636912"/>
          </a:xfrm>
          <a:prstGeom prst="rect">
            <a:avLst/>
          </a:prstGeom>
          <a:noFill/>
        </p:spPr>
      </p:pic>
      <p:pic>
        <p:nvPicPr>
          <p:cNvPr id="10" name="Picture 3" descr="H:\DCIM\101MSDCF\DSC079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0"/>
            <a:ext cx="3096344" cy="3362496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734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12925" y="3187700"/>
              <a:ext cx="561975" cy="19050"/>
            </p14:xfrm>
          </p:contentPart>
        </mc:Choice>
        <mc:Fallback xmlns="">
          <p:pic>
            <p:nvPicPr>
              <p:cNvPr id="5734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03565" y="3178175"/>
                <a:ext cx="580695" cy="38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734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85938" y="2455863"/>
              <a:ext cx="625475" cy="419100"/>
            </p14:xfrm>
          </p:contentPart>
        </mc:Choice>
        <mc:Fallback xmlns="">
          <p:pic>
            <p:nvPicPr>
              <p:cNvPr id="5734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76576" y="2446502"/>
                <a:ext cx="644200" cy="4378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734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95463" y="2224088"/>
              <a:ext cx="330200" cy="7937"/>
            </p14:xfrm>
          </p:contentPart>
        </mc:Choice>
        <mc:Fallback xmlns="">
          <p:pic>
            <p:nvPicPr>
              <p:cNvPr id="5734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86101" y="2214708"/>
                <a:ext cx="348925" cy="26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734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48225" y="3384550"/>
              <a:ext cx="215900" cy="482600"/>
            </p14:xfrm>
          </p:contentPart>
        </mc:Choice>
        <mc:Fallback xmlns="">
          <p:pic>
            <p:nvPicPr>
              <p:cNvPr id="5734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869" y="3375193"/>
                <a:ext cx="234611" cy="501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735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93888" y="1276350"/>
              <a:ext cx="785812" cy="482600"/>
            </p14:xfrm>
          </p:contentPart>
        </mc:Choice>
        <mc:Fallback xmlns="">
          <p:pic>
            <p:nvPicPr>
              <p:cNvPr id="5735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84529" y="1266993"/>
                <a:ext cx="804530" cy="501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735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44888" y="2660650"/>
              <a:ext cx="982662" cy="849313"/>
            </p14:xfrm>
          </p:contentPart>
        </mc:Choice>
        <mc:Fallback xmlns="">
          <p:pic>
            <p:nvPicPr>
              <p:cNvPr id="5735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35529" y="2651289"/>
                <a:ext cx="1001379" cy="868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7352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0888" y="1500188"/>
              <a:ext cx="606425" cy="714375"/>
            </p14:xfrm>
          </p:contentPart>
        </mc:Choice>
        <mc:Fallback xmlns="">
          <p:pic>
            <p:nvPicPr>
              <p:cNvPr id="57352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41531" y="1490826"/>
                <a:ext cx="625140" cy="733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7353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3213" y="1177925"/>
              <a:ext cx="911225" cy="341313"/>
            </p14:xfrm>
          </p:contentPart>
        </mc:Choice>
        <mc:Fallback xmlns="">
          <p:pic>
            <p:nvPicPr>
              <p:cNvPr id="57353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3852" y="1168564"/>
                <a:ext cx="929946" cy="360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7354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02450" y="4081463"/>
              <a:ext cx="482600" cy="347662"/>
            </p14:xfrm>
          </p:contentPart>
        </mc:Choice>
        <mc:Fallback xmlns="">
          <p:pic>
            <p:nvPicPr>
              <p:cNvPr id="57354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893093" y="4072106"/>
                <a:ext cx="501314" cy="3663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7355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62475" y="1482725"/>
              <a:ext cx="866775" cy="411163"/>
            </p14:xfrm>
          </p:contentPart>
        </mc:Choice>
        <mc:Fallback xmlns="">
          <p:pic>
            <p:nvPicPr>
              <p:cNvPr id="57355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553116" y="1473364"/>
                <a:ext cx="885493" cy="42988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28051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DSC00057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500034" y="2285992"/>
            <a:ext cx="20574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DSC00058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2786050" y="2357430"/>
            <a:ext cx="2057400" cy="351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499652">
            <a:off x="5047098" y="3103613"/>
            <a:ext cx="3429024" cy="173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74580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00372"/>
            <a:ext cx="3228975" cy="351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http://web.agri.cmu.ac.th/hort/course/359301/pprop/6.layering/images/ton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785794"/>
            <a:ext cx="3214710" cy="2357454"/>
          </a:xfrm>
          <a:prstGeom prst="rect">
            <a:avLst/>
          </a:prstGeom>
          <a:noFill/>
        </p:spPr>
      </p:pic>
      <p:pic>
        <p:nvPicPr>
          <p:cNvPr id="7" name="Picture 8" descr="http://www.nanagarden.com/Picture/Product/400/1602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500438"/>
            <a:ext cx="4000488" cy="3000366"/>
          </a:xfrm>
          <a:prstGeom prst="rect">
            <a:avLst/>
          </a:prstGeom>
          <a:noFill/>
        </p:spPr>
      </p:pic>
      <p:pic>
        <p:nvPicPr>
          <p:cNvPr id="27650" name="Picture 2" descr="http://t3.gstatic.com/images?q=tbn:ANd9GcReveKgglcXlVdJ7XuGjayo77UhMUGEGYo1ZUUcs3NR5fg6PXGD-WT5V7HH5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214290"/>
            <a:ext cx="2357454" cy="2643206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1857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81400" y="2820988"/>
              <a:ext cx="1204913" cy="509587"/>
            </p14:xfrm>
          </p:contentPart>
        </mc:Choice>
        <mc:Fallback xmlns="">
          <p:pic>
            <p:nvPicPr>
              <p:cNvPr id="121857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2040" y="2811631"/>
                <a:ext cx="1223633" cy="52830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8370" name="Picture 2" descr="I:\รูปขยายพันธุ์พืช\11808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620688"/>
            <a:ext cx="2286000" cy="3048000"/>
          </a:xfrm>
          <a:prstGeom prst="rect">
            <a:avLst/>
          </a:prstGeom>
          <a:noFill/>
        </p:spPr>
      </p:pic>
      <p:pic>
        <p:nvPicPr>
          <p:cNvPr id="58371" name="Picture 3" descr="I:\รูปขยายพันธุ์พืช\b36p148d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1"/>
            <a:ext cx="4211960" cy="3068960"/>
          </a:xfrm>
          <a:prstGeom prst="rect">
            <a:avLst/>
          </a:prstGeom>
          <a:noFill/>
        </p:spPr>
      </p:pic>
      <p:pic>
        <p:nvPicPr>
          <p:cNvPr id="58375" name="Picture 7" descr="http://market.taradkaset.com/_files/prakard/2013_05_04_182605_0_AjhpdJs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257550" cy="3743325"/>
          </a:xfrm>
          <a:prstGeom prst="rect">
            <a:avLst/>
          </a:prstGeom>
          <a:noFill/>
        </p:spPr>
      </p:pic>
      <p:pic>
        <p:nvPicPr>
          <p:cNvPr id="58377" name="Picture 9" descr="http://2.bp.blogspot.com/-EHVvtWJGkDY/T4GsuBYBiYI/AAAAAAAAB9E/weVcPki02gg/s1600/manow_09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836712"/>
            <a:ext cx="3563888" cy="2852936"/>
          </a:xfrm>
          <a:prstGeom prst="rect">
            <a:avLst/>
          </a:prstGeom>
          <a:noFill/>
        </p:spPr>
      </p:pic>
      <p:pic>
        <p:nvPicPr>
          <p:cNvPr id="58379" name="Picture 11" descr="http://www.sakonnakhonguide.com/upload/pics/00cdebc48b19ff6616b8cfeaef5e433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3711698"/>
            <a:ext cx="4860032" cy="3146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b="1" dirty="0" smtClean="0"/>
              <a:t>การติดตา </a:t>
            </a:r>
            <a:r>
              <a:rPr lang="en-US" dirty="0" smtClean="0">
                <a:cs typeface="Angsana New" pitchFamily="18" charset="-34"/>
              </a:rPr>
              <a:t>Budding</a:t>
            </a:r>
            <a:r>
              <a:rPr lang="th-TH" dirty="0" smtClean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b="1" dirty="0" smtClean="0"/>
              <a:t> </a:t>
            </a:r>
            <a:r>
              <a:rPr lang="en-US" sz="3300" b="1" dirty="0" smtClean="0"/>
              <a:t>1</a:t>
            </a:r>
            <a:r>
              <a:rPr lang="th-TH" sz="3300" b="1" dirty="0" smtClean="0"/>
              <a:t>. เลือกต้นตอในส่วนที่เป็นสีเขียวปนน้ำตาล แล้วเฉือนต้นตอจากบนลงล่างลักษณะรูปโล่ ห่างกันประมาณ 1 ใน 3 ของเส้นรอบวงของต้นตอ ความยาวประมาณ </a:t>
            </a:r>
            <a:r>
              <a:rPr lang="en-US" sz="2600" dirty="0" smtClean="0"/>
              <a:t>2- 3</a:t>
            </a:r>
            <a:r>
              <a:rPr lang="th-TH" sz="3300" b="1" dirty="0" smtClean="0"/>
              <a:t> เซนติเมตร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/>
              <a:t> 2</a:t>
            </a:r>
            <a:r>
              <a:rPr lang="th-TH" sz="3300" b="1" dirty="0" smtClean="0"/>
              <a:t>. เฉือนแผ่นตายาวประมาณ </a:t>
            </a:r>
            <a:r>
              <a:rPr lang="en-US" sz="2800" dirty="0" smtClean="0"/>
              <a:t>2</a:t>
            </a:r>
            <a:r>
              <a:rPr lang="th-TH" sz="2800" dirty="0" smtClean="0"/>
              <a:t> - </a:t>
            </a:r>
            <a:r>
              <a:rPr lang="en-US" sz="2800" dirty="0" smtClean="0"/>
              <a:t>3</a:t>
            </a:r>
            <a:r>
              <a:rPr lang="th-TH" sz="2800" dirty="0" smtClean="0"/>
              <a:t> </a:t>
            </a:r>
            <a:r>
              <a:rPr lang="th-TH" sz="3300" b="1" dirty="0" smtClean="0"/>
              <a:t>เซนติเมตร ลักษณะรูปโล่ แล้วลอกเนื้อไม้ออก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3300" b="1" dirty="0" smtClean="0"/>
              <a:t> </a:t>
            </a:r>
            <a:r>
              <a:rPr lang="en-US" sz="3300" b="1" dirty="0" smtClean="0"/>
              <a:t>3</a:t>
            </a:r>
            <a:r>
              <a:rPr lang="th-TH" sz="3300" b="1" dirty="0" smtClean="0"/>
              <a:t>. วางแผ่นตาลงไปในแผลต้นตอ โดยให้ตาตั้งขึ้น แล้วพันด้วยพลาสติกจากล่างขึ้นบนให้แน่น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3300" b="1" dirty="0" smtClean="0"/>
              <a:t> </a:t>
            </a:r>
            <a:r>
              <a:rPr lang="en-US" sz="3300" b="1" dirty="0" smtClean="0"/>
              <a:t>4</a:t>
            </a:r>
            <a:r>
              <a:rPr lang="th-TH" sz="3300" b="1" dirty="0" smtClean="0"/>
              <a:t>. ประมาณ 7 - 10 วัน จึงเปิดพลาสติกออก แล้วพันใหม่ โดยเว้นช่องให้ตาโผล่ ออกมา ทิ้งไว้ประมาณ 2 - 3 สัปดาห์ จึงตัดยอดต้นเดิมแล้วกรีดพลาสติ</a:t>
            </a:r>
            <a:r>
              <a:rPr lang="th-TH" b="1" dirty="0" smtClean="0"/>
              <a:t>กออก</a:t>
            </a:r>
            <a:r>
              <a:rPr lang="th-TH" dirty="0" smtClean="0"/>
              <a:t/>
            </a:r>
            <a:br>
              <a:rPr lang="th-TH" dirty="0" smtClean="0"/>
            </a:br>
            <a:endParaRPr lang="th-TH" dirty="0" smtClean="0"/>
          </a:p>
        </p:txBody>
      </p:sp>
      <p:pic>
        <p:nvPicPr>
          <p:cNvPr id="6148" name="Picture 6" descr="http://www.bwc.ac.th/Science/sumena/cmrlav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5786438"/>
            <a:ext cx="47625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th-TH" dirty="0" smtClean="0"/>
          </a:p>
        </p:txBody>
      </p:sp>
      <p:pic>
        <p:nvPicPr>
          <p:cNvPr id="7172" name="Picture 2" descr="http://www.thaigoodview.com/files/u27129/tidt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5180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 descr="http://www.thaigoodview.com/files/u27129/tidta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429125"/>
            <a:ext cx="23574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4" descr="http://guru.sanook.com/picfront/sub/resize_2628__22122006032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501009"/>
            <a:ext cx="231685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 descr="http://kanchanapisek.or.th/kp6/New/pictures5/s5-212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936479" y="4206255"/>
            <a:ext cx="314325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TextBox 9"/>
          <p:cNvSpPr txBox="1">
            <a:spLocks noChangeArrowheads="1"/>
          </p:cNvSpPr>
          <p:nvPr/>
        </p:nvSpPr>
        <p:spPr bwMode="auto">
          <a:xfrm>
            <a:off x="6516688" y="1557338"/>
            <a:ext cx="237648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2400" b="1"/>
              <a:t>  ไม้ผล  </a:t>
            </a:r>
            <a:r>
              <a:rPr lang="th-TH" sz="2400"/>
              <a:t>กระท้อน น้อยหน่า ไม้เศรษฐกิจยางพารา</a:t>
            </a:r>
          </a:p>
          <a:p>
            <a:r>
              <a:rPr lang="th-TH" sz="2400" b="1"/>
              <a:t>  ไม้ประดับ  </a:t>
            </a:r>
            <a:r>
              <a:rPr lang="th-TH" sz="2400"/>
              <a:t>กุหลาบ โกสน โป๊ยเซียน ชวนชม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3356992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/>
              <a:t>ต้นตอ</a:t>
            </a:r>
            <a:r>
              <a:rPr lang="th-TH" sz="3200" dirty="0" smtClean="0"/>
              <a:t> </a:t>
            </a:r>
            <a:r>
              <a:rPr lang="en-US" sz="3200" dirty="0" smtClean="0"/>
              <a:t>Stock</a:t>
            </a:r>
            <a:endParaRPr lang="th-TH" sz="3200" dirty="0"/>
          </a:p>
        </p:txBody>
      </p:sp>
      <p:pic>
        <p:nvPicPr>
          <p:cNvPr id="1026" name="Picture 2" descr="H:\DCIM\101MSDCF\DSC081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245432" y="598376"/>
            <a:ext cx="3429000" cy="22322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23728" y="47667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เฉือนจากบนลงล่าง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5805264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/>
              <a:t>กิ่งพันธุ์ดี </a:t>
            </a:r>
            <a:r>
              <a:rPr lang="en-US" dirty="0" smtClean="0"/>
              <a:t>Scion</a:t>
            </a:r>
            <a:endParaRPr lang="th-TH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39330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ลอกเอาส่วนของเนื้อไม้ออก</a:t>
            </a:r>
            <a:endParaRPr lang="th-TH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53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86125" y="1231900"/>
              <a:ext cx="777875" cy="893763"/>
            </p14:xfrm>
          </p:contentPart>
        </mc:Choice>
        <mc:Fallback xmlns="">
          <p:pic>
            <p:nvPicPr>
              <p:cNvPr id="6553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6766" y="1222537"/>
                <a:ext cx="796593" cy="912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553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49738" y="2455863"/>
              <a:ext cx="268287" cy="17462"/>
            </p14:xfrm>
          </p:contentPart>
        </mc:Choice>
        <mc:Fallback xmlns="">
          <p:pic>
            <p:nvPicPr>
              <p:cNvPr id="6553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40375" y="2446597"/>
                <a:ext cx="287013" cy="359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5540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37075" y="1652588"/>
              <a:ext cx="195263" cy="285750"/>
            </p14:xfrm>
          </p:contentPart>
        </mc:Choice>
        <mc:Fallback xmlns="">
          <p:pic>
            <p:nvPicPr>
              <p:cNvPr id="65540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27708" y="1643231"/>
                <a:ext cx="213997" cy="30446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0891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63888" y="530120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2060"/>
                </a:solidFill>
              </a:rPr>
              <a:t>พันจากล่างขึ้นบน</a:t>
            </a:r>
            <a:endParaRPr lang="th-TH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:\DCIM\101MSDCF\DSC08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47186" y="4083690"/>
            <a:ext cx="3573016" cy="1975604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656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82663" y="4795838"/>
              <a:ext cx="714375" cy="1687512"/>
            </p14:xfrm>
          </p:contentPart>
        </mc:Choice>
        <mc:Fallback xmlns="">
          <p:pic>
            <p:nvPicPr>
              <p:cNvPr id="6656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3301" y="4786479"/>
                <a:ext cx="733099" cy="170623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dirty="0" smtClean="0"/>
          </a:p>
        </p:txBody>
      </p:sp>
      <p:pic>
        <p:nvPicPr>
          <p:cNvPr id="8196" name="Picture 8" descr="http://www.thaigoodview.com/files/u27129/tidta_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714620"/>
            <a:ext cx="350443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0" descr="http://www.thaigoodview.com/files/u27129/tidta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-500090"/>
            <a:ext cx="230425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://upic.me/i/ah/sany1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3286125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8434" name="Picture 2" descr="http://t1.gstatic.com/images?q=tbn:ANd9GcTL-mYS6OvHRoLvHXkVgLguO-0X7Sf2LALcjCaRvFfDW8A2imEc-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2847975" cy="1600200"/>
          </a:xfrm>
          <a:prstGeom prst="rect">
            <a:avLst/>
          </a:prstGeom>
          <a:noFill/>
        </p:spPr>
      </p:pic>
      <p:pic>
        <p:nvPicPr>
          <p:cNvPr id="18436" name="Picture 4" descr="http://t3.gstatic.com/images?q=tbn:ANd9GcQnN1E6oRamg-pzyfxwlFAHhLaQEc_W14Kb7xfaeakOV11_U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714356"/>
            <a:ext cx="2247900" cy="1257301"/>
          </a:xfrm>
          <a:prstGeom prst="rect">
            <a:avLst/>
          </a:prstGeom>
          <a:noFill/>
        </p:spPr>
      </p:pic>
      <p:pic>
        <p:nvPicPr>
          <p:cNvPr id="18438" name="Picture 6" descr="http://www.aopdr01.doae.go.th/A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600324"/>
            <a:ext cx="4643470" cy="4257676"/>
          </a:xfrm>
          <a:prstGeom prst="rect">
            <a:avLst/>
          </a:prstGeom>
          <a:noFill/>
        </p:spPr>
      </p:pic>
      <p:pic>
        <p:nvPicPr>
          <p:cNvPr id="18440" name="Picture 8" descr="http://t0.gstatic.com/images?q=tbn:ANd9GcTERu3BFI5BKsyEr7zqHNksCFEG-UtGCBn25wPwtJMJjHAIW2d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752838"/>
            <a:ext cx="3071834" cy="3105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การต่อยอด เสียบยอด</a:t>
            </a:r>
            <a:r>
              <a:rPr lang="en-US" b="1" dirty="0" smtClean="0">
                <a:cs typeface="Angsana New" pitchFamily="18" charset="-34"/>
              </a:rPr>
              <a:t> </a:t>
            </a:r>
            <a:r>
              <a:rPr lang="en-US" dirty="0" smtClean="0">
                <a:cs typeface="Angsana New" pitchFamily="18" charset="-34"/>
              </a:rPr>
              <a:t>Grafting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/>
              <a:t>ต้นตอ </a:t>
            </a:r>
            <a:r>
              <a:rPr lang="en-US" dirty="0" smtClean="0"/>
              <a:t>Stock</a:t>
            </a:r>
          </a:p>
          <a:p>
            <a:r>
              <a:rPr lang="th-TH" b="1" dirty="0" smtClean="0"/>
              <a:t>กิ่งพันธุ์ดี </a:t>
            </a:r>
            <a:r>
              <a:rPr lang="en-US" dirty="0" smtClean="0"/>
              <a:t>Scion</a:t>
            </a:r>
          </a:p>
          <a:p>
            <a:r>
              <a:rPr lang="th-TH" b="1" dirty="0" smtClean="0"/>
              <a:t>เยื่อเจริญ </a:t>
            </a:r>
            <a:r>
              <a:rPr lang="en-US" dirty="0" smtClean="0"/>
              <a:t>Cambium</a:t>
            </a:r>
          </a:p>
          <a:p>
            <a:r>
              <a:rPr lang="th-TH" b="1" dirty="0" smtClean="0"/>
              <a:t>เปลือกไม้ </a:t>
            </a:r>
            <a:r>
              <a:rPr lang="en-US" dirty="0" smtClean="0"/>
              <a:t>phloem</a:t>
            </a:r>
            <a:r>
              <a:rPr lang="en-US" b="1" dirty="0" smtClean="0"/>
              <a:t> </a:t>
            </a:r>
            <a:r>
              <a:rPr lang="th-TH" b="1" dirty="0" smtClean="0"/>
              <a:t>เนื้อไม้ </a:t>
            </a:r>
            <a:r>
              <a:rPr lang="en-US" dirty="0" smtClean="0"/>
              <a:t>xylem</a:t>
            </a:r>
            <a:endParaRPr lang="th-TH" dirty="0"/>
          </a:p>
        </p:txBody>
      </p:sp>
      <p:pic>
        <p:nvPicPr>
          <p:cNvPr id="4" name="Picture 2" descr="http://www.nana-bio.com/e-learning/image/p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862062"/>
            <a:ext cx="3878233" cy="2995938"/>
          </a:xfrm>
          <a:prstGeom prst="rect">
            <a:avLst/>
          </a:prstGeom>
          <a:noFill/>
        </p:spPr>
      </p:pic>
      <p:pic>
        <p:nvPicPr>
          <p:cNvPr id="5" name="Picture 14" descr="http://www.bwc.ac.th/Science/sumena/monkey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38175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6434" name="Picture 2" descr="C:\Users\Pusdee\Pictures\ป่า\pub_zone_1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992969"/>
            <a:ext cx="6336704" cy="5101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b="1" dirty="0" smtClean="0"/>
              <a:t>ต่อยอดแบบเสียบลิ่ม </a:t>
            </a:r>
            <a:r>
              <a:rPr lang="en-US" sz="3600" dirty="0" smtClean="0"/>
              <a:t>(Cleft Grafting)</a:t>
            </a:r>
            <a:endParaRPr lang="th-TH" sz="3600" dirty="0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dirty="0" smtClean="0"/>
          </a:p>
        </p:txBody>
      </p:sp>
      <p:pic>
        <p:nvPicPr>
          <p:cNvPr id="10244" name="Picture 4" descr="sm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14725"/>
            <a:ext cx="23812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sm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23812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0" descr="http://guru.sanook.com/picfront/sub/resize_2629_2_251220060329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05109">
            <a:off x="2699792" y="1196752"/>
            <a:ext cx="2088232" cy="241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5580063" y="1844675"/>
            <a:ext cx="324008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b="1" dirty="0"/>
              <a:t>  ไม้ผล </a:t>
            </a:r>
            <a:r>
              <a:rPr lang="th-TH" dirty="0"/>
              <a:t>กระท้อน น้อยหน่า มะนาว ส้มโอ ขนุน มะม่วง </a:t>
            </a:r>
          </a:p>
          <a:p>
            <a:r>
              <a:rPr lang="th-TH" b="1" dirty="0"/>
              <a:t>  ไม้ประดับ</a:t>
            </a:r>
            <a:r>
              <a:rPr lang="th-TH" dirty="0"/>
              <a:t> โกสน โป๊ยเซียน ชวนชม ฯ</a:t>
            </a:r>
          </a:p>
          <a:p>
            <a:r>
              <a:rPr lang="th-TH" dirty="0"/>
              <a:t>  </a:t>
            </a:r>
            <a:r>
              <a:rPr lang="th-TH" b="1" dirty="0"/>
              <a:t>พืชผัก</a:t>
            </a:r>
            <a:r>
              <a:rPr lang="th-TH" dirty="0"/>
              <a:t> มะเขือพวง มะเขือกรอบ  สะเดา</a:t>
            </a:r>
          </a:p>
          <a:p>
            <a:endParaRPr lang="th-TH" dirty="0"/>
          </a:p>
        </p:txBody>
      </p:sp>
      <p:pic>
        <p:nvPicPr>
          <p:cNvPr id="1026" name="Picture 2" descr="DSC000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717032"/>
            <a:ext cx="273630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92080" y="4797152"/>
            <a:ext cx="3851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th-TH" dirty="0" smtClean="0"/>
              <a:t> ขนาดต้นตอขึ้นอยู่กับชนิดพืช (</a:t>
            </a:r>
            <a:r>
              <a:rPr lang="en-US" dirty="0" smtClean="0"/>
              <a:t>1 </a:t>
            </a:r>
            <a:r>
              <a:rPr lang="th-TH" dirty="0" smtClean="0"/>
              <a:t>ปี)</a:t>
            </a:r>
          </a:p>
          <a:p>
            <a:pPr>
              <a:buFontTx/>
              <a:buChar char="-"/>
            </a:pPr>
            <a:r>
              <a:rPr lang="th-TH" dirty="0" smtClean="0"/>
              <a:t> กิ่งพันธุ์ดีใกล้เคียงกับต้นตอ</a:t>
            </a:r>
            <a:endParaRPr lang="th-TH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963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76350" y="2339975"/>
              <a:ext cx="36513" cy="223838"/>
            </p14:xfrm>
          </p:contentPart>
        </mc:Choice>
        <mc:Fallback xmlns="">
          <p:pic>
            <p:nvPicPr>
              <p:cNvPr id="6963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7043" y="2330603"/>
                <a:ext cx="55127" cy="242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635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38338" y="2339975"/>
              <a:ext cx="125412" cy="241300"/>
            </p14:xfrm>
          </p:contentPart>
        </mc:Choice>
        <mc:Fallback xmlns="">
          <p:pic>
            <p:nvPicPr>
              <p:cNvPr id="69635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28968" y="2330611"/>
                <a:ext cx="144152" cy="260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9636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57375" y="4598988"/>
              <a:ext cx="206375" cy="250825"/>
            </p14:xfrm>
          </p:contentPart>
        </mc:Choice>
        <mc:Fallback xmlns="">
          <p:pic>
            <p:nvPicPr>
              <p:cNvPr id="69636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48011" y="4589632"/>
                <a:ext cx="225104" cy="2695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9637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10150" y="5037138"/>
              <a:ext cx="177800" cy="293687"/>
            </p14:xfrm>
          </p:contentPart>
        </mc:Choice>
        <mc:Fallback xmlns="">
          <p:pic>
            <p:nvPicPr>
              <p:cNvPr id="69637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00792" y="5027780"/>
                <a:ext cx="196516" cy="3124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9638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41800" y="3348038"/>
              <a:ext cx="179388" cy="304800"/>
            </p14:xfrm>
          </p:contentPart>
        </mc:Choice>
        <mc:Fallback xmlns="">
          <p:pic>
            <p:nvPicPr>
              <p:cNvPr id="69638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32434" y="3338682"/>
                <a:ext cx="198119" cy="3235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9639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83038" y="2268538"/>
              <a:ext cx="80962" cy="320675"/>
            </p14:xfrm>
          </p:contentPart>
        </mc:Choice>
        <mc:Fallback xmlns="">
          <p:pic>
            <p:nvPicPr>
              <p:cNvPr id="69639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67205" y="2205195"/>
                <a:ext cx="112627" cy="44772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dirty="0" smtClean="0"/>
          </a:p>
        </p:txBody>
      </p:sp>
      <p:pic>
        <p:nvPicPr>
          <p:cNvPr id="11268" name="Picture 6" descr="sm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09875" cy="335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http://image.free.in.th/z/if/7img_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76672"/>
            <a:ext cx="2736304" cy="287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 descr="http://lh3.ggpht.com/nonny264/SM9yakYZdDI/AAAAAAAADPQ/aVOWpaKDfiY/2%5B11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76672"/>
            <a:ext cx="2987824" cy="286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SC000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3680" y="3717032"/>
            <a:ext cx="288032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Pusdee\Pictures\รูปงาน๑\101MSDCF\DSC065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3356992"/>
            <a:ext cx="4572000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2292" name="Picture 2" descr="http://t3.gstatic.com/images?q=tbn:ANd9GcRdc03kPx7hdnWzzfkODiimPGJRI4oBkQrrNMBmRD1veBeT5PDQ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http://t3.gstatic.com/images?q=tbn:ANd9GcQwv1ar55unmYe_frTe8pwwDDukC9tR2cnH2maQ7Qgmm23SB_gJ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3" y="642938"/>
            <a:ext cx="26574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http://t1.gstatic.com/images?q=tbn:ANd9GcQHS9u4U7G07nvqgpO01Rc8IfJF99_D0AIP9tX_vb29HqtLRT_f-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2500313"/>
            <a:ext cx="26574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8" descr="http://1.bp.blogspot.com/_TgjkeN8kJk0/TCGSF6ZSuvI/AAAAAAAAAWY/6F9SQkeJlZU/s400/Slid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2571750"/>
            <a:ext cx="2809875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0" descr="http://202.143.157.36/userfiles/Slide10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75" y="4286250"/>
            <a:ext cx="316706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8482" name="Picture 2" descr="http://www.nanagarden.com/Picture/Product/400/192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60648"/>
            <a:ext cx="5300954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6388" name="Picture 2" descr="http://www.doae.go.th/library/html/detail/job79/pic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4071937" cy="600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http://t3.gstatic.com/images?q=tbn:ANd9GcQsowOtOkGdjNUdX1HqjpsBeYGfM1L4NsyV3XmSoB00l260aq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28800"/>
            <a:ext cx="3672408" cy="472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20072" y="5661248"/>
            <a:ext cx="280831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i="1" dirty="0" smtClean="0">
                <a:solidFill>
                  <a:srgbClr val="00B050"/>
                </a:solidFill>
              </a:rPr>
              <a:t>พันจากล่างขึ้นบน</a:t>
            </a:r>
            <a:endParaRPr lang="th-TH" sz="3600" b="1" i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80526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/>
              <a:t>แบบลอกเปลือก </a:t>
            </a:r>
            <a:r>
              <a:rPr lang="en-US" dirty="0" smtClean="0"/>
              <a:t>Bark Grafting</a:t>
            </a:r>
            <a:endParaRPr lang="th-TH" dirty="0"/>
          </a:p>
        </p:txBody>
      </p:sp>
      <p:sp>
        <p:nvSpPr>
          <p:cNvPr id="9" name="TextBox 8"/>
          <p:cNvSpPr txBox="1"/>
          <p:nvPr/>
        </p:nvSpPr>
        <p:spPr>
          <a:xfrm>
            <a:off x="4067944" y="400506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เฉือนเป็นปากฉลาม</a:t>
            </a:r>
            <a:endParaRPr lang="th-TH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3729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62288" y="1751013"/>
              <a:ext cx="3340100" cy="2732087"/>
            </p14:xfrm>
          </p:contentPart>
        </mc:Choice>
        <mc:Fallback xmlns="">
          <p:pic>
            <p:nvPicPr>
              <p:cNvPr id="73729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2928" y="1741653"/>
                <a:ext cx="3358820" cy="275080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4" descr="http://www.rakbankerd.com/ckfinder/userfiles/images/PLANT/DSC02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428625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nanagarden.com/Picture/Product/400/152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7" y="1428742"/>
            <a:ext cx="4762493" cy="5429258"/>
          </a:xfrm>
          <a:prstGeom prst="rect">
            <a:avLst/>
          </a:prstGeom>
          <a:noFill/>
        </p:spPr>
      </p:pic>
      <p:pic>
        <p:nvPicPr>
          <p:cNvPr id="7" name="Picture 2" descr="http://t1.gstatic.com/images?q=tbn:ANd9GcRQfZjQ5NsyMn0JpQk3pZRDfNERufcufkxb0fyBwlwWzn-uqx9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0"/>
            <a:ext cx="4048103" cy="302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5602" name="Picture 2" descr="http://file.siam2web.com/suankhwan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4572000" cy="4572001"/>
          </a:xfrm>
          <a:prstGeom prst="rect">
            <a:avLst/>
          </a:prstGeom>
          <a:noFill/>
        </p:spPr>
      </p:pic>
      <p:sp>
        <p:nvSpPr>
          <p:cNvPr id="25604" name="AutoShape 4" descr="data:image/jpeg;base64,/9j/4AAQSkZJRgABAQAAAQABAAD/2wCEAAkGBhQSERQUEBQWFRUWFxwWFxgWFRgXFRcdIBoWGBgYGBcfHCYgHBokHhgYHy8iIygpLCwsFx4xNTAqNSYrLSkBCQoKDgwOGg8PGiwkHyQyKTAsLyosLCwsKiwsLCwsLCwyLCwsLCwsLCwsLCwsLCwsLCosLCkpLCwsLCksLCwsLP/AABEIALgBEwMBIgACEQEDEQH/xAAcAAABBQEBAQAAAAAAAAAAAAAGAAEDBAUCBwj/xAA8EAACAQMDAwMCBAUDAwMFAQABAhEDEiEABDEFIkEGE1EyYSNCcYEUUpGhsRUz8AdiwdHh8SRygpKiFv/EABoBAAIDAQEAAAAAAAAAAAAAAAADAQIEBQb/xAAtEQACAgICAQQABQQDAQAAAAAAAQIRAyESMUEEEyJRcYGh0fAyYZHxFVLBFP/aAAwDAQACEQMRAD8At7brb301qUwrOC2HVwwGQVaBPBwfGsj1D1yXpCuHo0wCzBHNRivChqcLyYzxznVU+qtsEpgUnWrSdgYKBYICyS0WqQsQIAwZ1J1BKFSmVLtTKhAWeyqVkmELKxupg/qcr4IjF783Fxl5F8G2miTqfVmX2/4Wp7dM0SjVaaxSWK3BHFM/TBPBI5GltNpe/BR6NMh2PYayBkEOATLSULD7mPGu9kj3W1KdMKSUctekkQFZFaCJIj4gj7RtJu6QdlRH9wqUNU0yASPDLkhZUdxEZGflCm70OlD7Md+iVKW4Zmp20BUpj2V7g2AKZSQOwSCfuzffRXs9oVlqhBc47VtVVBNqKPgT/wAEAV9vQlFmo+SjhfcuAHa6hLoABtjkDJAE60413/QKEo8q3/7uznepuMqOLdK3XcacDXTMpHbpW6lt0o0WFEVulbqS3St0ARW6VupY01uiwoit01upbdK3U2RRFbpW6lt01uiwoit0o1JbpW6myDi3SjXdulbqCTi3Txru3St1FknEaUa7jSjQBHGnt13GlboCiONKNSW6a3QBHGlGpLdNbosDiNckalt0xGgCKNLXcabQQeMbr07XoMPdRlLcgqItPmRj9vjxrRodH/hNqm8FYGqQDTRR9B7GUnwY5jiQNHnRuh16W0qUN1TVlXKkNdcJhhjIgCQSMftoC9Q1J95GMPTqkNIgGCSGg8SGX+mvMTjOLqS7OkpXtEyetGUj3wz+5SsJL3MGhrnEDElx2/AAnRD0jfs5c7iHN9MpC3pWZyQGAyLZE+D2sOcaB+mUaZ3CIxcUnKgtaC63LLWr8yxUSfI16h6K6G9BKlOoqFVdrfJBkjPgCJ4z3ftoXp+bUYjXl4LZu7NWKI1e0Vbe6D2j4VZ8AH/Op41MV1GlGJzMkn9J16GEeCUV0c6T5bfZzbpW6kt0rdMspRxGlGu7dK3QBxGlbqS3St0BRFbpW6kjSt0WFEdumt1LGlbosKIo0o1JbpW6LCiK3St1JbpW6mwojt01upLdK3RZFHFulbqS3St1Fk0RxpRqS3TRosKI40o1JGlGiwojjTRqSNKNFhRHbpW6kt0o0WFEdumt1LGmjUWFENun1JbpaLCjznrP/UO+iKVGrV9xnCsyDPtx3MpKgioT4HEnOrnQNilNq9fcpNyipRFdWZ+9mH0Qb3BCAfMg44HmWy3JSsjOoxBKkQIIBB/oQZ/Q69n9M+pPe2pZAXYAiXUyGMgFlAyD23WmJnjXPxNZJXLtdG3JHiviZ/pnow223fcb9QFqGKgeKhgzLVQJ7i8YyRok2nUaNKaC1gxWbJJdh59sn8xHgZYjBzzQ9RdDrV9nRUDvYIKgVjYmAXYDgxBABHJGdSbjojsm229JCKaKLiCqhSCFV7s3NgtaBnydE+UItY1+7/n6C+3s53HrNQ+3E07a0MWtZSiT/uMJMCREH5nwdavT+pCtUcU5KKqm7FpJL8eeAP6f1COnAV98GWtfTU1E3BFisPbUqKpIzFRcyMBgfkaJfS2zIqV4ZWpFlKzJY/hofqJkgFozPB1y8XqM2POoJ6b8v97GThGght1DWr2si/zkr/8Ayzf+I/fWf1feM1T+HpX0oUPUrgQtNfhMZcxH2zodetVSobqtSrFVRSVmktBls8YQwTEMZESNdjL6pQ0v5QiELYcFdKzValt3Ysr1DCtwoCgiOCfI/wDjV1acCBgDTseRzjZEo0zizSs1LGlGmWVoht01upo0rdFhRDbprdTW6VuiwoijTW6lt0rdFhRFbprdS26VupsiiK3St1LbprdRZNEdulbqS3TRoA4jTW6kjSjQBFbpW6kjSjQBFGlGpCNKNBFEUaeNdxpRoCiO3SjUkaa3QScRpa7t0tAHzXRHJBGO0D8x+/6CP8a9k/6ebX2Noph7mF8srWmZNq4wIg4OT++vIqjLcbRcPA4P216P6Z/6ijb0wj0ruFuJK+QScg4kt+5/bXJxZYwdyOhkg2tB3sd4/uOMeyfpWHNSYE930qOe3BH241qbSkEVUWYUCJMn4588aBT68qPUIFoXhirQOWiw/U5YCcKP1ETq50j1IzutquoqGQrMD2gvGASSfyyIyjaifroxnroQofEC/VvR/a37pQAQNDG38svaWIIPluOODr0P0r02v7KPXNMMMooplbRDLJCsFlgZwOInOuugdFQ16u5rOlatUgC2mbUUSoCgyZIAB+w850UFdNwYYN+53t0VbaVAv6rrVhQdFKBmRyCAwACgMwLcBjECfE/GhqltVpFarEVqFGgxp1C3NWQAJxmWYCfj7aNfVXV1222Z3W+SKYB4lpGfsBJP6R50F7r01UBX2qVNaVaovt01BLBFN5fiEZzaSeAJGNI9ViV/Hvv+fiEZfYVekCDQJWYu8gzJAY/3b/Oty3T0NuEUKBAHx/fVbd9SRHSnILvdCzmFALE4wonJOtcckPTYo+4yvFyeie3SjXO03AqAkAiMEHkcEfqIIM/camt0/Hmhljyg7RDi12RRpRqW3TW6ZZFEcaUakt0rdFhRFGlGpLdNbosiiONK3UlulbqbCiONNGpLdNbosCONK3UkaUaLIohqAwY58f8AJH+dMmQCRH2+NTeY86iT6mE/B/5/z/GaOVOy6jaFbpRqSdK3V7K0RRpRqS3St0WRRFbpW6kt0rdAEcar16yq6AsA5m1fzMAMwPPjQ71P1SxuWmlSwOyivSM0sfzMUMEEEGMff5CV9RO1Sk3e1ZaxYkk2gfQyC77D7fceTzs3reL4qLHxxOuR6y+7VTBIB/UafQeOtkgG9xIGBZAwJAvUt+5OlpP/ACsP+r/T9y3tR+0eNI9p44yc/prR6fRvpvUqNCoVUgQW7iSSF8wB/jUOz2J9ykGwHMfPmDgAn+2lQBEr/MQDnjx+kT/jSpbWjR2FXp6ht6oqVKoIFKlahuKy0mGk/ZuOMCdafRus92327dyBDDXmAzFg7Bh3crH9fnQjRpEFadMmxnZQ9p7jJ482kWkj+3yZbT03WT2m29KxqTFWZz+aQFYnuEd8kDgKY+NZ3jcnQrj58HoPpbeIWdabMQbmAYKIJKlgvmATwRi79dEZqaE/SfTqtGizbjtdoAHBgdskHhmtmIxI++tqp1ugjBDU7jwAGJOfkCJ8kciCdbvTP248ZvfZM1q0Wd7sqdVbaiB1kNDCRIMgx+upY1xtd2lQTTYMJjB/f/yNTW63KS7QjicxryFOsVWR3N3vGhVSmqiGAFRWqsPk3Sh+YMREH1bqe9NGmXCNUIgBEi5iTGJIGvKeqdMr0ep0AAoeqocKKhZUkgVApkEdwJ8DHMaxesUcip+P0LRTN30dvtwf4K8l5pEVZPdIIWmzmf5CPkkgT8g/jQ76Op0VDqjB6ghXaMwO6JzIBZhgnjRGXH/xk/0Gp9DHhB/3ZM1Y0aUa6jTIwOQQf01v5C6OY0o13GlGpsKOI0o13GmjU2RRxGlGu40o0WFEdumt1JGmjRYUR26VupI0o0WRRS31oWWjGQTOPkyOMayv9ZUOAwgsQVQghmPGJ8DP+Nbm+3Ip02cx2icm0E8AE+JJA/fXiqdcqs9WsH7nrAc9wm+2CTlIlSpEQB86werlXXZowzUe1Z6zsuro6lgbo5jk8+J5x+mr6mQMEfYxI/zryz05uhUpLUWoq1UrugIQKlrL7lMOmYQsKifAnnGvSejbz3KCVGtBAN0fSpEg/sI1T0meTk8cu0GXi9pFyNNGu0YMJHH/AAHQ56w9YU9mgyGqGDYBJg3QTwAJX5/Y66EsiSsQo2X9112jTq+0zH3IBCgEkz+nn9Y1R9S+sKG0pkv3tMBAYLcT3QQMHz8aDKO4/jrqjpNIE5E+6pIS4YMWAyJIyIJicYnXAu1qgU1pNSYe6vcXgMAYADQuRGTPGuW/XT5ONDlhpcmbidXbetSpPRVKTZFJWWAoMglYHMwJ8icRnI3+8Wo5AgAUyTTtwVKkoqAH6lkK0ZNpaT3Rg/64y1S6t3QoBzAhlccjIBXVw9b29Q31rxVXCJRUKoEki6oW8A2iFHA+M5p8pStmmLqNImTeU0FoassYtDwAfMCwxmcaWsmotSsTUY5b7/GP/GlrM8cPPYjkjRqdU/imRVW1aK1KjwYsQkmV8mLgcnPHGdag9DVRt0amgY9r8BRbarlmnL/yqojJOMHQEPsfERPyNelU/wDqJVrbdewDcALSpMjNJP5mKTHgAT/MfGDv4wihjZP6J6OgRqlcPNO4pdIClQWLAED6gYP94ga9C2e9FEqlRhbU+iSvkEhRngcCfj+gJuNhuk2wW+561yQWZywMIzMWcKFFpi0YGZPnV6NetKgtZlPt9jGrbIcRAJgzng8/M6qs8cXQUmqZd9ZepxTpoVcMtRgAFcAFFqKj5+osWaIXACMZnXnu79Rh9xTCMO10CFFqWkKH7rRktBRIjlTOBrd6r6VWq1S9l29JGA9qkSxcxd2IRAgm4t8Edo1UodNejWNUFnrsAAXwoQLaxCsFLOTB4jnwTCZ5Y5Hyf0UhXk2dr199t3WlhRVyqyCtVCSwqU2tJyL/ADPZBiCCS0/VNUJTZ6SyTDhGkqf5cjkTBM4II8HXn3X+sVKlMsS9pIpVLZYBwIUIYADQfpWQLyc8a79J7l2Y0mNVUSo6q7JatI3My03478g2iCJaQIB1KnkhG4vQcU38T03cdWpuKbXwlhrkwJtGBzwZJ8flI0HU+oPuqhrULlf2LWWoO57WaR8gQRmALiPPElPqgFOrULq9pKUmpsAVpsy2KxKqZAaYGe3OecnqfqA0Ke2WgVpJXQu6hQ1UgVGRCSDJm0wBxPjVcuaWXS/P/BLjxoLvS229kutRlZVj24uIVQqgicwsmfAzwNEVfqCJF7AXGByST8YHOvP+ndZNNValVp0+9Q6OBe/8yAnAbljE8AA649adeomp+JeCrEKU7SAbZE+Lhd3DxgZOrYvV8I1FbIfyVnoWz6pTq/7bBoMEDkZjI5H76sU0gfuT/Uzrzb0v7itTUKq2hu+4r+HF1MIvwSwYkyYImBnXo9JsfsNbfTeolkdS7RDiuNkmlprtK7W2ylD6Uagff0wwUugY8AsJP7amu0KSYUPGlGmnTBxEzjmfGp5EUOWHE6eNeS7z1DuX3D+8GW3INkWJBKkFfrQX3SMmNavqX1VX/g0KtZVLLlD9YIJXMyJtYz5x99Zf/rVtP8ieJ6CKokgeOf8An9f6a43W8SmrM5i1S5HJgAkkDk8aEvSjIFO83FSDWFwvkFfqDD7r5B8z+5o9T3f8XWFzlaJUw6gmFZV/NhZyDGefM5ifqlGN+SVjs0uv9Zpb3bVttTLLUdGsuWFZkte0H5MCB5kHyNeLbd07w5IYfRjyD3A5xj7H9oyd7hUWnYzyQoNOqIQyzNF0HsJMgj9T8680cEEz4/zmdZFlebvwN4VoJ9goq0qhpMQ6VFay+GdWMvERgMFxPJJ869Z9HM9Pb/jwJY+QeCEkgfLTn514n0Sk0MqIXaqO0qCxUBskgZ5gE+NHnQOptbRWYqBbKis1jpdUIZlkHMqqgYyMgzpPJ4p8l46BRT0z0Ct6n26glniP5u0tzhQcng+NeFdW6u+5etUcsXqMWXGAAZAEcWrP6Qfk6J+o+lNzuJrUqpeolwsul4S2DAz3Mwhc5ONBfUdkaNW1lZTahIdSri5AWBUgGFa4TEY50/3pZFciKS6CTofqWnR2q06dxqE3tmFU9wJJbAFpmRjHydZCbpqiF6oBBPlbAIMBkIHIyv28g+K9DpU0HqK0wRIWSPmH44gGRIkrqbY7NGTvZlm5xFsSIHk8mP3x8aTxjFuS7GOTaQus9INIBsspAIeIBByCfvx45+NVBvx/DezaDFQVFc8jtKsAfg4//XRtS21OvtPaLg1O5laJIg/T4gQFgAgS2RgnQxS6ewY06lIyqupBgknhHAj6b4EjGedEMt6fgJrjs5nj2vaKwIueG4EyJHmdLVE7R/5X+McftGlqPbiKpfRW3OysCTEutwA+pQfpn7kZjRr6U3FGlTW9bmqeLoIgySi57oxjOf21qbXb7Oo1Som3q12DQXaXU88gtaF+GgSF1Y2Po/3WpVAFoLSkvaikMG8g3EkAQLWEcmOZiWRT+LGuS2kVuuNVqikdq9J6aLlVYcfWLlJuC93icHnUlHb09xTp0tvUVUYs1QrX73e0gBqRBvXKzJJifvqztWp0aSbSml3uLXdvci9iqsUUj5yRaP5dBP8Aqh27Uf4c/iEWVAUsDT9IZY5WRBHkAySJK1FvSF14NXqb7gdqW0/YT2b1ch6gjyeD9vgCZjitT6LWcUwSD7jrTppObYlmiI9sT9WOfGt3065ejuU3L0xPY7OgLo0d4gmZziIk/OqyNSLU92antmmSsUjc1VQcBATgMZk8cjONClx0DhyYQDauwoKHt9n2qq0yAUe0t7lQ4yVKFhBEq2M84XVau6a5tyYvd0ghDizJcCVVyKdoHOGMnGpN76zIVwlyrTvRlAACEEBByfDFQD5HPgBFP1CfeqOLgGqGoBcYAEhRbkYDc84gR5nGptNfRC8htW6yBt93tLQFNGnVorTOQw9tCjAZJP1mc9p+dX/UlAouzfbUw9xRlRgpgwCtRTK21JhWyA4HcG50N9d3kCnUpG00jaJAUMCGZs/MzI+/zpujdYfdVDQwKhpoKTMVNMmmDK2lSsspPMCZB50uCbqUfz/n4FYNsKeodY29Jra1N1uBa2i11JqvarA4kmAAZ4DN50LjqftkF/4ZC57hVp+7xBJEK1oJJHkkfAwG9V7PcUhS9xZsepm02ASrCY7YPwDyDrN6f1EO1MW31HZixJkQTAtBwBAAgeBpvCo2yzDjo7FvbqUCjgmJpvVVeRP1qJ4CxOBPjANK/WrWVV7VkksxwB5kYzz+kZ0DdN62Um5rUtNFGP0maiMSoxEAQYj6wPGtVBtwx3lWowNtvtFwVvgqxCTl8GRnM8HScWSUJfEuqcTY616kZUY0RgCJ8yREDxIwfPifOhytv3QA174KkwtQsVgEgleA2C0gcg/pqxuXFO5a7IiIaa/RMlpZVAiBADYHiPnVLp6VULJXa/2wwMEGkVZZBCxM/wDbEfB5Or5Ms8m5FkkuinumqCooFQohFyq0K5IbiYJKkSf3X4zqv13cPFNXNBpJKsYNkEEjGSGH2w321mdS2dcnbjaKHX21HuSGtljJA8RDA4I7hj4t/wCj7mmHNZ7oEqSBE3B2EeYtIBxz/WItx3FluLfg7srMI969B2iGgiQRBGQZOlslrUh/v3FVYhSYQgAXgZHg+QAP21X3VVqiRTdbCPqifJEgcACDyRwYg6Huqk0rbmIKEWG4FsBGg/zEAiZgSfHBtCcn52VdG5U3zUqtMOXQFrUpLaDYrJ7YK+Gg2gg+fgyY6Oxp0d6RW/FUozkOAyqCRawzz9xOGGgs7itVq3MzMUhlZckFSIMzAgRn9Na1Dqr+4TuZAtILWkE98sxAw7MpYRj6MRblkoNFLp6N3qFeiQEkgKTIeSIEDGV4EZjkDnQ51brFS6KcBVX8vP8AX7CM673nT3S5kUEz3MwkmYwob9Tx8g4B1T3NR6ata0AiMEZkkHjjzjmPGiMUNRl1ep1WOXJP64ImY/ScxptuEJVqqsadxDWmGI+VJB4nz8Rqv7xGMRx8xooodBC7WawyWuQgkESACpH0gElT+3jjWiUlFFabG6D6tqbZqh2wQFkVIsBXAFzxMhiROMZ+2iWlutye8pYqqWG4CkBVIVmCNBMTkr4MxGgroVFhVkGwRcO2648rAOCD9s8xor2vqcl6VNZknuRQPxIDDAEKptnMj+hOs+RXIOBf2rUnozQYhVHuN3k+4CSjAg4BIMiAR2QZnWN1WjaKVOrWvZbnBFFUdVKgOptUENdHyJP2Om2u9Slu7lVnpVKRpICsXFiWUMD5SoaYP6fHOP6g6vUTc1HvRqpNoK5stvQ5gC7/ABj7aiEHdFN2Puq6hZ2oimyR3GCLZvLZjiDjkn9jnVd7cypTUCDaIJMk4mSJ/oPJ1R6f1L23E5XAYHMiZIzx/wA++u69U063gsrzPIJBBB+/zn509Qp0TYSdM3qUK1JahDdwWof5JMGDmVAMYjF320ReoqQ21SsKhIuFiWkFlMKVKEqYpnMgzaQDPjXnA3N1Qlo7jLDhckk4GQP0/bRbuOmVKVT+JcK6UwtUh1b2ytwQJaWY5EQCwMEaVPGuS+y/ylf0dU+h1aktTbbWyQPcsVzBKyQVJzE/vpaH39Z7mYFaoAAFUCo8AAQoGfAAGlpnsoXxPRuhdUNbbNUp+1/FJCm0kLWpGBlCQYnE/IPjWptuk0CDX27PQUhSE/EspMMOBSmPIkN2qRIHOhro5S2mNyFZqLvlYIUMe2iGgA8gY441t9Q3NKlSdrhYajUyTf8AVAILNJYjugf/AGzA8YJSp1FAtunowm29NX96k7JUpMVVXW4shvkzgANc088rxnV/Y9KXcUmqVNmHpqRTFSnVdBF0sTTJ+pTkkFgTgSBjc2vpGFDIHe+41Pda4zAtIMACDJ8SDmdUE3tVaaUqoCIkKgEgqUyzgibwZ8i4XLxOKuTa7GQ7pojqdVWkv4jhGVVom+m3cIt7h3XMCSxJAE4kROo9tTpr+Kay9lEr3qlhbkIpi4HM2Dm4fprQTotP+A3yoPdWqHq0rgC5b2gTBCgyHGMTjXnXS/Uw9v2qlzsYS8u4CL2r2wCbuRIGFBiZxOKPNOmXnkbVI0X2rVadZaFIVVdjJJipUY1SZA5Li6Ax8CocY0DVdgwqe2ve02wuZPBA/ef6fGjfq3rGwkUGsuqrWKJKD/bChS2JExggTC6JvT2xpIDXZqYqsRJFoF8s1qsIEjkkQuMlhGtSm8atopjjyPPjt7yZFQ0ZywYFifw0tUHlgx/cZ41t+jVSmalaolKFX8IRLLdHczeSYAgkn6oGTrS6rtAUqCrtadMFouFRwabASAaUFQHiAaduJzGsza9YohWNSmIJVUNRGZGBUhmZDN2PpHgDUN8o0hT8pGpT6K293FR9w9YUiP8AaX3AWgEraCBcbg3j8p40K0ul1kQ12plKN7IGIAqFpOGzMyIngZj7kFP1eaje0Kaml7Vio3cwhblcALA4yM/UeNaPUKm5p0f4OupNNmFoge7WEqRSBkwJPOSZ5AB1RTlHUgV9GP0eg1SwUwTTib6gNrMCt1ghp7QoEjz4jO5vek+y490B/dq+462hVpQalSUDC4iOY5iTga00JRAwp+zaWkSkgBWCg4IAjEDkeddf6YrG6qVcO4pP7azkBkJYnuIMjJaB9/KbXY1Y/j/cxOq9f9ytTIeFqOtTIJSnYIAZRySpJ/8Ay8Rjro6F99DlrmXtzCHH1R8mTBPPMa7XpFC8CqEBQ2xDMWgKqO/wSVUwuLTyc642dWr7jO6uWDWhqalgRMhbYHbPmR9WftZu1ohQ0bvQQBubKgmM02IhyCBceAIJgT/2n41L6g6wi1PZhqjR9OIPkTI4xEyB+ut1qSrTDN2kd1xt7T+pEDXl3rLr7ivTFw7CSwVpu5hSQT4JE8d+rQjejTJOENF7q9F1WnV21gKwCJVIBlvpMTcWjxMffQ9va/uORuGPuIC0thQfpsicDAGYOTMa09i1Ws6iB7UBHcVEuGb8FmAMf4Bz5A7uapoVKoUoxuZZBDYNwIBGCIAnkScadjjRncHVljfbYq9K0ACJ/DWDAEy2BcTb9X5gfkatdQNKrNSoQzBoYOWAk3WrKtGMtxJzJmTqr6Y34DMazEpTUWryZJIAUcRk4iM+OdF3XvTw/hA9NFN9RSLHFXlWDKtqSYIBIUHCk/YEpVLixZkbLqgmmruGoMyq6kkuk9uBMm0SZBjI/TWJ1vzTstcMwcJJAM4U4zAzIx3D9NS/wgaUdiqoSoDEBVi4kHF2SR4kkxydc7WrVtsWXWqSLBSCKgBADh2U2yQDCjgZ+NXiknZPIxqe6C03WrRDXAW1DcrIftmDMRka2epeu33C06bU1VVgds5xGJyJweTn41r+odluKO1p00JgzUZFpsFQXAKSzdzeDkYkSO4QAMYY3T/505KM9sunXRtU3lZJIOLoicMOJ88/r51rbTe0NyyGpUZKyfT+Czr2tcCxVpDMPMECJJJMgdp1SUKsSQOBP74n9uPjRB0PfpRQKabVGYki0ERdCwzAgsCPA4kHk6pNUW7CXcdLsqstABrSNxS7Yp0mKjtVgxDB/qFsj8ND5YAD636X3lGatai4WSWeCVPkm7yM88aOt51kUO+ZbFHtZWZUkuUBJhWkMCMcjJtkZlPqi7auwqs9SnUEmHZWF3JZCSt/zM8DOkxm47SDKuO0DPT/AE47UXquhQB0CO8qkkM2JENdAAMwOTjIJ950EDpdCsCih71rGJd6gZ2Q3CSRAgDAH7nWn1XZValNn2u4G627iwj81LwgqUplYkEOoGedB7161P8ACYtYW9xFyVU92f5cgtkT4OmcuTFJ3sh6TsitWmLGLO0MyhTZFvgzxcCSf0GZ1Y9R7mqN5WDo6JJUqfotKvbBgAqQSV+AYBxq3uKVPb7alWSq/uF5qKHK3CUJURxJXkjwPjWVutvuN0abSagctYoM2Au3YFxaJzaMdwxnVk7fLwWU1Rh6Wr3UOkVaVV6bLJRihKyVkGDBjjGlp9oraPT+i+jFpCk1eo96w7ISeYBJZ+fquOBPGcYh3uyH8WwpqwQWu1NyTTcM4UtzAYy0CZx+urHX+u1EqxtyC4VnN4n8pMxPgRniTHnXey60babVFk1CtFBJgALc758yq/11y8l/1IXf2Gp6o6bUmrbcRHaCOcnBz/fXnvUutALVDQ9NhDoZhoKhSrCLCCGg/bg6KOr7m5KaxMycf8+x/wCc+f8AqBw1RqalQfctMYAIJVhjAAY5EnIPMaTF83ZFtyNXq1OomwXeUdyzVAYW4gGkhxAcnkH4iZHOgXf9aNUXBQHcfjMqBbnJKiCPBXuIwC1xjR31npb0+mVKagvJiIg9pksRJgALPOgLaWpRSpZdNRg3cGU2qsAiO36m++tfpmpJuvIxK7MymIj7H/GjjoIS8U66yooujU2JtR4t93HDNnPOD9tB9PakjzE+OZ/Xx40T9IKj3nZYJQKocGEVj9SMfIaBB8N9taM3QSTovbTqVWt7tDfq9SnT4s+pYzYXGShH6wYOsj+N3AdmYykVGWR+GAAQCg8RgAcgBRrc9I1YrvTZSzNTZQoZpdrLodhNohGByIGrm8WvuoSrQei9Om62IDbMmAqzBFoWfmZHI0jlVkeaZVo7ZfdVaP1KALgeCbS2WPHiTH1HnyaHdUtzbUJLOjd5WAXAYKXZVb6AVjH9B4F+girSWpTrUTRKlaqM6xYSSpBJyRDDH6xkasenaNm4cmmhBQqhVjDLkElCRaGAaYng6TJXpjYxf+Qmbb3OVDEABlJthRjBuP6NJAM5/TUaUghJlKiMZIEKQwwpxiZUCRxn4jVLfo3u02eoPaZmUMRBdKiAhSszIIMmJkExAnUHQN05cUagJIUw12LZYkX8n8vEf2OkuNaGqlJRNGhskmK3tlle1h7AZyBFgkmQADEx8xogNZKYOYAHAAj+msv/AEineKi0xdmZZyJybok502736JNzBTBiMCc/OZ86etI1pUjD6717bVqbtFcyCLQKiBvHhSP6/J0FLutsrXfwZLA8tUZo/RTAn9QRrd3/AKv3YEiFF0K4QmeSIZjHB8D51i9Q6lXqAiqWqT35S6DEmMYAmPj9o1phFr/YqTT/ANEe86zt2Vo2qBmBg3kWmIkKOPmONV+nbRClldMPlancCkA+IypMA/r41NUoK0qtMuy8kBRAUZ4kGO0ft99aHQk3LVIS+l4OSJjH2BPA5z86tLSFtX2VX31F6y01RVX2yptDKrA3OLi4lSpnuAJx9tb/AKV3HsVmJNvbKqCGQz23K3g23C4AZPkGNR9Y6VuHdAstVWQDUZQxmZ9scgC3BJ0Idc21ek5p1T3ArPeGBjEHm7xz8aVxUxeaFBJ1T1HT3u6C7bbxaSr1QgZqgawMWuBEALhmk9xxrJoV2vim3svlAqyAWLoIJBjgzgCYXnV7plAUEANPAF5dpCguv0qAYLqpUDE5Mxrjp/qbZ0EAOwNYglvdNUqSQcCQuBg4zkcnU/1aSFzgkkvJqj1U3u0G9sUKtFwKzhz7dWmWQNdMx5mScT8DWV1urSp9QJ9qlUoVHCsWWYps2WX7wZDDIt+NWxtn3VNN0iKwLMttOipeAoDdwXuZZmHWYE5ExhVukVahpggmlThB2Fe01O1SxBAMuVHJGIB1VUmLRe690NNuz06TNc7+2VZRUDiSQUjJb/bfEEefvN092dCKSgoIVgbAKjDKZggwM5+wxOqPW9nW92o0gsg9oo3eVgCbWz3Tc3zk/GuOiTT3XswCEYsxALN2KSbSCphgB4n5ByNXVSjaY+Ek2kWN0Nx/tOCapDF0qGWz9Aibm+mRZkXDPOshNjVqFbaDm/8A24Ukk8RcIxg8zEa3er9QqfxSFrbXZXQtDqhYBppN/IeArTYe3ETrG6pur6/tqiylRrWAyR5m1gAIUEAWgQfJJ1MfwJkl2g39IbeptcblyMfRKn2xBfAM5hZ4HH5vHfUujU6tZ6iLeigGrYR7wILiCDCiAtuACbRPEiHZ0KjkinXJZ4Ek+6gAtDXkAm0GWA4W7PyLv8a1Lc1bwQd1fSg9jqxlqZdMgXA23ARcD8xrM9tsZKK4UjB6v0HbpSepR3JDLkJVpMjtMEBTw5yB5HOpPT+8LUQu4SlaKl9MoAjHFrAjCy6xEGZUY8jH3fTHVXXuDU0n22tuAESZJEwCJC5A8QDFn0x1q66nUQGmpmCxtMzagXEvgc4wcZA0ym4aMsY3KkjR3G12FNmVxUdgZLEPJJ7vt86WidOiUaypVYUZdEOaatAsWBNnAED9tNpXJ/bNPsoBel+pIrE1EBLrkvHBuggH7kf3PjVj1F1YgbV0AJRzUjwZ4BA8EL/fVensVUe41MKttqEnvZhJLt8gm4/GRp+l7SnX9yrWqKlNexQTkkqVB5nH7yccSQx1droyqFy0HH8eTVp+0L5plrVE/dRP3vH7SeNVaXRdvakqEqFsoWJAbJIBkggNdx5H6ap9JQbah7YDGoabPUJuiB9MmOwFVACkzCrPJ1Robw1axaj2qDBT5yt0GQATCwM8frrKsXHSY+OBNWzX6lTpKlIVWI9prLSxZXL4N4klvAmeT99DXqtmSKJpkhCDBX26NOR2hFGPDZMTkZ41eXYCtUR7abusKwvLFIDHFO0HkzP6/GtfddS/iS5cWzSA7x2hUd+4EGQ4uxPOPAy7D8exXuVGkzynb12JPkSJBEDzAMcecf216R6U9GM8tXuWLWUsWUDyFKkAxk44+2gzYolKuf4pnFOmzGkpUy+TBGIAwM8f00QdO9Y1dzuj7jum3pI9QouWKqhPc1pJBz/bzB1py3LoKbdIKG6fQ29Va4oigtMiKtG65wysrfhBJAIB788fOdY3WfV+79tzt0ZFUke8iFSEJMQzktAggkADn9dTbr1lQWo4SpUqNelgpdtIIEAPuMxPFzA2z9GTrN611tKgemjOj5fBJBMSzAzADT4we4/rnV2rReUYLaNboXqGrU267li4NJ1Sqb7kZWVZJuzcCA5BJEMRPjS6PSNQVq9NS6qbChNxC+5LLSMn8rExLEFAJyNDPp7otb20qKyBajiCayi1ZM/hnE4B/wCYNvTe8p0v/p0YPBkqBSXkKRBV4YyTODkgYidTKCTdDseOT3Is9LqOKS069UXqoeOHUG4KjEDuJgg4wxPyNS9Ko0wBVMie0K03GCVnxK8niTMkYEDPUGrbnckUVYJTJUm4KobtJtgCYAIJPyI4yRVOs0ayvTptVav7ZUmiGKIbSDLRAP6yRqnBypiVkSdo2n3HuIPZcAk4YrJYRnmM5jPxoc3HVtzRLhqiFpwBhUn+9w+YidXeldUBoLUUEhEFGC9tzgsWIc4IPYZzMnW69IRkSY4z58Ef+o1MZeGbMcnJbPNt56u3D5NZWAMW06Z7uZy2f3Hz441k7jf1iZ91lIJnLCP+3zPz/wDl9516OfTO29wH2FU54ZgCefkAcf31gb/0sGqGNtUIC9thVluIPLFuJP38nWmMo/QOMvsw+lb6rTzQpip3Hufwf+0lQARIEA/tnVneeod2ALoD8Tchb+xkAEjn7fB1pf8A+fXbqw9teAxDK8r2mVIU2yYOQZI/uFdW3hV/ptn+44weePEnzoVSZWTcI2zVfqO63ASvcXNMkyAoZD9RZVJyZ8gTgcHXG+2poVWfcn3DbeFcr7l83FsNEcNJyVBgeNUD6jqPC0mWjIW4jlmEd8gTJAXH/aPJ1h7pHWoUIYtTJVgwYntJEFeQBHGrKLf9hXNNfZ6F6W6024rAVC/sIHCfluAJABf6rofNpHAwNaXqDpgelVpX+4nKkqgcZJKlhkkgTJ8/roI9OdNq1qqKjsvLKBwCwAmOINqg/NuvROr7RKftBppta31T+PMGwQCBBXmZE+J1zc9rJcTJklKbA30N0e1qpeo5RfyKWS4jKEQR3z5HGYOrtXeFqdFfcw+4FRixwFBWws0XRfPcT5HxrqqTRqqAjGmUaoCkqTm1HDCRklQZyLowdZHSNoz06sgKLfba7JKMMBQZgk8EDxiJkaIyc3yZMMcpy2Z9XbNUpvuFb8Sm4FVWME3FiGMnIm4H4/fVbpBP8TcHABBD4+lWBpkwcGA36fMaLdrsEqUty9qGpWKiwmFFsGQJNzM0EzzJwBoO2O2bc74KCFNSqecACSSOOIEAcca0wd2voaoOLo0djuqdLc1E3PtVQoaorTVX8RUlEPB5FpkRPk41g7zdipUergyWchwRJLNjtOTBB8CZ/e5uPS9VNvUr1QUCVfaAPLnuDkfYED9ZPxp9r6Wr1kqFEWaYuYHsfKqwxwcHjnn50xcVuy1Pqgq9O9S9rakstOiSyoCyEqgqAy5FxJBAWAw8HV2huadWhRNb8So90VQWnDsAOMSVPjEc4XQp1KjWonbJWR9uloIk9p7ml0OSMMCVJ+otxgA23UbBttVq1DUQUzTdzbdHuSYhgSSGBAg8HidZpw8/Y6LtbB/rtCm1ValzIqqJBqG4ERDUWMKMraQC0ASoaNDVHe1SRcX9u8EwQpJPyw/Njkzxq+nqU2uqHBZrQygg45Ys3kcjgECOI1q9C6i0ISVBqMxNIR7doAl7HYorXDBxxq24RpmbI/laNTqPrP2antmoAUVFMgsZsW6WkTmdPrSXqFRJU0aLwzd/8N7lwLEg3l5Mgjn+p5K0tVXRqvJ4QN/6iPeaA7U2qFiizaRb+EppjzIBPwAMazKlGpWrgqjI0xChi0k4JxhvuBox6RtRWrV2CIy1KcgsVA9y76AwPbKiccT9tcb7pdWjV/B3VW5gAArGt2kH6mbKpk84+/jQppMzvFKzC2XUa233S7e20GRguDUlbZJ+oCR+WDN2davWfSe4q1XWmHDkYYSEwViXGRClhnJxqIdSejUYj3apRQpLErTuAJJKhJJEfUDAABkE4vf61V3JC1KlRaSkLCj2zVuW+935RACDH1G4CRgaPPIvJvjSKey6NvaG5Wr23qFiqDioRIZTwTcszjkA+NWurm16TU1NR1V1NGJV/cm0hhHbIggcds8zrX6YKTMlKQadAVHe1mkhriDPOQP/AOjqPb7mjV3cU7avtqFOAwNy3Y/7oQTGDkczpSm7vwZYpSkkzyCtQqMpc3MqkJdkqOYUH4wTGtTo+7FA0nILqW/EQSDUQFbluH5TkfqPto73Xo01Nv7AmmEMqCq9puaSxBALFWjBIwM652HoFm3LOVtpU7aaXQSQEhiADwWLHnOda3lUlRseF2gV3XQ/b2tBhTLe8brrhMFSbMZ4kyfg4mdWdr0f3mVVD96WiDC8Mci2YjGc4+deq7PpwpU6dNbrUAUcDgRn4nJP686mGyAYOwm0YGDBJBkYnSXNjfZiee7n0RuKtUiymiGMlWYgABe0Ff8AtxEfUP2tbL/p29Ni6VALfxElWRhbJW82mOI/Y44GvQkomAoMgSQCfkk6SUDLcgxn48xB4x9uJ1PKTVF+MTx/pnpfd3NWeo+3BLKSGZCwA7jyCEAxccfrnW56Pd9vcqkGqxZacsbFtui3EDHmJJbOjP1DRYUDYhZ70PI4Dq5mcWwM/bXnPSLqVRK1QNa1P8FATaWwHnPgm0E5nxGlzcmmYMsOP4G+/Vvxq4SHWnTDG4kmqbgHafiBA+36aNNpX7FZsCDI/KYgEn7HIng4+deY+mektV6hBWqqBL6gMDJWFQg8rkDydHfU+qJt0KuyzELgFzgniM8f31Ci1VGrA7gi1S2qrPuQFkgA4icR9v8A38al98Ac+RaSZ+AAcCNDzetqBMS6+f8AbaCY8/aJOI40P771bWBkPTa0jtsIuXEgXGfsfPxxpqhJ6oc5L7D6rQDqQ6KS3MwYMFQYjGCdA/8A1PrIdvTpdvuI4tCwCFtKmQPkxj7HWWfXO5LElwvgqEU/54Pg6wt5VDNMkknJ+T+mnQxNPYqc00Udt09Xr8slKZLlZKKxtVmHwCVBI+f00ddb9CVBVo1tuQXhErqLpJAVWqrkE/zEA3TkZ4GKFR0dbVyMAqRJBiUMyCp+8860tz1TdhFiqwUyFHuAlY8EDM4GrSUmxcFFJ2UK21O2rvQDFWvtLo7OFWJRVwDdOJIkeBM6J+gdMVWpo1So4qG722NqXZN8nuzJ8DmT8aEG39YEF6rXc5JkEYn9edT9N9SPTrh6lQtMBiXIEXTk8x9vvqksUmiY8Uz0FKNq0y1GlWMsrNDUwqkEDtyCfBHzxqHfdLf8MomS1rJdaVpkEdxi4iSI/lzgiZGOv7iuzOKDVJQkrFUdyie4KDIKxET8H51gj1funUq1Vj/9wGft9v8AnnS4YWxrlGL6PRzvKdBgGuUWcSpU2ypJJJn6RBGefkDVDoXSNnRrvXWqhaplFuEUwwloM8888DHzoEpdcZmBqKHm0tM3ELdIJnE3H+2rT9YVBYlNQ931kERJBBGcHHHHPzq/tNaB5Iy2w59R9a2tWkaFQypKMwU8lWUnzzF0gZ8AzrQodXpRclMi8LEOBOGtjOSIjBH5ZIxoM9O9ZoMZ3KorhgVaDHJuwBHnk/H7ghb1HtKako6SQCtoEAjg4ySf7DSpQa1sZGSex/WnTBuNrYEIqgq9OIMsZ7eMyARPnB8aHU3S7vpv8PUxuKVxUEQSUBJBOIYoHWD8Dk6I+meq6JYmpUeLQCzq4VjwYGeCOI4I4jQr17e7UblalGo8VMVmsbtz21VECWXmPzQR5M2gpdUUyce0zJ2uxqvQuoUFVHX26tUtcsqysWM/7ZPbjMg403prbmvuFFFSAAGcg2m1bfzflLHHEZ1m0uuVaVKtQpv+HVIuiRMfHwCMEfEa76d1FqNNlpyGebmVoNsCFjj5zznWlwbTMvxdWeyf6hgTRYyAZlPIB8586WvKqnqqsfqMkACS2TAAz98aWkexM0e5H7DzY72alV6SKVkkiQkduI4NwQKJgefvrVCfxPsrVW0W+5AgshIkwCpBXEEDOcTkaWlrPJU0XaTRZ2O8Ljv9pqY/MoVrlAP1kAKJJwoGbhMZ1iUfWb7iq6UQibdFLuxH4jRJ7R8krAxjnS0tSoqpWYcjdGH0HqlNDuVEwxhiD3WwvBPAlSBrO6Z1epTq1d4q4DrTCsTbNr2zETCg4HzpaWnqCTa/AXFVKw06Z6+29VQ24hGySouK4btH3OJ0Q9K6uu4W6kScCfkSLrTI8D/OlpanJjUVaOjCfLst7msLTInt8wRHkZxwTqNHuAOBgDBzAGBPmJ/qdNpazjaO9rWLSQSBwAZBOInE8x/jjyx3EsTkgcHxMsDPj8o/qdLS1IFipulS2SD8zJI8YAH3+/8AfWSem0TTACBhSDUkLC6BABjGJzP/AL6fS1JHFGTvwteRRJIYktbeox8kRBwR/TQlu6tEn808SSRAErKzN0n7eDjS0tNxrdFZaJurdCqhBU2re5Tj8rFXgLklSYxxAyNCdaqR2lSD9xBzxjS0tNxSbbQnNGkmQ7ak2AZg/bGrTKwfm5fkcH9D8aWlp4g624QsbjjxJIn/APUGDGud9URmIpAoOQLi5Bj+aBOZP/k6bS0V5J5aOHdbQAZj5/SCY4yRpkqU7bWXI4z/AJ+R/wCulpaKCzb3vV6YanVoGKvtoGEjkABQOAYAHjBA48ZvUN4tRgoTubkwMmB4XEDP9fvpaWl8FEspN6GWgqjulXkAT/cDPH2PjXG5WmtMgG5scLEDk5+RER9zptLRHey0kkZRfSp1T40tLTaEFrb72DNQuQPAqFSD4jxI1Fu2YGSHE8XEyMD/AMH7abS1Xpl1tMqqZ8aMOi+j3qoKnvUgIuj6ivnuWPiedLS1TI2lovhinLZo7f0HVqKrh6BBEgzbI8YIkH/mdPpaWsvuyNPtxP/Z"/>
          <p:cNvSpPr>
            <a:spLocks noChangeAspect="1" noChangeArrowheads="1"/>
          </p:cNvSpPr>
          <p:nvPr/>
        </p:nvSpPr>
        <p:spPr bwMode="auto">
          <a:xfrm>
            <a:off x="0" y="-22701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5606" name="AutoShape 6" descr="data:image/jpeg;base64,/9j/4AAQSkZJRgABAQAAAQABAAD/2wCEAAkGBhQSERQUEBQWFRUWFxwWFxgWFRgXFRcdIBoWGBgYGBcfHCYgHBokHhgYHy8iIygpLCwsFx4xNTAqNSYrLSkBCQoKDgwOGg8PGiwkHyQyKTAsLyosLCwsKiwsLCwsLCwyLCwsLCwsLCwsLCwsLCwsLCosLCkpLCwsLCksLCwsLP/AABEIALgBEwMBIgACEQEDEQH/xAAcAAABBQEBAQAAAAAAAAAAAAAGAAEDBAUCBwj/xAA8EAACAQMDAwMCBAUDAwMFAQABAhEDEiEABDEFIkEGE1EyYSNCcYEUUpGhsRUz8AdiwdHh8SRygpKiFv/EABoBAAIDAQEAAAAAAAAAAAAAAAADAQIEBQb/xAAtEQACAgICAQQABQQDAQAAAAAAAQIRAyESMUEEEyJRcYGh0fAyYZHxFVLBFP/aAAwDAQACEQMRAD8At7brb301qUwrOC2HVwwGQVaBPBwfGsj1D1yXpCuHo0wCzBHNRivChqcLyYzxznVU+qtsEpgUnWrSdgYKBYICyS0WqQsQIAwZ1J1BKFSmVLtTKhAWeyqVkmELKxupg/qcr4IjF783Fxl5F8G2miTqfVmX2/4Wp7dM0SjVaaxSWK3BHFM/TBPBI5GltNpe/BR6NMh2PYayBkEOATLSULD7mPGu9kj3W1KdMKSUctekkQFZFaCJIj4gj7RtJu6QdlRH9wqUNU0yASPDLkhZUdxEZGflCm70OlD7Md+iVKW4Zmp20BUpj2V7g2AKZSQOwSCfuzffRXs9oVlqhBc47VtVVBNqKPgT/wAEAV9vQlFmo+SjhfcuAHa6hLoABtjkDJAE60413/QKEo8q3/7uznepuMqOLdK3XcacDXTMpHbpW6lt0o0WFEVulbqS3St0ARW6VupY01uiwoit01upbdK3U2RRFbpW6lt01uiwoit0o1JbpW6myDi3SjXdulbqCTi3Txru3St1FknEaUa7jSjQBHGnt13GlboCiONKNSW6a3QBHGlGpLdNbosDiNckalt0xGgCKNLXcabQQeMbr07XoMPdRlLcgqItPmRj9vjxrRodH/hNqm8FYGqQDTRR9B7GUnwY5jiQNHnRuh16W0qUN1TVlXKkNdcJhhjIgCQSMftoC9Q1J95GMPTqkNIgGCSGg8SGX+mvMTjOLqS7OkpXtEyetGUj3wz+5SsJL3MGhrnEDElx2/AAnRD0jfs5c7iHN9MpC3pWZyQGAyLZE+D2sOcaB+mUaZ3CIxcUnKgtaC63LLWr8yxUSfI16h6K6G9BKlOoqFVdrfJBkjPgCJ4z3ftoXp+bUYjXl4LZu7NWKI1e0Vbe6D2j4VZ8AH/Op41MV1GlGJzMkn9J16GEeCUV0c6T5bfZzbpW6kt0rdMspRxGlGu7dK3QBxGlbqS3St0BRFbpW6kjSt0WFEdumt1LGlbosKIo0o1JbpW6LCiK3St1JbpW6mwojt01upLdK3RZFHFulbqS3St1Fk0RxpRqS3TRosKI40o1JGlGiwojjTRqSNKNFhRHbpW6kt0o0WFEdumt1LGmjUWFENun1JbpaLCjznrP/UO+iKVGrV9xnCsyDPtx3MpKgioT4HEnOrnQNilNq9fcpNyipRFdWZ+9mH0Qb3BCAfMg44HmWy3JSsjOoxBKkQIIBB/oQZ/Q69n9M+pPe2pZAXYAiXUyGMgFlAyD23WmJnjXPxNZJXLtdG3JHiviZ/pnow223fcb9QFqGKgeKhgzLVQJ7i8YyRok2nUaNKaC1gxWbJJdh59sn8xHgZYjBzzQ9RdDrV9nRUDvYIKgVjYmAXYDgxBABHJGdSbjojsm229JCKaKLiCqhSCFV7s3NgtaBnydE+UItY1+7/n6C+3s53HrNQ+3E07a0MWtZSiT/uMJMCREH5nwdavT+pCtUcU5KKqm7FpJL8eeAP6f1COnAV98GWtfTU1E3BFisPbUqKpIzFRcyMBgfkaJfS2zIqV4ZWpFlKzJY/hofqJkgFozPB1y8XqM2POoJ6b8v97GThGght1DWr2si/zkr/8Ayzf+I/fWf1feM1T+HpX0oUPUrgQtNfhMZcxH2zodetVSobqtSrFVRSVmktBls8YQwTEMZESNdjL6pQ0v5QiELYcFdKzValt3Ysr1DCtwoCgiOCfI/wDjV1acCBgDTseRzjZEo0zizSs1LGlGmWVoht01upo0rdFhRDbprdTW6VuiwoijTW6lt0rdFhRFbprdS26VupsiiK3St1LbprdRZNEdulbqS3TRoA4jTW6kjSjQBFbpW6kjSjQBFGlGpCNKNBFEUaeNdxpRoCiO3SjUkaa3QScRpa7t0tAHzXRHJBGO0D8x+/6CP8a9k/6ebX2Noph7mF8srWmZNq4wIg4OT++vIqjLcbRcPA4P216P6Z/6ijb0wj0ruFuJK+QScg4kt+5/bXJxZYwdyOhkg2tB3sd4/uOMeyfpWHNSYE930qOe3BH241qbSkEVUWYUCJMn4588aBT68qPUIFoXhirQOWiw/U5YCcKP1ETq50j1IzutquoqGQrMD2gvGASSfyyIyjaifroxnroQofEC/VvR/a37pQAQNDG38svaWIIPluOODr0P0r02v7KPXNMMMooplbRDLJCsFlgZwOInOuugdFQ16u5rOlatUgC2mbUUSoCgyZIAB+w850UFdNwYYN+53t0VbaVAv6rrVhQdFKBmRyCAwACgMwLcBjECfE/GhqltVpFarEVqFGgxp1C3NWQAJxmWYCfj7aNfVXV1222Z3W+SKYB4lpGfsBJP6R50F7r01UBX2qVNaVaovt01BLBFN5fiEZzaSeAJGNI9ViV/Hvv+fiEZfYVekCDQJWYu8gzJAY/3b/Oty3T0NuEUKBAHx/fVbd9SRHSnILvdCzmFALE4wonJOtcckPTYo+4yvFyeie3SjXO03AqAkAiMEHkcEfqIIM/camt0/Hmhljyg7RDi12RRpRqW3TW6ZZFEcaUakt0rdFhRFGlGpLdNbosiiONK3UlulbqbCiONNGpLdNbosCONK3UkaUaLIohqAwY58f8AJH+dMmQCRH2+NTeY86iT6mE/B/5/z/GaOVOy6jaFbpRqSdK3V7K0RRpRqS3St0WRRFbpW6kt0rdAEcar16yq6AsA5m1fzMAMwPPjQ71P1SxuWmlSwOyivSM0sfzMUMEEEGMff5CV9RO1Sk3e1ZaxYkk2gfQyC77D7fceTzs3reL4qLHxxOuR6y+7VTBIB/UafQeOtkgG9xIGBZAwJAvUt+5OlpP/ACsP+r/T9y3tR+0eNI9p44yc/prR6fRvpvUqNCoVUgQW7iSSF8wB/jUOz2J9ykGwHMfPmDgAn+2lQBEr/MQDnjx+kT/jSpbWjR2FXp6ht6oqVKoIFKlahuKy0mGk/ZuOMCdafRus92327dyBDDXmAzFg7Bh3crH9fnQjRpEFadMmxnZQ9p7jJ482kWkj+3yZbT03WT2m29KxqTFWZz+aQFYnuEd8kDgKY+NZ3jcnQrj58HoPpbeIWdabMQbmAYKIJKlgvmATwRi79dEZqaE/SfTqtGizbjtdoAHBgdskHhmtmIxI++tqp1ugjBDU7jwAGJOfkCJ8kciCdbvTP248ZvfZM1q0Wd7sqdVbaiB1kNDCRIMgx+upY1xtd2lQTTYMJjB/f/yNTW63KS7QjicxryFOsVWR3N3vGhVSmqiGAFRWqsPk3Sh+YMREH1bqe9NGmXCNUIgBEi5iTGJIGvKeqdMr0ep0AAoeqocKKhZUkgVApkEdwJ8DHMaxesUcip+P0LRTN30dvtwf4K8l5pEVZPdIIWmzmf5CPkkgT8g/jQ76Op0VDqjB6ghXaMwO6JzIBZhgnjRGXH/xk/0Gp9DHhB/3ZM1Y0aUa6jTIwOQQf01v5C6OY0o13GlGpsKOI0o13GmjU2RRxGlGu40o0WFEdumt1JGmjRYUR26VupI0o0WRRS31oWWjGQTOPkyOMayv9ZUOAwgsQVQghmPGJ8DP+Nbm+3Ip02cx2icm0E8AE+JJA/fXiqdcqs9WsH7nrAc9wm+2CTlIlSpEQB86werlXXZowzUe1Z6zsuro6lgbo5jk8+J5x+mr6mQMEfYxI/zryz05uhUpLUWoq1UrugIQKlrL7lMOmYQsKifAnnGvSejbz3KCVGtBAN0fSpEg/sI1T0meTk8cu0GXi9pFyNNGu0YMJHH/AAHQ56w9YU9mgyGqGDYBJg3QTwAJX5/Y66EsiSsQo2X9112jTq+0zH3IBCgEkz+nn9Y1R9S+sKG0pkv3tMBAYLcT3QQMHz8aDKO4/jrqjpNIE5E+6pIS4YMWAyJIyIJicYnXAu1qgU1pNSYe6vcXgMAYADQuRGTPGuW/XT5ONDlhpcmbidXbetSpPRVKTZFJWWAoMglYHMwJ8icRnI3+8Wo5AgAUyTTtwVKkoqAH6lkK0ZNpaT3Rg/64y1S6t3QoBzAhlccjIBXVw9b29Q31rxVXCJRUKoEki6oW8A2iFHA+M5p8pStmmLqNImTeU0FoassYtDwAfMCwxmcaWsmotSsTUY5b7/GP/GlrM8cPPYjkjRqdU/imRVW1aK1KjwYsQkmV8mLgcnPHGdag9DVRt0amgY9r8BRbarlmnL/yqojJOMHQEPsfERPyNelU/wDqJVrbdewDcALSpMjNJP5mKTHgAT/MfGDv4wihjZP6J6OgRqlcPNO4pdIClQWLAED6gYP94ga9C2e9FEqlRhbU+iSvkEhRngcCfj+gJuNhuk2wW+561yQWZywMIzMWcKFFpi0YGZPnV6NetKgtZlPt9jGrbIcRAJgzng8/M6qs8cXQUmqZd9ZepxTpoVcMtRgAFcAFFqKj5+osWaIXACMZnXnu79Rh9xTCMO10CFFqWkKH7rRktBRIjlTOBrd6r6VWq1S9l29JGA9qkSxcxd2IRAgm4t8Edo1UodNejWNUFnrsAAXwoQLaxCsFLOTB4jnwTCZ5Y5Hyf0UhXk2dr199t3WlhRVyqyCtVCSwqU2tJyL/ADPZBiCCS0/VNUJTZ6SyTDhGkqf5cjkTBM4II8HXn3X+sVKlMsS9pIpVLZYBwIUIYADQfpWQLyc8a79J7l2Y0mNVUSo6q7JatI3My03478g2iCJaQIB1KnkhG4vQcU38T03cdWpuKbXwlhrkwJtGBzwZJ8flI0HU+oPuqhrULlf2LWWoO57WaR8gQRmALiPPElPqgFOrULq9pKUmpsAVpsy2KxKqZAaYGe3OecnqfqA0Ke2WgVpJXQu6hQ1UgVGRCSDJm0wBxPjVcuaWXS/P/BLjxoLvS229kutRlZVj24uIVQqgicwsmfAzwNEVfqCJF7AXGByST8YHOvP+ndZNNValVp0+9Q6OBe/8yAnAbljE8AA649adeomp+JeCrEKU7SAbZE+Lhd3DxgZOrYvV8I1FbIfyVnoWz6pTq/7bBoMEDkZjI5H76sU0gfuT/Uzrzb0v7itTUKq2hu+4r+HF1MIvwSwYkyYImBnXo9JsfsNbfTeolkdS7RDiuNkmlprtK7W2ylD6Uagff0wwUugY8AsJP7amu0KSYUPGlGmnTBxEzjmfGp5EUOWHE6eNeS7z1DuX3D+8GW3INkWJBKkFfrQX3SMmNavqX1VX/g0KtZVLLlD9YIJXMyJtYz5x99Zf/rVtP8ieJ6CKokgeOf8An9f6a43W8SmrM5i1S5HJgAkkDk8aEvSjIFO83FSDWFwvkFfqDD7r5B8z+5o9T3f8XWFzlaJUw6gmFZV/NhZyDGefM5ifqlGN+SVjs0uv9Zpb3bVttTLLUdGsuWFZkte0H5MCB5kHyNeLbd07w5IYfRjyD3A5xj7H9oyd7hUWnYzyQoNOqIQyzNF0HsJMgj9T8680cEEz4/zmdZFlebvwN4VoJ9goq0qhpMQ6VFay+GdWMvERgMFxPJJ869Z9HM9Pb/jwJY+QeCEkgfLTn514n0Sk0MqIXaqO0qCxUBskgZ5gE+NHnQOptbRWYqBbKis1jpdUIZlkHMqqgYyMgzpPJ4p8l46BRT0z0Ct6n26glniP5u0tzhQcng+NeFdW6u+5etUcsXqMWXGAAZAEcWrP6Qfk6J+o+lNzuJrUqpeolwsul4S2DAz3Mwhc5ONBfUdkaNW1lZTahIdSri5AWBUgGFa4TEY50/3pZFciKS6CTofqWnR2q06dxqE3tmFU9wJJbAFpmRjHydZCbpqiF6oBBPlbAIMBkIHIyv28g+K9DpU0HqK0wRIWSPmH44gGRIkrqbY7NGTvZlm5xFsSIHk8mP3x8aTxjFuS7GOTaQus9INIBsspAIeIBByCfvx45+NVBvx/DezaDFQVFc8jtKsAfg4//XRtS21OvtPaLg1O5laJIg/T4gQFgAgS2RgnQxS6ewY06lIyqupBgknhHAj6b4EjGedEMt6fgJrjs5nj2vaKwIueG4EyJHmdLVE7R/5X+McftGlqPbiKpfRW3OysCTEutwA+pQfpn7kZjRr6U3FGlTW9bmqeLoIgySi57oxjOf21qbXb7Oo1Som3q12DQXaXU88gtaF+GgSF1Y2Po/3WpVAFoLSkvaikMG8g3EkAQLWEcmOZiWRT+LGuS2kVuuNVqikdq9J6aLlVYcfWLlJuC93icHnUlHb09xTp0tvUVUYs1QrX73e0gBqRBvXKzJJifvqztWp0aSbSml3uLXdvci9iqsUUj5yRaP5dBP8Aqh27Uf4c/iEWVAUsDT9IZY5WRBHkAySJK1FvSF14NXqb7gdqW0/YT2b1ch6gjyeD9vgCZjitT6LWcUwSD7jrTppObYlmiI9sT9WOfGt3065ejuU3L0xPY7OgLo0d4gmZziIk/OqyNSLU92antmmSsUjc1VQcBATgMZk8cjONClx0DhyYQDauwoKHt9n2qq0yAUe0t7lQ4yVKFhBEq2M84XVau6a5tyYvd0ghDizJcCVVyKdoHOGMnGpN76zIVwlyrTvRlAACEEBByfDFQD5HPgBFP1CfeqOLgGqGoBcYAEhRbkYDc84gR5nGptNfRC8htW6yBt93tLQFNGnVorTOQw9tCjAZJP1mc9p+dX/UlAouzfbUw9xRlRgpgwCtRTK21JhWyA4HcG50N9d3kCnUpG00jaJAUMCGZs/MzI+/zpujdYfdVDQwKhpoKTMVNMmmDK2lSsspPMCZB50uCbqUfz/n4FYNsKeodY29Jra1N1uBa2i11JqvarA4kmAAZ4DN50LjqftkF/4ZC57hVp+7xBJEK1oJJHkkfAwG9V7PcUhS9xZsepm02ASrCY7YPwDyDrN6f1EO1MW31HZixJkQTAtBwBAAgeBpvCo2yzDjo7FvbqUCjgmJpvVVeRP1qJ4CxOBPjANK/WrWVV7VkksxwB5kYzz+kZ0DdN62Um5rUtNFGP0maiMSoxEAQYj6wPGtVBtwx3lWowNtvtFwVvgqxCTl8GRnM8HScWSUJfEuqcTY616kZUY0RgCJ8yREDxIwfPifOhytv3QA174KkwtQsVgEgleA2C0gcg/pqxuXFO5a7IiIaa/RMlpZVAiBADYHiPnVLp6VULJXa/2wwMEGkVZZBCxM/wDbEfB5Or5Ms8m5FkkuinumqCooFQohFyq0K5IbiYJKkSf3X4zqv13cPFNXNBpJKsYNkEEjGSGH2w321mdS2dcnbjaKHX21HuSGtljJA8RDA4I7hj4t/wCj7mmHNZ7oEqSBE3B2EeYtIBxz/WItx3FluLfg7srMI969B2iGgiQRBGQZOlslrUh/v3FVYhSYQgAXgZHg+QAP21X3VVqiRTdbCPqifJEgcACDyRwYg6Huqk0rbmIKEWG4FsBGg/zEAiZgSfHBtCcn52VdG5U3zUqtMOXQFrUpLaDYrJ7YK+Gg2gg+fgyY6Oxp0d6RW/FUozkOAyqCRawzz9xOGGgs7itVq3MzMUhlZckFSIMzAgRn9Na1Dqr+4TuZAtILWkE98sxAw7MpYRj6MRblkoNFLp6N3qFeiQEkgKTIeSIEDGV4EZjkDnQ51brFS6KcBVX8vP8AX7CM673nT3S5kUEz3MwkmYwob9Tx8g4B1T3NR6ata0AiMEZkkHjjzjmPGiMUNRl1ep1WOXJP64ImY/ScxptuEJVqqsadxDWmGI+VJB4nz8Rqv7xGMRx8xooodBC7WawyWuQgkESACpH0gElT+3jjWiUlFFabG6D6tqbZqh2wQFkVIsBXAFzxMhiROMZ+2iWlutye8pYqqWG4CkBVIVmCNBMTkr4MxGgroVFhVkGwRcO2648rAOCD9s8xor2vqcl6VNZknuRQPxIDDAEKptnMj+hOs+RXIOBf2rUnozQYhVHuN3k+4CSjAg4BIMiAR2QZnWN1WjaKVOrWvZbnBFFUdVKgOptUENdHyJP2Om2u9Slu7lVnpVKRpICsXFiWUMD5SoaYP6fHOP6g6vUTc1HvRqpNoK5stvQ5gC7/ABj7aiEHdFN2Puq6hZ2oimyR3GCLZvLZjiDjkn9jnVd7cypTUCDaIJMk4mSJ/oPJ1R6f1L23E5XAYHMiZIzx/wA++u69U063gsrzPIJBBB+/zn509Qp0TYSdM3qUK1JahDdwWof5JMGDmVAMYjF320ReoqQ21SsKhIuFiWkFlMKVKEqYpnMgzaQDPjXnA3N1Qlo7jLDhckk4GQP0/bRbuOmVKVT+JcK6UwtUh1b2ytwQJaWY5EQCwMEaVPGuS+y/ylf0dU+h1aktTbbWyQPcsVzBKyQVJzE/vpaH39Z7mYFaoAAFUCo8AAQoGfAAGlpnsoXxPRuhdUNbbNUp+1/FJCm0kLWpGBlCQYnE/IPjWptuk0CDX27PQUhSE/EspMMOBSmPIkN2qRIHOhro5S2mNyFZqLvlYIUMe2iGgA8gY441t9Q3NKlSdrhYajUyTf8AVAILNJYjugf/AGzA8YJSp1FAtunowm29NX96k7JUpMVVXW4shvkzgANc088rxnV/Y9KXcUmqVNmHpqRTFSnVdBF0sTTJ+pTkkFgTgSBjc2vpGFDIHe+41Pda4zAtIMACDJ8SDmdUE3tVaaUqoCIkKgEgqUyzgibwZ8i4XLxOKuTa7GQ7pojqdVWkv4jhGVVom+m3cIt7h3XMCSxJAE4kROo9tTpr+Kay9lEr3qlhbkIpi4HM2Dm4fprQTotP+A3yoPdWqHq0rgC5b2gTBCgyHGMTjXnXS/Uw9v2qlzsYS8u4CL2r2wCbuRIGFBiZxOKPNOmXnkbVI0X2rVadZaFIVVdjJJipUY1SZA5Li6Ax8CocY0DVdgwqe2ve02wuZPBA/ef6fGjfq3rGwkUGsuqrWKJKD/bChS2JExggTC6JvT2xpIDXZqYqsRJFoF8s1qsIEjkkQuMlhGtSm8atopjjyPPjt7yZFQ0ZywYFifw0tUHlgx/cZ41t+jVSmalaolKFX8IRLLdHczeSYAgkn6oGTrS6rtAUqCrtadMFouFRwabASAaUFQHiAaduJzGsza9YohWNSmIJVUNRGZGBUhmZDN2PpHgDUN8o0hT8pGpT6K293FR9w9YUiP8AaX3AWgEraCBcbg3j8p40K0ul1kQ12plKN7IGIAqFpOGzMyIngZj7kFP1eaje0Kaml7Vio3cwhblcALA4yM/UeNaPUKm5p0f4OupNNmFoge7WEqRSBkwJPOSZ5AB1RTlHUgV9GP0eg1SwUwTTib6gNrMCt1ghp7QoEjz4jO5vek+y490B/dq+462hVpQalSUDC4iOY5iTga00JRAwp+zaWkSkgBWCg4IAjEDkeddf6YrG6qVcO4pP7azkBkJYnuIMjJaB9/KbXY1Y/j/cxOq9f9ytTIeFqOtTIJSnYIAZRySpJ/8Ay8Rjro6F99DlrmXtzCHH1R8mTBPPMa7XpFC8CqEBQ2xDMWgKqO/wSVUwuLTyc642dWr7jO6uWDWhqalgRMhbYHbPmR9WftZu1ohQ0bvQQBubKgmM02IhyCBceAIJgT/2n41L6g6wi1PZhqjR9OIPkTI4xEyB+ut1qSrTDN2kd1xt7T+pEDXl3rLr7ivTFw7CSwVpu5hSQT4JE8d+rQjejTJOENF7q9F1WnV21gKwCJVIBlvpMTcWjxMffQ9va/uORuGPuIC0thQfpsicDAGYOTMa09i1Ws6iB7UBHcVEuGb8FmAMf4Bz5A7uapoVKoUoxuZZBDYNwIBGCIAnkScadjjRncHVljfbYq9K0ACJ/DWDAEy2BcTb9X5gfkatdQNKrNSoQzBoYOWAk3WrKtGMtxJzJmTqr6Y34DMazEpTUWryZJIAUcRk4iM+OdF3XvTw/hA9NFN9RSLHFXlWDKtqSYIBIUHCk/YEpVLixZkbLqgmmruGoMyq6kkuk9uBMm0SZBjI/TWJ1vzTstcMwcJJAM4U4zAzIx3D9NS/wgaUdiqoSoDEBVi4kHF2SR4kkxydc7WrVtsWXWqSLBSCKgBADh2U2yQDCjgZ+NXiknZPIxqe6C03WrRDXAW1DcrIftmDMRka2epeu33C06bU1VVgds5xGJyJweTn41r+odluKO1p00JgzUZFpsFQXAKSzdzeDkYkSO4QAMYY3T/505KM9sunXRtU3lZJIOLoicMOJ88/r51rbTe0NyyGpUZKyfT+Czr2tcCxVpDMPMECJJJMgdp1SUKsSQOBP74n9uPjRB0PfpRQKabVGYki0ERdCwzAgsCPA4kHk6pNUW7CXcdLsqstABrSNxS7Yp0mKjtVgxDB/qFsj8ND5YAD636X3lGatai4WSWeCVPkm7yM88aOt51kUO+ZbFHtZWZUkuUBJhWkMCMcjJtkZlPqi7auwqs9SnUEmHZWF3JZCSt/zM8DOkxm47SDKuO0DPT/AE47UXquhQB0CO8qkkM2JENdAAMwOTjIJ950EDpdCsCih71rGJd6gZ2Q3CSRAgDAH7nWn1XZValNn2u4G627iwj81LwgqUplYkEOoGedB7161P8ACYtYW9xFyVU92f5cgtkT4OmcuTFJ3sh6TsitWmLGLO0MyhTZFvgzxcCSf0GZ1Y9R7mqN5WDo6JJUqfotKvbBgAqQSV+AYBxq3uKVPb7alWSq/uF5qKHK3CUJURxJXkjwPjWVutvuN0abSagctYoM2Au3YFxaJzaMdwxnVk7fLwWU1Rh6Wr3UOkVaVV6bLJRihKyVkGDBjjGlp9oraPT+i+jFpCk1eo96w7ISeYBJZ+fquOBPGcYh3uyH8WwpqwQWu1NyTTcM4UtzAYy0CZx+urHX+u1EqxtyC4VnN4n8pMxPgRniTHnXey60babVFk1CtFBJgALc758yq/11y8l/1IXf2Gp6o6bUmrbcRHaCOcnBz/fXnvUutALVDQ9NhDoZhoKhSrCLCCGg/bg6KOr7m5KaxMycf8+x/wCc+f8AqBw1RqalQfctMYAIJVhjAAY5EnIPMaTF83ZFtyNXq1OomwXeUdyzVAYW4gGkhxAcnkH4iZHOgXf9aNUXBQHcfjMqBbnJKiCPBXuIwC1xjR31npb0+mVKagvJiIg9pksRJgALPOgLaWpRSpZdNRg3cGU2qsAiO36m++tfpmpJuvIxK7MymIj7H/GjjoIS8U66yooujU2JtR4t93HDNnPOD9tB9PakjzE+OZ/Xx40T9IKj3nZYJQKocGEVj9SMfIaBB8N9taM3QSTovbTqVWt7tDfq9SnT4s+pYzYXGShH6wYOsj+N3AdmYykVGWR+GAAQCg8RgAcgBRrc9I1YrvTZSzNTZQoZpdrLodhNohGByIGrm8WvuoSrQei9Om62IDbMmAqzBFoWfmZHI0jlVkeaZVo7ZfdVaP1KALgeCbS2WPHiTH1HnyaHdUtzbUJLOjd5WAXAYKXZVb6AVjH9B4F+girSWpTrUTRKlaqM6xYSSpBJyRDDH6xkasenaNm4cmmhBQqhVjDLkElCRaGAaYng6TJXpjYxf+Qmbb3OVDEABlJthRjBuP6NJAM5/TUaUghJlKiMZIEKQwwpxiZUCRxn4jVLfo3u02eoPaZmUMRBdKiAhSszIIMmJkExAnUHQN05cUagJIUw12LZYkX8n8vEf2OkuNaGqlJRNGhskmK3tlle1h7AZyBFgkmQADEx8xogNZKYOYAHAAj+msv/AEineKi0xdmZZyJybok502736JNzBTBiMCc/OZ86etI1pUjD6717bVqbtFcyCLQKiBvHhSP6/J0FLutsrXfwZLA8tUZo/RTAn9QRrd3/AKv3YEiFF0K4QmeSIZjHB8D51i9Q6lXqAiqWqT35S6DEmMYAmPj9o1phFr/YqTT/ANEe86zt2Vo2qBmBg3kWmIkKOPmONV+nbRClldMPlancCkA+IypMA/r41NUoK0qtMuy8kBRAUZ4kGO0ft99aHQk3LVIS+l4OSJjH2BPA5z86tLSFtX2VX31F6y01RVX2yptDKrA3OLi4lSpnuAJx9tb/AKV3HsVmJNvbKqCGQz23K3g23C4AZPkGNR9Y6VuHdAstVWQDUZQxmZ9scgC3BJ0Idc21ek5p1T3ArPeGBjEHm7xz8aVxUxeaFBJ1T1HT3u6C7bbxaSr1QgZqgawMWuBEALhmk9xxrJoV2vim3svlAqyAWLoIJBjgzgCYXnV7plAUEANPAF5dpCguv0qAYLqpUDE5Mxrjp/qbZ0EAOwNYglvdNUqSQcCQuBg4zkcnU/1aSFzgkkvJqj1U3u0G9sUKtFwKzhz7dWmWQNdMx5mScT8DWV1urSp9QJ9qlUoVHCsWWYps2WX7wZDDIt+NWxtn3VNN0iKwLMttOipeAoDdwXuZZmHWYE5ExhVukVahpggmlThB2Fe01O1SxBAMuVHJGIB1VUmLRe690NNuz06TNc7+2VZRUDiSQUjJb/bfEEefvN092dCKSgoIVgbAKjDKZggwM5+wxOqPW9nW92o0gsg9oo3eVgCbWz3Tc3zk/GuOiTT3XswCEYsxALN2KSbSCphgB4n5ByNXVSjaY+Ek2kWN0Nx/tOCapDF0qGWz9Aibm+mRZkXDPOshNjVqFbaDm/8A24Ukk8RcIxg8zEa3er9QqfxSFrbXZXQtDqhYBppN/IeArTYe3ETrG6pur6/tqiylRrWAyR5m1gAIUEAWgQfJJ1MfwJkl2g39IbeptcblyMfRKn2xBfAM5hZ4HH5vHfUujU6tZ6iLeigGrYR7wILiCDCiAtuACbRPEiHZ0KjkinXJZ4Ek+6gAtDXkAm0GWA4W7PyLv8a1Lc1bwQd1fSg9jqxlqZdMgXA23ARcD8xrM9tsZKK4UjB6v0HbpSepR3JDLkJVpMjtMEBTw5yB5HOpPT+8LUQu4SlaKl9MoAjHFrAjCy6xEGZUY8jH3fTHVXXuDU0n22tuAESZJEwCJC5A8QDFn0x1q66nUQGmpmCxtMzagXEvgc4wcZA0ym4aMsY3KkjR3G12FNmVxUdgZLEPJJ7vt86WidOiUaypVYUZdEOaatAsWBNnAED9tNpXJ/bNPsoBel+pIrE1EBLrkvHBuggH7kf3PjVj1F1YgbV0AJRzUjwZ4BA8EL/fVensVUe41MKttqEnvZhJLt8gm4/GRp+l7SnX9yrWqKlNexQTkkqVB5nH7yccSQx1droyqFy0HH8eTVp+0L5plrVE/dRP3vH7SeNVaXRdvakqEqFsoWJAbJIBkggNdx5H6ap9JQbah7YDGoabPUJuiB9MmOwFVACkzCrPJ1Robw1axaj2qDBT5yt0GQATCwM8frrKsXHSY+OBNWzX6lTpKlIVWI9prLSxZXL4N4klvAmeT99DXqtmSKJpkhCDBX26NOR2hFGPDZMTkZ41eXYCtUR7abusKwvLFIDHFO0HkzP6/GtfddS/iS5cWzSA7x2hUd+4EGQ4uxPOPAy7D8exXuVGkzynb12JPkSJBEDzAMcecf216R6U9GM8tXuWLWUsWUDyFKkAxk44+2gzYolKuf4pnFOmzGkpUy+TBGIAwM8f00QdO9Y1dzuj7jum3pI9QouWKqhPc1pJBz/bzB1py3LoKbdIKG6fQ29Va4oigtMiKtG65wysrfhBJAIB788fOdY3WfV+79tzt0ZFUke8iFSEJMQzktAggkADn9dTbr1lQWo4SpUqNelgpdtIIEAPuMxPFzA2z9GTrN611tKgemjOj5fBJBMSzAzADT4we4/rnV2rReUYLaNboXqGrU267li4NJ1Sqb7kZWVZJuzcCA5BJEMRPjS6PSNQVq9NS6qbChNxC+5LLSMn8rExLEFAJyNDPp7otb20qKyBajiCayi1ZM/hnE4B/wCYNvTe8p0v/p0YPBkqBSXkKRBV4YyTODkgYidTKCTdDseOT3Is9LqOKS069UXqoeOHUG4KjEDuJgg4wxPyNS9Ko0wBVMie0K03GCVnxK8niTMkYEDPUGrbnckUVYJTJUm4KobtJtgCYAIJPyI4yRVOs0ayvTptVav7ZUmiGKIbSDLRAP6yRqnBypiVkSdo2n3HuIPZcAk4YrJYRnmM5jPxoc3HVtzRLhqiFpwBhUn+9w+YidXeldUBoLUUEhEFGC9tzgsWIc4IPYZzMnW69IRkSY4z58Ef+o1MZeGbMcnJbPNt56u3D5NZWAMW06Z7uZy2f3Hz441k7jf1iZ91lIJnLCP+3zPz/wDl9516OfTO29wH2FU54ZgCefkAcf31gb/0sGqGNtUIC9thVluIPLFuJP38nWmMo/QOMvsw+lb6rTzQpip3Hufwf+0lQARIEA/tnVneeod2ALoD8Tchb+xkAEjn7fB1pf8A+fXbqw9teAxDK8r2mVIU2yYOQZI/uFdW3hV/ptn+44weePEnzoVSZWTcI2zVfqO63ASvcXNMkyAoZD9RZVJyZ8gTgcHXG+2poVWfcn3DbeFcr7l83FsNEcNJyVBgeNUD6jqPC0mWjIW4jlmEd8gTJAXH/aPJ1h7pHWoUIYtTJVgwYntJEFeQBHGrKLf9hXNNfZ6F6W6024rAVC/sIHCfluAJABf6rofNpHAwNaXqDpgelVpX+4nKkqgcZJKlhkkgTJ8/roI9OdNq1qqKjsvLKBwCwAmOINqg/NuvROr7RKftBppta31T+PMGwQCBBXmZE+J1zc9rJcTJklKbA30N0e1qpeo5RfyKWS4jKEQR3z5HGYOrtXeFqdFfcw+4FRixwFBWws0XRfPcT5HxrqqTRqqAjGmUaoCkqTm1HDCRklQZyLowdZHSNoz06sgKLfba7JKMMBQZgk8EDxiJkaIyc3yZMMcpy2Z9XbNUpvuFb8Sm4FVWME3FiGMnIm4H4/fVbpBP8TcHABBD4+lWBpkwcGA36fMaLdrsEqUty9qGpWKiwmFFsGQJNzM0EzzJwBoO2O2bc74KCFNSqecACSSOOIEAcca0wd2voaoOLo0djuqdLc1E3PtVQoaorTVX8RUlEPB5FpkRPk41g7zdipUergyWchwRJLNjtOTBB8CZ/e5uPS9VNvUr1QUCVfaAPLnuDkfYED9ZPxp9r6Wr1kqFEWaYuYHsfKqwxwcHjnn50xcVuy1Pqgq9O9S9rakstOiSyoCyEqgqAy5FxJBAWAw8HV2huadWhRNb8So90VQWnDsAOMSVPjEc4XQp1KjWonbJWR9uloIk9p7ml0OSMMCVJ+otxgA23UbBttVq1DUQUzTdzbdHuSYhgSSGBAg8HidZpw8/Y6LtbB/rtCm1ValzIqqJBqG4ERDUWMKMraQC0ASoaNDVHe1SRcX9u8EwQpJPyw/Njkzxq+nqU2uqHBZrQygg45Ys3kcjgECOI1q9C6i0ISVBqMxNIR7doAl7HYorXDBxxq24RpmbI/laNTqPrP2antmoAUVFMgsZsW6WkTmdPrSXqFRJU0aLwzd/8N7lwLEg3l5Mgjn+p5K0tVXRqvJ4QN/6iPeaA7U2qFiizaRb+EppjzIBPwAMazKlGpWrgqjI0xChi0k4JxhvuBox6RtRWrV2CIy1KcgsVA9y76AwPbKiccT9tcb7pdWjV/B3VW5gAArGt2kH6mbKpk84+/jQppMzvFKzC2XUa233S7e20GRguDUlbZJ+oCR+WDN2davWfSe4q1XWmHDkYYSEwViXGRClhnJxqIdSejUYj3apRQpLErTuAJJKhJJEfUDAABkE4vf61V3JC1KlRaSkLCj2zVuW+935RACDH1G4CRgaPPIvJvjSKey6NvaG5Wr23qFiqDioRIZTwTcszjkA+NWurm16TU1NR1V1NGJV/cm0hhHbIggcds8zrX6YKTMlKQadAVHe1mkhriDPOQP/AOjqPb7mjV3cU7avtqFOAwNy3Y/7oQTGDkczpSm7vwZYpSkkzyCtQqMpc3MqkJdkqOYUH4wTGtTo+7FA0nILqW/EQSDUQFbluH5TkfqPto73Xo01Nv7AmmEMqCq9puaSxBALFWjBIwM652HoFm3LOVtpU7aaXQSQEhiADwWLHnOda3lUlRseF2gV3XQ/b2tBhTLe8brrhMFSbMZ4kyfg4mdWdr0f3mVVD96WiDC8Mci2YjGc4+deq7PpwpU6dNbrUAUcDgRn4nJP686mGyAYOwm0YGDBJBkYnSXNjfZiee7n0RuKtUiymiGMlWYgABe0Ff8AtxEfUP2tbL/p29Ni6VALfxElWRhbJW82mOI/Y44GvQkomAoMgSQCfkk6SUDLcgxn48xB4x9uJ1PKTVF+MTx/pnpfd3NWeo+3BLKSGZCwA7jyCEAxccfrnW56Pd9vcqkGqxZacsbFtui3EDHmJJbOjP1DRYUDYhZ70PI4Dq5mcWwM/bXnPSLqVRK1QNa1P8FATaWwHnPgm0E5nxGlzcmmYMsOP4G+/Vvxq4SHWnTDG4kmqbgHafiBA+36aNNpX7FZsCDI/KYgEn7HIng4+deY+mektV6hBWqqBL6gMDJWFQg8rkDydHfU+qJt0KuyzELgFzgniM8f31Ci1VGrA7gi1S2qrPuQFkgA4icR9v8A38al98Ac+RaSZ+AAcCNDzetqBMS6+f8AbaCY8/aJOI40P771bWBkPTa0jtsIuXEgXGfsfPxxpqhJ6oc5L7D6rQDqQ6KS3MwYMFQYjGCdA/8A1PrIdvTpdvuI4tCwCFtKmQPkxj7HWWfXO5LElwvgqEU/54Pg6wt5VDNMkknJ+T+mnQxNPYqc00Udt09Xr8slKZLlZKKxtVmHwCVBI+f00ddb9CVBVo1tuQXhErqLpJAVWqrkE/zEA3TkZ4GKFR0dbVyMAqRJBiUMyCp+8860tz1TdhFiqwUyFHuAlY8EDM4GrSUmxcFFJ2UK21O2rvQDFWvtLo7OFWJRVwDdOJIkeBM6J+gdMVWpo1So4qG722NqXZN8nuzJ8DmT8aEG39YEF6rXc5JkEYn9edT9N9SPTrh6lQtMBiXIEXTk8x9vvqksUmiY8Uz0FKNq0y1GlWMsrNDUwqkEDtyCfBHzxqHfdLf8MomS1rJdaVpkEdxi4iSI/lzgiZGOv7iuzOKDVJQkrFUdyie4KDIKxET8H51gj1funUq1Vj/9wGft9v8AnnS4YWxrlGL6PRzvKdBgGuUWcSpU2ypJJJn6RBGefkDVDoXSNnRrvXWqhaplFuEUwwloM8888DHzoEpdcZmBqKHm0tM3ELdIJnE3H+2rT9YVBYlNQ931kERJBBGcHHHHPzq/tNaB5Iy2w59R9a2tWkaFQypKMwU8lWUnzzF0gZ8AzrQodXpRclMi8LEOBOGtjOSIjBH5ZIxoM9O9ZoMZ3KorhgVaDHJuwBHnk/H7ghb1HtKako6SQCtoEAjg4ySf7DSpQa1sZGSex/WnTBuNrYEIqgq9OIMsZ7eMyARPnB8aHU3S7vpv8PUxuKVxUEQSUBJBOIYoHWD8Dk6I+meq6JYmpUeLQCzq4VjwYGeCOI4I4jQr17e7UblalGo8VMVmsbtz21VECWXmPzQR5M2gpdUUyce0zJ2uxqvQuoUFVHX26tUtcsqysWM/7ZPbjMg403prbmvuFFFSAAGcg2m1bfzflLHHEZ1m0uuVaVKtQpv+HVIuiRMfHwCMEfEa76d1FqNNlpyGebmVoNsCFjj5zznWlwbTMvxdWeyf6hgTRYyAZlPIB8586WvKqnqqsfqMkACS2TAAz98aWkexM0e5H7DzY72alV6SKVkkiQkduI4NwQKJgefvrVCfxPsrVW0W+5AgshIkwCpBXEEDOcTkaWlrPJU0XaTRZ2O8Ljv9pqY/MoVrlAP1kAKJJwoGbhMZ1iUfWb7iq6UQibdFLuxH4jRJ7R8krAxjnS0tSoqpWYcjdGH0HqlNDuVEwxhiD3WwvBPAlSBrO6Z1epTq1d4q4DrTCsTbNr2zETCg4HzpaWnqCTa/AXFVKw06Z6+29VQ24hGySouK4btH3OJ0Q9K6uu4W6kScCfkSLrTI8D/OlpanJjUVaOjCfLst7msLTInt8wRHkZxwTqNHuAOBgDBzAGBPmJ/qdNpazjaO9rWLSQSBwAZBOInE8x/jjyx3EsTkgcHxMsDPj8o/qdLS1IFipulS2SD8zJI8YAH3+/8AfWSem0TTACBhSDUkLC6BABjGJzP/AL6fS1JHFGTvwteRRJIYktbeox8kRBwR/TQlu6tEn808SSRAErKzN0n7eDjS0tNxrdFZaJurdCqhBU2re5Tj8rFXgLklSYxxAyNCdaqR2lSD9xBzxjS0tNxSbbQnNGkmQ7ak2AZg/bGrTKwfm5fkcH9D8aWlp4g624QsbjjxJIn/APUGDGud9URmIpAoOQLi5Bj+aBOZP/k6bS0V5J5aOHdbQAZj5/SCY4yRpkqU7bWXI4z/AJ+R/wCulpaKCzb3vV6YanVoGKvtoGEjkABQOAYAHjBA48ZvUN4tRgoTubkwMmB4XEDP9fvpaWl8FEspN6GWgqjulXkAT/cDPH2PjXG5WmtMgG5scLEDk5+RER9zptLRHey0kkZRfSp1T40tLTaEFrb72DNQuQPAqFSD4jxI1Fu2YGSHE8XEyMD/AMH7abS1Xpl1tMqqZ8aMOi+j3qoKnvUgIuj6ivnuWPiedLS1TI2lovhinLZo7f0HVqKrh6BBEgzbI8YIkH/mdPpaWsvuyNPtxP/Z"/>
          <p:cNvSpPr>
            <a:spLocks noChangeAspect="1" noChangeArrowheads="1"/>
          </p:cNvSpPr>
          <p:nvPr/>
        </p:nvSpPr>
        <p:spPr bwMode="auto">
          <a:xfrm>
            <a:off x="0" y="-22701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5608" name="Picture 8" descr="http://2.bp.blogspot.com/_lpoRCgh9Zko/TPc5mFM9u5I/AAAAAAAADhI/hzVCxSxOP_Q/s1600/DSC_0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357430"/>
            <a:ext cx="4714876" cy="4314826"/>
          </a:xfrm>
          <a:prstGeom prst="rect">
            <a:avLst/>
          </a:prstGeom>
          <a:noFill/>
        </p:spPr>
      </p:pic>
      <p:pic>
        <p:nvPicPr>
          <p:cNvPr id="25610" name="Picture 10" descr="http://www.rakbankerd.com/kaset/Plant/3710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0"/>
            <a:ext cx="4714876" cy="4019550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065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46900" y="598488"/>
              <a:ext cx="750888" cy="571500"/>
            </p14:xfrm>
          </p:contentPart>
        </mc:Choice>
        <mc:Fallback xmlns="">
          <p:pic>
            <p:nvPicPr>
              <p:cNvPr id="7065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37541" y="589131"/>
                <a:ext cx="769606" cy="590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065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161338" y="1347788"/>
              <a:ext cx="741362" cy="590550"/>
            </p14:xfrm>
          </p:contentPart>
        </mc:Choice>
        <mc:Fallback xmlns="">
          <p:pic>
            <p:nvPicPr>
              <p:cNvPr id="7065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51976" y="1338431"/>
                <a:ext cx="760085" cy="60926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th-TH" sz="4800" b="1" u="sng" dirty="0" smtClean="0"/>
              <a:t>การ</a:t>
            </a:r>
            <a:r>
              <a:rPr lang="th-TH" sz="4800" b="1" u="sng" dirty="0"/>
              <a:t>ขยายพันธุ์พืช</a:t>
            </a:r>
            <a:r>
              <a:rPr lang="en-US" sz="4800" dirty="0"/>
              <a:t> </a:t>
            </a:r>
            <a:r>
              <a:rPr lang="en-US" dirty="0"/>
              <a:t>(Plant propagation</a:t>
            </a:r>
            <a:r>
              <a:rPr lang="en-US" dirty="0" smtClean="0"/>
              <a:t>)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/>
              <a:t>การทาบกิ่ง</a:t>
            </a:r>
            <a:r>
              <a:rPr lang="en-US" sz="3600" dirty="0" smtClean="0"/>
              <a:t>(Approach Grafting)</a:t>
            </a:r>
            <a:endParaRPr lang="th-TH" sz="3600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403648" y="2276872"/>
            <a:ext cx="7200800" cy="410445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- Rootstock, Scion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1 </a:t>
            </a:r>
            <a:r>
              <a:rPr lang="th-TH" dirty="0" smtClean="0">
                <a:solidFill>
                  <a:schemeClr val="tx1"/>
                </a:solidFill>
              </a:rPr>
              <a:t>แบบแกะเปลือก </a:t>
            </a:r>
            <a:r>
              <a:rPr lang="en-US" dirty="0" smtClean="0">
                <a:solidFill>
                  <a:schemeClr val="tx1"/>
                </a:solidFill>
              </a:rPr>
              <a:t>(inlay approach graft)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 </a:t>
            </a:r>
            <a:r>
              <a:rPr lang="th-TH" dirty="0" smtClean="0">
                <a:solidFill>
                  <a:schemeClr val="tx1"/>
                </a:solidFill>
              </a:rPr>
              <a:t>แบบประกับ </a:t>
            </a:r>
            <a:r>
              <a:rPr lang="en-US" dirty="0" smtClean="0">
                <a:solidFill>
                  <a:schemeClr val="tx1"/>
                </a:solidFill>
              </a:rPr>
              <a:t>(spliced approach graft)</a:t>
            </a:r>
          </a:p>
          <a:p>
            <a:pPr algn="l"/>
            <a:r>
              <a:rPr lang="en-US" dirty="0" smtClean="0">
                <a:solidFill>
                  <a:srgbClr val="005024"/>
                </a:solidFill>
              </a:rPr>
              <a:t>3 </a:t>
            </a:r>
            <a:r>
              <a:rPr lang="th-TH" b="1" dirty="0" smtClean="0">
                <a:solidFill>
                  <a:srgbClr val="005024"/>
                </a:solidFill>
              </a:rPr>
              <a:t>แบบเสียบ </a:t>
            </a:r>
            <a:r>
              <a:rPr lang="en-US" dirty="0" smtClean="0">
                <a:solidFill>
                  <a:srgbClr val="005024"/>
                </a:solidFill>
              </a:rPr>
              <a:t>(inarching)</a:t>
            </a:r>
          </a:p>
          <a:p>
            <a:pPr algn="l">
              <a:buFontTx/>
              <a:buChar char="-"/>
            </a:pPr>
            <a:r>
              <a:rPr lang="th-TH" b="1" dirty="0" smtClean="0">
                <a:solidFill>
                  <a:srgbClr val="005024"/>
                </a:solidFill>
              </a:rPr>
              <a:t>แบบเสียบแกะเปลือก </a:t>
            </a:r>
            <a:r>
              <a:rPr lang="en-US" dirty="0" smtClean="0">
                <a:solidFill>
                  <a:srgbClr val="005024"/>
                </a:solidFill>
              </a:rPr>
              <a:t>Modified Bark Grafting</a:t>
            </a:r>
          </a:p>
          <a:p>
            <a:pPr algn="l">
              <a:buFontTx/>
              <a:buChar char="-"/>
            </a:pPr>
            <a:r>
              <a:rPr lang="th-TH" b="1" dirty="0" smtClean="0">
                <a:solidFill>
                  <a:srgbClr val="005024"/>
                </a:solidFill>
              </a:rPr>
              <a:t>แบบเฉือนทาบ </a:t>
            </a:r>
            <a:r>
              <a:rPr lang="en-US" dirty="0" smtClean="0">
                <a:solidFill>
                  <a:srgbClr val="005024"/>
                </a:solidFill>
              </a:rPr>
              <a:t>Modified Veneer Side Grafting</a:t>
            </a:r>
          </a:p>
          <a:p>
            <a:pPr algn="l"/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4" name="Picture 6" descr="http://www.bwc.ac.th/Science/sumena/cmrlav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165304"/>
            <a:ext cx="47625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 descr="DSC00046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 r="11174"/>
          <a:stretch>
            <a:fillRect/>
          </a:stretch>
        </p:blipFill>
        <p:spPr bwMode="auto">
          <a:xfrm>
            <a:off x="3203848" y="1988840"/>
            <a:ext cx="19431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SC00045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r="23077"/>
          <a:stretch>
            <a:fillRect/>
          </a:stretch>
        </p:blipFill>
        <p:spPr bwMode="auto">
          <a:xfrm>
            <a:off x="5868144" y="2636912"/>
            <a:ext cx="252028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DSC00050"/>
          <p:cNvPicPr>
            <a:picLocks noChangeAspect="1" noChangeArrowheads="1"/>
          </p:cNvPicPr>
          <p:nvPr/>
        </p:nvPicPr>
        <p:blipFill>
          <a:blip r:embed="rId4" cstate="print">
            <a:lum bright="18000" contrast="18000"/>
          </a:blip>
          <a:srcRect/>
          <a:stretch>
            <a:fillRect/>
          </a:stretch>
        </p:blipFill>
        <p:spPr bwMode="auto">
          <a:xfrm rot="514755">
            <a:off x="597484" y="947529"/>
            <a:ext cx="2474584" cy="303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9512" y="5013176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5024"/>
                </a:solidFill>
              </a:rPr>
              <a:t>แบบเฉือนทาบ </a:t>
            </a:r>
            <a:r>
              <a:rPr lang="en-US" sz="2000" dirty="0" smtClean="0">
                <a:solidFill>
                  <a:srgbClr val="005024"/>
                </a:solidFill>
              </a:rPr>
              <a:t>Modified Veneer Side Grafting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758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43438" y="3660775"/>
              <a:ext cx="80962" cy="546100"/>
            </p14:xfrm>
          </p:contentPart>
        </mc:Choice>
        <mc:Fallback xmlns="">
          <p:pic>
            <p:nvPicPr>
              <p:cNvPr id="6758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34082" y="3651415"/>
                <a:ext cx="99673" cy="564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758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39025" y="5759450"/>
              <a:ext cx="392113" cy="536575"/>
            </p14:xfrm>
          </p:contentPart>
        </mc:Choice>
        <mc:Fallback xmlns="">
          <p:pic>
            <p:nvPicPr>
              <p:cNvPr id="6758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29663" y="5750087"/>
                <a:ext cx="410836" cy="555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758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4828575" y="251790200"/>
              <a:ext cx="0" cy="0"/>
            </p14:xfrm>
          </p:contentPart>
        </mc:Choice>
        <mc:Fallback xmlns="">
          <p:pic>
            <p:nvPicPr>
              <p:cNvPr id="6758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4828575" y="25179020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758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61213" y="4518025"/>
              <a:ext cx="152400" cy="19050"/>
            </p14:xfrm>
          </p:contentPart>
        </mc:Choice>
        <mc:Fallback xmlns="">
          <p:pic>
            <p:nvPicPr>
              <p:cNvPr id="6758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51846" y="4508680"/>
                <a:ext cx="171135" cy="37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759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88200" y="4732338"/>
              <a:ext cx="161925" cy="179387"/>
            </p14:xfrm>
          </p:contentPart>
        </mc:Choice>
        <mc:Fallback xmlns="">
          <p:pic>
            <p:nvPicPr>
              <p:cNvPr id="6759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78844" y="4722972"/>
                <a:ext cx="180636" cy="1981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759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11538" y="3581400"/>
              <a:ext cx="393700" cy="7938"/>
            </p14:xfrm>
          </p:contentPart>
        </mc:Choice>
        <mc:Fallback xmlns="">
          <p:pic>
            <p:nvPicPr>
              <p:cNvPr id="6759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02181" y="3572019"/>
                <a:ext cx="412413" cy="26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7592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73450" y="2625725"/>
              <a:ext cx="474663" cy="554038"/>
            </p14:xfrm>
          </p:contentPart>
        </mc:Choice>
        <mc:Fallback xmlns="">
          <p:pic>
            <p:nvPicPr>
              <p:cNvPr id="67592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64093" y="2616365"/>
                <a:ext cx="493376" cy="572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7593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18275" y="5143500"/>
              <a:ext cx="492125" cy="26988"/>
            </p14:xfrm>
          </p:contentPart>
        </mc:Choice>
        <mc:Fallback xmlns="">
          <p:pic>
            <p:nvPicPr>
              <p:cNvPr id="67593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08915" y="5134144"/>
                <a:ext cx="510845" cy="45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7594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00813" y="4224338"/>
              <a:ext cx="330200" cy="633412"/>
            </p14:xfrm>
          </p:contentPart>
        </mc:Choice>
        <mc:Fallback xmlns="">
          <p:pic>
            <p:nvPicPr>
              <p:cNvPr id="67594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91451" y="4214975"/>
                <a:ext cx="348925" cy="65213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4" descr="DSC00047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251520" y="620688"/>
            <a:ext cx="240486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00049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3203848" y="2276872"/>
            <a:ext cx="30963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861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11788" y="4429125"/>
              <a:ext cx="366712" cy="438150"/>
            </p14:xfrm>
          </p:contentPart>
        </mc:Choice>
        <mc:Fallback xmlns="">
          <p:pic>
            <p:nvPicPr>
              <p:cNvPr id="6861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2431" y="4419764"/>
                <a:ext cx="385425" cy="456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61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12925" y="1714500"/>
              <a:ext cx="276225" cy="401638"/>
            </p14:xfrm>
          </p:contentPart>
        </mc:Choice>
        <mc:Fallback xmlns="">
          <p:pic>
            <p:nvPicPr>
              <p:cNvPr id="6861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3561" y="1705143"/>
                <a:ext cx="294952" cy="42035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3362" name="Picture 2" descr="D:\รูป\201211021326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" y="55179"/>
            <a:ext cx="61055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3" name="Picture 3" descr="D:\รูป\96ifkicej6hb77i66a5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7315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15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682" name="Picture 2" descr="http://3.bp.blogspot.com/-kyP4jVIDfCs/UFrywO_ycWI/AAAAAAAAAgY/pta0-TKq0do/s1600/DSC0872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900" y="3114675"/>
            <a:ext cx="4991100" cy="3743325"/>
          </a:xfrm>
          <a:prstGeom prst="rect">
            <a:avLst/>
          </a:prstGeom>
          <a:noFill/>
        </p:spPr>
      </p:pic>
      <p:pic>
        <p:nvPicPr>
          <p:cNvPr id="71684" name="Picture 4" descr="http://topicstock.pantip.com/jatujak/topicstock/2012/11/J12915330/J12915330-5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0"/>
            <a:ext cx="4762500" cy="3171826"/>
          </a:xfrm>
          <a:prstGeom prst="rect">
            <a:avLst/>
          </a:prstGeom>
          <a:noFill/>
        </p:spPr>
      </p:pic>
      <p:pic>
        <p:nvPicPr>
          <p:cNvPr id="71686" name="Picture 6" descr="http://www.nanagarden.com/Picture/Product/400/11505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3212976"/>
            <a:ext cx="3097907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008E40"/>
                </a:solidFill>
              </a:rPr>
              <a:t>ขั้นตอนการปลูกกิ่งพันธุ์</a:t>
            </a:r>
            <a:endParaRPr lang="th-TH" b="1" dirty="0">
              <a:solidFill>
                <a:srgbClr val="008E4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1556792"/>
            <a:ext cx="8229600" cy="4525963"/>
          </a:xfrm>
        </p:spPr>
        <p:txBody>
          <a:bodyPr/>
          <a:lstStyle/>
          <a:p>
            <a:r>
              <a:rPr lang="th-TH" b="1" dirty="0" smtClean="0"/>
              <a:t>ผสมดินปลูก</a:t>
            </a:r>
          </a:p>
          <a:p>
            <a:r>
              <a:rPr lang="th-TH" b="1" dirty="0" smtClean="0"/>
              <a:t>ตัดแต่งกิ่งพันธุ์หรือย้ายลงปลูก</a:t>
            </a:r>
          </a:p>
          <a:p>
            <a:r>
              <a:rPr lang="th-TH" b="1" dirty="0" smtClean="0"/>
              <a:t>ปักหลักมัดยึดกิ่งพันธุ์</a:t>
            </a:r>
          </a:p>
          <a:p>
            <a:r>
              <a:rPr lang="th-TH" b="1" dirty="0" smtClean="0"/>
              <a:t>รดน้ำให้ชุ่มพอประมาณ</a:t>
            </a:r>
          </a:p>
          <a:p>
            <a:r>
              <a:rPr lang="th-TH" b="1" dirty="0" smtClean="0"/>
              <a:t>ดูแลรักษา</a:t>
            </a:r>
            <a:endParaRPr lang="th-TH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420888"/>
            <a:ext cx="170744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I:\รูปขยายพันธุ์พืช\DSC08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420888"/>
            <a:ext cx="1440160" cy="1960787"/>
          </a:xfrm>
          <a:prstGeom prst="rect">
            <a:avLst/>
          </a:prstGeom>
          <a:noFill/>
        </p:spPr>
      </p:pic>
      <p:pic>
        <p:nvPicPr>
          <p:cNvPr id="142338" name="Picture 2" descr="http://picdb.thaimisc.com/m/maipradab3/625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124744"/>
            <a:ext cx="3059832" cy="174005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7" y="2996952"/>
            <a:ext cx="1619673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I:\รูปขยายพันธุ์พืช\cutting2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37112"/>
            <a:ext cx="2664296" cy="2420888"/>
          </a:xfrm>
          <a:prstGeom prst="rect">
            <a:avLst/>
          </a:prstGeom>
          <a:noFill/>
        </p:spPr>
      </p:pic>
      <p:pic>
        <p:nvPicPr>
          <p:cNvPr id="142339" name="Picture 3" descr="H:\DCIM\101MSDCF\DSC088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4149080"/>
            <a:ext cx="2016224" cy="2708920"/>
          </a:xfrm>
          <a:prstGeom prst="rect">
            <a:avLst/>
          </a:prstGeom>
          <a:noFill/>
        </p:spPr>
      </p:pic>
      <p:pic>
        <p:nvPicPr>
          <p:cNvPr id="142341" name="Picture 5" descr="http://vegetweb.com/wp-content/download/102754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4365104"/>
            <a:ext cx="2363755" cy="2492896"/>
          </a:xfrm>
          <a:prstGeom prst="rect">
            <a:avLst/>
          </a:prstGeom>
          <a:noFill/>
        </p:spPr>
      </p:pic>
      <p:pic>
        <p:nvPicPr>
          <p:cNvPr id="142342" name="Picture 6" descr="H:\DCIM\101MSDCF\DSC0884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2" y="4437112"/>
            <a:ext cx="2123728" cy="242088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483768" y="1628800"/>
            <a:ext cx="6660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6600"/>
                </a:solidFill>
              </a:rPr>
              <a:t>แกลบดำ/ปุ๋ยหมัก/ดินร่วน/เปลือกถั่วเปลือกมะพร้าวสับ </a:t>
            </a:r>
            <a:r>
              <a:rPr lang="en-US" b="1" dirty="0" smtClean="0">
                <a:solidFill>
                  <a:srgbClr val="FF6600"/>
                </a:solidFill>
              </a:rPr>
              <a:t>1:1:1:0.5</a:t>
            </a:r>
            <a:endParaRPr lang="th-TH" b="1" dirty="0">
              <a:solidFill>
                <a:srgbClr val="FF66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2343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10588" y="2152650"/>
              <a:ext cx="88900" cy="411163"/>
            </p14:xfrm>
          </p:contentPart>
        </mc:Choice>
        <mc:Fallback xmlns="">
          <p:pic>
            <p:nvPicPr>
              <p:cNvPr id="142343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01230" y="2143289"/>
                <a:ext cx="107616" cy="429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2344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04275" y="3384550"/>
              <a:ext cx="206375" cy="312738"/>
            </p14:xfrm>
          </p:contentPart>
        </mc:Choice>
        <mc:Fallback xmlns="">
          <p:pic>
            <p:nvPicPr>
              <p:cNvPr id="142344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94911" y="3375193"/>
                <a:ext cx="225104" cy="331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2345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09900" y="4786313"/>
              <a:ext cx="365125" cy="473075"/>
            </p14:xfrm>
          </p:contentPart>
        </mc:Choice>
        <mc:Fallback xmlns="">
          <p:pic>
            <p:nvPicPr>
              <p:cNvPr id="142345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00538" y="4776952"/>
                <a:ext cx="383849" cy="491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2346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22950" y="4483100"/>
              <a:ext cx="258763" cy="268288"/>
            </p14:xfrm>
          </p:contentPart>
        </mc:Choice>
        <mc:Fallback xmlns="">
          <p:pic>
            <p:nvPicPr>
              <p:cNvPr id="142346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13593" y="4473737"/>
                <a:ext cx="277477" cy="287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2347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27925" y="4643438"/>
              <a:ext cx="268288" cy="401637"/>
            </p14:xfrm>
          </p:contentPart>
        </mc:Choice>
        <mc:Fallback xmlns="">
          <p:pic>
            <p:nvPicPr>
              <p:cNvPr id="142347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18562" y="4634081"/>
                <a:ext cx="287014" cy="4203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2348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7388" y="4625975"/>
              <a:ext cx="206375" cy="214313"/>
            </p14:xfrm>
          </p:contentPart>
        </mc:Choice>
        <mc:Fallback xmlns="">
          <p:pic>
            <p:nvPicPr>
              <p:cNvPr id="142348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8040" y="4616610"/>
                <a:ext cx="225071" cy="233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2349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68975" y="3303588"/>
              <a:ext cx="152400" cy="295275"/>
            </p14:xfrm>
          </p:contentPart>
        </mc:Choice>
        <mc:Fallback xmlns="">
          <p:pic>
            <p:nvPicPr>
              <p:cNvPr id="142349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759608" y="3294226"/>
                <a:ext cx="171135" cy="3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2350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3213" y="3313113"/>
              <a:ext cx="187325" cy="303212"/>
            </p14:xfrm>
          </p:contentPart>
        </mc:Choice>
        <mc:Fallback xmlns="">
          <p:pic>
            <p:nvPicPr>
              <p:cNvPr id="142350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643847" y="3303750"/>
                <a:ext cx="206058" cy="32193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84994" name="Picture 2" descr="http://uc.exteenblog.com/kan-ang1/images/tree1/DSC0277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90975"/>
            <a:ext cx="3810000" cy="2867025"/>
          </a:xfrm>
          <a:prstGeom prst="rect">
            <a:avLst/>
          </a:prstGeom>
          <a:noFill/>
        </p:spPr>
      </p:pic>
      <p:pic>
        <p:nvPicPr>
          <p:cNvPr id="84996" name="Picture 4" descr="http://sujittrapunmai.files.wordpress.com/2012/02/e0b895e0b989e0b899e0b881e0b8a3e0b988e0b8b2e0b88749-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04664"/>
            <a:ext cx="5364088" cy="6453336"/>
          </a:xfrm>
          <a:prstGeom prst="rect">
            <a:avLst/>
          </a:prstGeom>
          <a:noFill/>
        </p:spPr>
      </p:pic>
      <p:pic>
        <p:nvPicPr>
          <p:cNvPr id="84998" name="Picture 6" descr="http://kaengkhoi.saraburi.doae.go.th/image/r2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0648"/>
            <a:ext cx="3743325" cy="374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6018" name="Picture 2" descr="D:\ภาพสวย\chn_att12001100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</p:spPr>
      </p:pic>
      <p:pic>
        <p:nvPicPr>
          <p:cNvPr id="86019" name="Picture 3" descr="D:\ภาพสวย\chn_att12001100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7044" name="Picture 4" descr="D:\ภาพสวย\10870695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8092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8066" name="Picture 2" descr="D:\ภาพสวย\4re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400300" cy="2238375"/>
          </a:xfrm>
          <a:prstGeom prst="rect">
            <a:avLst/>
          </a:prstGeom>
          <a:noFill/>
        </p:spPr>
      </p:pic>
      <p:pic>
        <p:nvPicPr>
          <p:cNvPr id="88067" name="Picture 3" descr="D:\ภาพสวย\67467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3391024" cy="2292332"/>
          </a:xfrm>
          <a:prstGeom prst="rect">
            <a:avLst/>
          </a:prstGeom>
          <a:noFill/>
        </p:spPr>
      </p:pic>
      <p:pic>
        <p:nvPicPr>
          <p:cNvPr id="88068" name="Picture 4" descr="D:\ภาพสวย\3662366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0"/>
            <a:ext cx="3048000" cy="2462213"/>
          </a:xfrm>
          <a:prstGeom prst="rect">
            <a:avLst/>
          </a:prstGeom>
          <a:noFill/>
        </p:spPr>
      </p:pic>
      <p:pic>
        <p:nvPicPr>
          <p:cNvPr id="88069" name="Picture 5" descr="D:\ภาพสวย\E7344031-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4925" y="0"/>
            <a:ext cx="4029075" cy="3714750"/>
          </a:xfrm>
          <a:prstGeom prst="rect">
            <a:avLst/>
          </a:prstGeom>
          <a:noFill/>
        </p:spPr>
      </p:pic>
      <p:pic>
        <p:nvPicPr>
          <p:cNvPr id="88070" name="Picture 6" descr="D:\ภาพสวย\GMO-corn-web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717032"/>
            <a:ext cx="4139952" cy="3140968"/>
          </a:xfrm>
          <a:prstGeom prst="rect">
            <a:avLst/>
          </a:prstGeom>
          <a:noFill/>
        </p:spPr>
      </p:pic>
      <p:pic>
        <p:nvPicPr>
          <p:cNvPr id="88071" name="Picture 7" descr="D:\ภาพสวย\GMO cow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81128"/>
            <a:ext cx="3059832" cy="2276872"/>
          </a:xfrm>
          <a:prstGeom prst="rect">
            <a:avLst/>
          </a:prstGeom>
          <a:noFill/>
        </p:spPr>
      </p:pic>
      <p:pic>
        <p:nvPicPr>
          <p:cNvPr id="88072" name="Picture 8" descr="D:\ภาพสวย\imagesCAPWHTU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2420888"/>
            <a:ext cx="2682999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9458" name="Picture 2" descr="http://1.bp.blogspot.com/-BhyFiVX_fAM/T24GyJN4FTI/AAAAAAAABU0/TAezM3GTyqc/s1600/kn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  <p:pic>
        <p:nvPicPr>
          <p:cNvPr id="5" name="Picture 14" descr="http://www.bwc.ac.th/Science/sumena/monkey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165304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544" y="5842337"/>
            <a:ext cx="1008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00B050"/>
                </a:solidFill>
              </a:rPr>
              <a:t>จบ</a:t>
            </a:r>
            <a:endParaRPr lang="th-TH" sz="6000" b="1" dirty="0">
              <a:solidFill>
                <a:srgbClr val="00B050"/>
              </a:solidFill>
            </a:endParaRPr>
          </a:p>
        </p:txBody>
      </p:sp>
      <p:pic>
        <p:nvPicPr>
          <p:cNvPr id="7" name="Picture 2" descr="http://board.postjung.com/wwwsys/richtext2/emo/3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5304"/>
            <a:ext cx="476250" cy="476250"/>
          </a:xfrm>
          <a:prstGeom prst="rect">
            <a:avLst/>
          </a:prstGeom>
          <a:noFill/>
        </p:spPr>
      </p:pic>
      <p:pic>
        <p:nvPicPr>
          <p:cNvPr id="8" name="Picture 5" descr="6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052736"/>
            <a:ext cx="430660" cy="298995"/>
          </a:xfrm>
          <a:prstGeom prst="rect">
            <a:avLst/>
          </a:prstGeom>
          <a:noFill/>
        </p:spPr>
      </p:pic>
      <p:pic>
        <p:nvPicPr>
          <p:cNvPr id="9" name="Picture 5" descr="6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1" y="1107239"/>
            <a:ext cx="574675" cy="336550"/>
          </a:xfrm>
          <a:prstGeom prst="rect">
            <a:avLst/>
          </a:prstGeom>
          <a:noFill/>
        </p:spPr>
      </p:pic>
      <p:pic>
        <p:nvPicPr>
          <p:cNvPr id="10" name="Picture 5" descr="6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7215" y="692696"/>
            <a:ext cx="781868" cy="457889"/>
          </a:xfrm>
          <a:prstGeom prst="rect">
            <a:avLst/>
          </a:prstGeom>
          <a:noFill/>
        </p:spPr>
      </p:pic>
      <p:pic>
        <p:nvPicPr>
          <p:cNvPr id="11" name="Picture 18" descr="200807071406581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6384916"/>
            <a:ext cx="7236296" cy="271361"/>
          </a:xfrm>
          <a:prstGeom prst="rect">
            <a:avLst/>
          </a:prstGeom>
          <a:noFill/>
        </p:spPr>
      </p:pic>
      <p:pic>
        <p:nvPicPr>
          <p:cNvPr id="12" name="Picture 2" descr="dik_1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2204864"/>
            <a:ext cx="576064" cy="576064"/>
          </a:xfrm>
          <a:prstGeom prst="rect">
            <a:avLst/>
          </a:prstGeom>
          <a:noFill/>
        </p:spPr>
      </p:pic>
      <p:pic>
        <p:nvPicPr>
          <p:cNvPr id="13" name="Picture 4" descr="dik_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2636912"/>
            <a:ext cx="786184" cy="432048"/>
          </a:xfrm>
          <a:prstGeom prst="rect">
            <a:avLst/>
          </a:prstGeom>
          <a:noFill/>
        </p:spPr>
      </p:pic>
      <p:pic>
        <p:nvPicPr>
          <p:cNvPr id="14" name="Picture 14" descr="http://www.bwc.ac.th/Science/sumena/monkey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268760"/>
            <a:ext cx="260226" cy="26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9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708920"/>
            <a:ext cx="314325" cy="504825"/>
          </a:xfrm>
          <a:prstGeom prst="rect">
            <a:avLst/>
          </a:prstGeom>
          <a:noFill/>
        </p:spPr>
      </p:pic>
      <p:pic>
        <p:nvPicPr>
          <p:cNvPr id="16" name="Picture 6" descr="9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2348880"/>
            <a:ext cx="314325" cy="504825"/>
          </a:xfrm>
          <a:prstGeom prst="rect">
            <a:avLst/>
          </a:prstGeom>
          <a:noFill/>
        </p:spPr>
      </p:pic>
      <p:pic>
        <p:nvPicPr>
          <p:cNvPr id="17" name="Picture 13" descr="40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2400" y="2492896"/>
            <a:ext cx="219075" cy="217487"/>
          </a:xfrm>
          <a:prstGeom prst="rect">
            <a:avLst/>
          </a:prstGeom>
          <a:noFill/>
        </p:spPr>
      </p:pic>
      <p:pic>
        <p:nvPicPr>
          <p:cNvPr id="18" name="Picture 13" descr="40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2564904"/>
            <a:ext cx="219075" cy="217487"/>
          </a:xfrm>
          <a:prstGeom prst="rect">
            <a:avLst/>
          </a:prstGeom>
          <a:noFill/>
        </p:spPr>
      </p:pic>
      <p:pic>
        <p:nvPicPr>
          <p:cNvPr id="19" name="Picture 13" descr="40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2276872"/>
            <a:ext cx="219075" cy="217487"/>
          </a:xfrm>
          <a:prstGeom prst="rect">
            <a:avLst/>
          </a:prstGeom>
          <a:noFill/>
        </p:spPr>
      </p:pic>
      <p:pic>
        <p:nvPicPr>
          <p:cNvPr id="20" name="Picture 5" descr="33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764704"/>
            <a:ext cx="604060" cy="602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7458" name="Picture 2" descr="C:\Users\Pusdee\Pictures\คัดค้านนิรโทษฯ\011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020272" cy="4608512"/>
          </a:xfrm>
          <a:prstGeom prst="rect">
            <a:avLst/>
          </a:prstGeom>
          <a:noFill/>
        </p:spPr>
      </p:pic>
      <p:pic>
        <p:nvPicPr>
          <p:cNvPr id="147459" name="Picture 3" descr="C:\Users\Pusdee\Pictures\คัดค้านนิรโทษฯ\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9066" y="3789040"/>
            <a:ext cx="5114933" cy="3068960"/>
          </a:xfrm>
          <a:prstGeom prst="rect">
            <a:avLst/>
          </a:prstGeom>
          <a:noFill/>
        </p:spPr>
      </p:pic>
      <p:pic>
        <p:nvPicPr>
          <p:cNvPr id="147460" name="Picture 4" descr="C:\Users\Pusdee\Pictures\คัดค้านนิรโทษฯ\tnews_1255067820_8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191000" cy="31409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732240" y="332656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</a:rPr>
              <a:t>ป้าหม่า</a:t>
            </a:r>
            <a:endParaRPr lang="th-TH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1022</Words>
  <Application>Microsoft Office PowerPoint</Application>
  <PresentationFormat>นำเสนอทางหน้าจอ (4:3)</PresentationFormat>
  <Paragraphs>141</Paragraphs>
  <Slides>86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86</vt:i4>
      </vt:variant>
    </vt:vector>
  </HeadingPairs>
  <TitlesOfParts>
    <vt:vector size="87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ณัฐพงษ์ พรดอนก่อ</vt:lpstr>
      <vt:lpstr>ประเภทของพืชสมุนไพร </vt:lpstr>
      <vt:lpstr>พืชสมุนไพรหรือ วัตถุธาตุ หรือตัวยาสมุนไพร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การขยายพันธุ์พืช</vt:lpstr>
      <vt:lpstr>วัสดุอุปกรณ์</vt:lpstr>
      <vt:lpstr>  การขยายพันธุ์พืชแบบอาศัยเพศ </vt:lpstr>
      <vt:lpstr>งานนำเสนอ PowerPoint</vt:lpstr>
      <vt:lpstr>งานนำเสนอ PowerPoint</vt:lpstr>
      <vt:lpstr>งานนำเสนอ PowerPoint</vt:lpstr>
      <vt:lpstr>การขยายพันธุ์พืชแบบไม่อาศัยเพศ การตัดชำ (cutting)  </vt:lpstr>
      <vt:lpstr>งานนำเสนอ PowerPoint</vt:lpstr>
      <vt:lpstr>การตัดชำกิ่ง  (stem cutting)  </vt:lpstr>
      <vt:lpstr>งานนำเสนอ PowerPoint</vt:lpstr>
      <vt:lpstr>งานนำเสนอ PowerPoint</vt:lpstr>
      <vt:lpstr>งานนำเสนอ PowerPoint</vt:lpstr>
      <vt:lpstr>การตอนกิ่ง  (layering ) </vt:lpstr>
      <vt:lpstr>วิธีตอนกิ่งบนอากาศ (air layering)</vt:lpstr>
      <vt:lpstr>อุปกรณ์</vt:lpstr>
      <vt:lpstr>ขั้นตอนการปฏิบัติ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การติดตา Budding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การต่อยอด เสียบยอด Grafting</vt:lpstr>
      <vt:lpstr>ต่อยอดแบบเสียบลิ่ม (Cleft Grafting)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การขยายพันธุ์พืช (Plant propagation) การทาบกิ่ง(Approach Grafting)</vt:lpstr>
      <vt:lpstr>งานนำเสนอ PowerPoint</vt:lpstr>
      <vt:lpstr>งานนำเสนอ PowerPoint</vt:lpstr>
      <vt:lpstr>งานนำเสนอ PowerPoint</vt:lpstr>
      <vt:lpstr>ขั้นตอนการปลูกกิ่งพันธุ์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Pusdee</dc:creator>
  <cp:lastModifiedBy>30116</cp:lastModifiedBy>
  <cp:revision>172</cp:revision>
  <dcterms:created xsi:type="dcterms:W3CDTF">2013-06-20T03:08:52Z</dcterms:created>
  <dcterms:modified xsi:type="dcterms:W3CDTF">2015-10-01T03:01:18Z</dcterms:modified>
</cp:coreProperties>
</file>