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43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9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6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8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7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5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8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7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8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4D0B4-3D4C-4EA7-92A7-97F9C493106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4464-4E2A-413D-9C03-410735BF2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9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7200" dirty="0" smtClean="0"/>
              <a:t>ปัญหาการสื่อสารในองค์กร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7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การสื่อสารในองค์กรไม่ได้เป็นแบบ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direct communication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ต้องผ่านมาหลายระดับกว่าจะถึงผู้รับสาร</a:t>
            </a:r>
          </a:p>
          <a:p>
            <a:pPr lvl="1"/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Timing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ใช้เวลามากกว่าสารจะถึงผู้รับสาร</a:t>
            </a:r>
          </a:p>
          <a:p>
            <a:pPr lvl="1"/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เนื้อหา ใจความ สาระอาจบิดเบือน ไม่ครบถ้วน</a:t>
            </a:r>
          </a:p>
          <a:p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ผู้รับสารเข้าใจเนื้อความในสารผิด เช่น ชื่อวัสดุการแพทย์</a:t>
            </a:r>
          </a:p>
          <a:p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713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วิธีการแก้ปัญหา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เลือกสื่อหรือเทคนิคการสื่อสารตามลำดับความสำคัญของเนื้อหาและผู้รับสาร</a:t>
            </a:r>
          </a:p>
          <a:p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จัดช่องทางการสื่อสารแบบ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2 way communication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เปิดโอกาสให้มีการอภิปราย ซักถาม</a:t>
            </a:r>
          </a:p>
          <a:p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ใช้สื่อให้หลายประเภท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หลายช่องทาง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สร้างแรงดึงดูดใจสำหรับการประชาสัมพันธ์</a:t>
            </a:r>
          </a:p>
          <a:p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มีการ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update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ข้อมูลเป็นระยะ สม่ำเสมอ</a:t>
            </a:r>
          </a:p>
        </p:txBody>
      </p:sp>
    </p:spTree>
    <p:extLst>
      <p:ext uri="{BB962C8B-B14F-4D97-AF65-F5344CB8AC3E}">
        <p14:creationId xmlns:p14="http://schemas.microsoft.com/office/powerpoint/2010/main" val="416937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ปัญหาการสื่อสารในองค์กร</vt:lpstr>
      <vt:lpstr>ปัญหา</vt:lpstr>
      <vt:lpstr>วิธีการแก้ปัญหา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ปัญหาการสื่อสารในองค์กร</dc:title>
  <dc:creator>HP</dc:creator>
  <cp:lastModifiedBy>HP</cp:lastModifiedBy>
  <cp:revision>4</cp:revision>
  <dcterms:created xsi:type="dcterms:W3CDTF">2015-08-22T03:04:48Z</dcterms:created>
  <dcterms:modified xsi:type="dcterms:W3CDTF">2015-08-25T11:26:52Z</dcterms:modified>
</cp:coreProperties>
</file>