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9" r:id="rId3"/>
    <p:sldId id="315" r:id="rId4"/>
    <p:sldId id="311" r:id="rId5"/>
    <p:sldId id="318" r:id="rId6"/>
    <p:sldId id="319" r:id="rId7"/>
    <p:sldId id="323" r:id="rId8"/>
    <p:sldId id="320" r:id="rId9"/>
    <p:sldId id="312" r:id="rId10"/>
    <p:sldId id="313" r:id="rId11"/>
    <p:sldId id="314" r:id="rId12"/>
    <p:sldId id="324" r:id="rId13"/>
    <p:sldId id="325" r:id="rId14"/>
    <p:sldId id="326" r:id="rId15"/>
    <p:sldId id="335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271" r:id="rId25"/>
  </p:sldIdLst>
  <p:sldSz cx="9144000" cy="6858000" type="screen4x3"/>
  <p:notesSz cx="6954838" cy="9240838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EFF3F3"/>
    <a:srgbClr val="FF3399"/>
    <a:srgbClr val="FF0000"/>
    <a:srgbClr val="150F8B"/>
    <a:srgbClr val="3333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4" autoAdjust="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54A022-15A8-4E6B-8D58-18454DBE68A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106A28-CA27-46B2-879F-BD6722C4382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th-TH" sz="2400">
              <a:latin typeface="Times New Roman" pitchFamily="18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9D4AD-EB37-4020-B86D-63CC9D70D7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1C221-CEB8-40FD-8E56-7034EA2E5F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2E8AE-BD0B-4471-AC6B-2CDEE51C05F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ชื่อเรื่องและแผนภูม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แผนภูมิ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2F0C-15ED-4062-AF90-443F292D7F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ชื่อเรื่อง ข้อความ และภาพตัดป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ภาพตัดปะ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A2069-543A-4494-8F4B-BDC13B309BE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7BD1-0C23-4C4A-8311-D24E9B4F55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44B19-4A3B-4C54-B391-89D109C7C3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B848-C99B-4237-A8DC-AA569FC3521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0067-F8DC-4485-B4A5-5AB99F8F707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EFD4-1E84-4094-8896-A2763C3CCCB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A577-F186-4FB9-AC66-0541E387866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CF9F4-7477-4DCB-9CE5-BEA534A1861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BFC9F-4EC0-48B8-A65F-B3F64ED312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th-TH" sz="2400">
              <a:latin typeface="Times New Roman" pitchFamily="18" charset="0"/>
            </a:endParaRPr>
          </a:p>
        </p:txBody>
      </p:sp>
      <p:sp>
        <p:nvSpPr>
          <p:cNvPr id="1771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71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769F0DED-B7D1-4E94-84FD-87144D6149A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ngsana New" pitchFamily="18" charset="-34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toknow.org/blog/yahoo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hajitfoythong347@gmail.com" TargetMode="External"/><Relationship Id="rId4" Type="http://schemas.openxmlformats.org/officeDocument/2006/relationships/hyperlink" Target="http://learners.in.th/blog/englishteachingadd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th/imgres?imgurl=http://www.shepsplace.net/photos_of_the_week/2004-03-01%20Flowers/slides/2004-02-01%20Adelaide%20Botanic%20Gardens%20-%20Lotus%20Flower.jpg&amp;imgrefurl=http://imthebeesknees.blogspot.com/&amp;h=525&amp;w=700&amp;sz=45&amp;tbnid=ZRcpPew3jnwtYM:&amp;tbnh=103&amp;tbnw=138&amp;hl=th&amp;start=60&amp;prev=/images?q=flower&amp;start=40&amp;svnum=10&amp;hl=th&amp;lr=&amp;sa=N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BE656-9776-49FF-AB4D-904CD35D532C}" type="slidenum">
              <a:rPr lang="en-US"/>
              <a:pPr>
                <a:defRPr/>
              </a:pPr>
              <a:t>1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th-TH" dirty="0" smtClean="0"/>
              <a:t>แผนที่เดินดิน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438400"/>
            <a:ext cx="5410200" cy="3033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th-TH" sz="4400" dirty="0" smtClean="0"/>
              <a:t>ขจิต</a:t>
            </a:r>
            <a:r>
              <a:rPr lang="en-US" sz="4400" dirty="0" smtClean="0"/>
              <a:t>   </a:t>
            </a:r>
            <a:r>
              <a:rPr lang="th-TH" sz="4400" dirty="0" smtClean="0"/>
              <a:t>ฝอยทอง</a:t>
            </a:r>
            <a:r>
              <a:rPr lang="en-US" sz="4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h-TH" sz="2000" dirty="0" smtClean="0"/>
              <a:t>นักวิชาการอิสระ</a:t>
            </a:r>
          </a:p>
          <a:p>
            <a:pPr eaLnBrk="1" hangingPunct="1">
              <a:lnSpc>
                <a:spcPct val="90000"/>
              </a:lnSpc>
            </a:pPr>
            <a:r>
              <a:rPr lang="th-TH" sz="2000" dirty="0" smtClean="0"/>
              <a:t>อดีตอาจารย์คณะ</a:t>
            </a:r>
            <a:r>
              <a:rPr lang="th-TH" sz="2000" dirty="0" err="1" smtClean="0"/>
              <a:t>ศิลป</a:t>
            </a:r>
            <a:r>
              <a:rPr lang="th-TH" sz="2000" dirty="0" smtClean="0"/>
              <a:t>ศาสตร์และวิทยาศาสตร์ </a:t>
            </a:r>
          </a:p>
          <a:p>
            <a:pPr eaLnBrk="1" hangingPunct="1">
              <a:lnSpc>
                <a:spcPct val="90000"/>
              </a:lnSpc>
            </a:pPr>
            <a:r>
              <a:rPr lang="th-TH" sz="2000" dirty="0" smtClean="0"/>
              <a:t>มหาวิทยาลัยเกษตรศาสตร์ กำแพงแสน</a:t>
            </a:r>
            <a:r>
              <a:rPr lang="en-US" sz="2000" dirty="0" smtClean="0"/>
              <a:t>	</a:t>
            </a:r>
            <a:endParaRPr lang="en-US" sz="2000" dirty="0" smtClean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hlinkClick r:id="rId3"/>
              </a:rPr>
              <a:t>http://gotoknow.org/blog/yahoo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E-mail</a:t>
            </a:r>
            <a:r>
              <a:rPr lang="en-US" dirty="0" smtClean="0">
                <a:hlinkClick r:id="rId4"/>
              </a:rPr>
              <a:t> </a:t>
            </a:r>
            <a:r>
              <a:rPr lang="en-US" sz="1600" dirty="0" smtClean="0">
                <a:hlinkClick r:id="rId5"/>
              </a:rPr>
              <a:t>khajitfoythong347@gmail.com</a:t>
            </a:r>
            <a:r>
              <a:rPr lang="en-US" sz="1600" dirty="0" smtClean="0">
                <a:hlinkClick r:id="rId4"/>
              </a:rPr>
              <a:t> </a:t>
            </a:r>
          </a:p>
        </p:txBody>
      </p:sp>
    </p:spTree>
  </p:cSld>
  <p:clrMapOvr>
    <a:masterClrMapping/>
  </p:clrMapOvr>
  <p:transition>
    <p:split orient="vert" dir="in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เทคนิคการเขียนโครงการ</a:t>
            </a:r>
          </a:p>
        </p:txBody>
      </p:sp>
      <p:sp>
        <p:nvSpPr>
          <p:cNvPr id="819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th-TH" dirty="0" smtClean="0"/>
              <a:t>ร่วมกับผู้นำอื่นทำแผนของชุมชนวิเคราะห์ปัญหา เลือกเอาแผนที่เร่งด่วนมาเขียนโครงการ ผ่านมติของเวทีประชาคมหมู่บ้าน</a:t>
            </a:r>
          </a:p>
          <a:p>
            <a:r>
              <a:rPr lang="en-US" dirty="0" smtClean="0"/>
              <a:t>2.</a:t>
            </a:r>
            <a:r>
              <a:rPr lang="th-TH" dirty="0" smtClean="0"/>
              <a:t>นำแผน</a:t>
            </a:r>
            <a:r>
              <a:rPr lang="en-US" dirty="0" smtClean="0"/>
              <a:t>/</a:t>
            </a:r>
            <a:r>
              <a:rPr lang="th-TH" dirty="0" smtClean="0"/>
              <a:t>กิจกรรมมาเขียนโครงการ</a:t>
            </a:r>
          </a:p>
          <a:p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AFE69-C4E1-470E-8B6D-B3C944563F52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</a:t>
            </a:r>
          </a:p>
        </p:txBody>
      </p:sp>
      <p:sp>
        <p:nvSpPr>
          <p:cNvPr id="921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1.</a:t>
            </a:r>
            <a:r>
              <a:rPr lang="th-TH" dirty="0" smtClean="0"/>
              <a:t>ชื่อโครงการ</a:t>
            </a:r>
          </a:p>
          <a:p>
            <a:pPr>
              <a:buFont typeface="Wingdings" pitchFamily="2" charset="2"/>
              <a:buNone/>
            </a:pPr>
            <a:r>
              <a:rPr lang="th-TH" dirty="0" smtClean="0"/>
              <a:t> ชัดเจน รัดกุม เฉพาะเจาะจงง่ายต่อการเข้าใจ</a:t>
            </a: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D94B6-076E-42A2-9AD9-0D97C27191B7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th-TH" dirty="0" smtClean="0"/>
              <a:t>หลักการและเหตุผล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บอกความเป็นมา พื้นหลังของโครงการ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r>
              <a:rPr lang="th-TH" dirty="0" smtClean="0"/>
              <a:t>วัตถุประสงค์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ต้องชัดเจน ครอบคลุมโครงการ ควรแยกเป็นข้อๆเพื่อให้เข้าใจง่าย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th-TH" dirty="0" smtClean="0"/>
              <a:t>เป้าหมาย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บอกได้ว่าเป็นอย่างไร มีทิศทางอย่างไร มีทั้งเชิงปริมาณและคุณภาพ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r>
              <a:rPr lang="th-TH" dirty="0" smtClean="0"/>
              <a:t>ขั้นตอนการดำเนินการ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r>
              <a:rPr lang="en-US" dirty="0" smtClean="0"/>
              <a:t> </a:t>
            </a:r>
            <a:r>
              <a:rPr lang="th-TH" dirty="0" smtClean="0"/>
              <a:t>หลักสูตร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ถ้าเป็นหลักสูตรต้องเขียนต้องเขียนเป็นโครงการฝึกอบรมหรือสัมมนา</a:t>
            </a:r>
          </a:p>
          <a:p>
            <a:r>
              <a:rPr lang="th-TH" dirty="0" smtClean="0"/>
              <a:t>มีหลักสูตรอะไรบ้าง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dirty="0" smtClean="0"/>
              <a:t> </a:t>
            </a:r>
            <a:r>
              <a:rPr lang="th-TH" dirty="0" smtClean="0"/>
              <a:t>สถานที่ดำเนินการ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ระบุสถานที่ดำเนินการให้ชัดเจน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dirty="0" smtClean="0"/>
              <a:t> </a:t>
            </a:r>
            <a:r>
              <a:rPr lang="th-TH" dirty="0" smtClean="0"/>
              <a:t>ระยะเวลาดำเนินการ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ระบุเริ่มโครงการ และสิ้นสุดโครงการ รวมกี่วัน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18</a:t>
            </a:fld>
            <a:endParaRPr lang="th-TH"/>
          </a:p>
        </p:txBody>
      </p:sp>
    </p:spTree>
  </p:cSld>
  <p:clrMapOvr>
    <a:masterClrMapping/>
  </p:clrMapOvr>
  <p:transition>
    <p:wipe/>
    <p:sndAc>
      <p:stSnd>
        <p:snd r:embed="rId2" name="applause.wav" builtIn="1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</a:t>
            </a:r>
            <a:r>
              <a:rPr lang="en-US" dirty="0" smtClean="0"/>
              <a:t> </a:t>
            </a:r>
            <a:r>
              <a:rPr lang="th-TH" dirty="0" smtClean="0"/>
              <a:t>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ระบุจำนวนเงินที่ใช้ดำเนินการ</a:t>
            </a:r>
          </a:p>
          <a:p>
            <a:r>
              <a:rPr lang="th-TH" dirty="0" smtClean="0"/>
              <a:t>จำนวน</a:t>
            </a:r>
            <a:r>
              <a:rPr lang="en-US" dirty="0" smtClean="0"/>
              <a:t>………..</a:t>
            </a:r>
            <a:r>
              <a:rPr lang="th-TH" dirty="0" smtClean="0"/>
              <a:t>บาท</a:t>
            </a:r>
            <a:r>
              <a:rPr lang="en-US" dirty="0" smtClean="0"/>
              <a:t>(……………..)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19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C1391-360E-46F5-81E1-E648376E8548}" type="slidenum">
              <a:rPr lang="en-US"/>
              <a:pPr>
                <a:defRPr/>
              </a:pPr>
              <a:t>2</a:t>
            </a:fld>
            <a:endParaRPr lang="th-TH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แผนที่เดินดินคืออะไร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dirty="0" smtClean="0"/>
              <a:t>แผนที่ทางสังคม ( </a:t>
            </a:r>
            <a:r>
              <a:rPr lang="en-US" sz="4000" dirty="0" smtClean="0"/>
              <a:t>Social space)</a:t>
            </a:r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  <a:p>
            <a:pPr eaLnBrk="1" hangingPunct="1"/>
            <a:endParaRPr lang="th-TH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</a:t>
            </a:r>
            <a:r>
              <a:rPr lang="th-TH" dirty="0" smtClean="0"/>
              <a:t>ผล</a:t>
            </a:r>
            <a:r>
              <a:rPr lang="th-TH" dirty="0" smtClean="0"/>
              <a:t>ที่คาดว่าจะได้รับ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เป็นการคาดคะเนว่าสิ้นสุดโครงการจะได้อะไร ทั้งต่อชุมชน </a:t>
            </a:r>
            <a:r>
              <a:rPr lang="th-TH" dirty="0" err="1" smtClean="0"/>
              <a:t>และผุ้</a:t>
            </a:r>
            <a:r>
              <a:rPr lang="th-TH" dirty="0" smtClean="0"/>
              <a:t>เกี่ยวข้อง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20</a:t>
            </a:fld>
            <a:endParaRPr lang="th-TH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th-TH" dirty="0" smtClean="0"/>
              <a:t>ผู้เสนอโครงการ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ลงชื่อ</a:t>
            </a:r>
            <a:r>
              <a:rPr lang="en-US" dirty="0" smtClean="0"/>
              <a:t>……………………………..</a:t>
            </a:r>
          </a:p>
          <a:p>
            <a:pPr>
              <a:buNone/>
            </a:pPr>
            <a:r>
              <a:rPr lang="en-US" dirty="0" smtClean="0"/>
              <a:t>(…………………………………..)</a:t>
            </a:r>
          </a:p>
          <a:p>
            <a:pPr>
              <a:buNone/>
            </a:pPr>
            <a:r>
              <a:rPr lang="th-TH" dirty="0" smtClean="0"/>
              <a:t>ตำแหน่ง</a:t>
            </a:r>
            <a:r>
              <a:rPr lang="en-US" dirty="0" smtClean="0"/>
              <a:t>…………………………….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21</a:t>
            </a:fld>
            <a:endParaRPr lang="th-TH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</a:t>
            </a:r>
            <a:r>
              <a:rPr lang="th-TH" dirty="0" smtClean="0"/>
              <a:t>ผู้รับผิดชอบโครงการ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ลงชื่อ</a:t>
            </a:r>
            <a:r>
              <a:rPr lang="en-US" dirty="0" smtClean="0"/>
              <a:t>……………………………..</a:t>
            </a:r>
          </a:p>
          <a:p>
            <a:pPr>
              <a:buNone/>
            </a:pPr>
            <a:r>
              <a:rPr lang="en-US" dirty="0" smtClean="0"/>
              <a:t>(…………………………………..)</a:t>
            </a:r>
          </a:p>
          <a:p>
            <a:pPr>
              <a:buNone/>
            </a:pPr>
            <a:r>
              <a:rPr lang="th-TH" dirty="0" smtClean="0"/>
              <a:t>ตำแหน่ง</a:t>
            </a:r>
            <a:r>
              <a:rPr lang="en-US" dirty="0" smtClean="0"/>
              <a:t>…………………………….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13. </a:t>
            </a:r>
            <a:r>
              <a:rPr lang="th-TH" dirty="0" smtClean="0"/>
              <a:t>ผู้อนุมัติโครงการ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ลงชื่อ</a:t>
            </a:r>
            <a:r>
              <a:rPr lang="en-US" dirty="0" smtClean="0"/>
              <a:t>……………………………..</a:t>
            </a:r>
          </a:p>
          <a:p>
            <a:pPr>
              <a:buNone/>
            </a:pPr>
            <a:r>
              <a:rPr lang="en-US" dirty="0" smtClean="0"/>
              <a:t>(…………………………………..)</a:t>
            </a:r>
          </a:p>
          <a:p>
            <a:pPr>
              <a:buNone/>
            </a:pPr>
            <a:r>
              <a:rPr lang="th-TH" dirty="0" smtClean="0"/>
              <a:t>ตำแหน่ง</a:t>
            </a:r>
            <a:r>
              <a:rPr lang="en-US" dirty="0" smtClean="0"/>
              <a:t>…………………………….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23</a:t>
            </a:fld>
            <a:endParaRPr lang="th-TH"/>
          </a:p>
        </p:txBody>
      </p:sp>
    </p:spTree>
  </p:cSld>
  <p:clrMapOvr>
    <a:masterClrMapping/>
  </p:clrMapOvr>
  <p:transition>
    <p:wipe dir="r"/>
    <p:sndAc>
      <p:stSnd>
        <p:snd r:embed="rId2" name="applause.wav" builtIn="1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5AA866-1BD0-4C1E-A00F-4331865842EA}" type="slidenum">
              <a:rPr lang="en-US"/>
              <a:pPr>
                <a:defRPr/>
              </a:pPr>
              <a:t>24</a:t>
            </a:fld>
            <a:endParaRPr lang="th-TH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endParaRPr lang="th-TH" sz="4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2712" cy="426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th-TH" sz="4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th-TH" sz="4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th-TH" sz="4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9" name="Picture 8" descr="2004-02-01%2520Adelaide%2520Botanic%2520Gardens%2520-%2520Lotus%2520Flower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06925" y="2316163"/>
            <a:ext cx="3568700" cy="3062287"/>
          </a:xfrm>
        </p:spPr>
      </p:pic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วิธีการเขียนแผนที่ชุมชน</a:t>
            </a:r>
          </a:p>
        </p:txBody>
      </p:sp>
      <p:sp>
        <p:nvSpPr>
          <p:cNvPr id="512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ใช้ต้นทุนเดิมของแผนที่ชุมชนที่มีอยู่</a:t>
            </a:r>
          </a:p>
          <a:p>
            <a:r>
              <a:rPr lang="th-TH" dirty="0" smtClean="0"/>
              <a:t>ลงข้อมูลแผนที่ เลขที่บ้าน ชื่อ นามสกุล</a:t>
            </a:r>
          </a:p>
          <a:p>
            <a:r>
              <a:rPr lang="th-TH" dirty="0" smtClean="0"/>
              <a:t>ลงพื้นที่สำรวจ  พูดคุย สัมภาษณ์เพื่อหาข้อมูลเพิ่มเติม ทำสัญลักษณ์แผนที่</a:t>
            </a:r>
          </a:p>
          <a:p>
            <a:r>
              <a:rPr lang="th-TH" dirty="0" smtClean="0"/>
              <a:t>เขียนอธิบายเพิ่มเติมในรายละเอียด เช่นเห็นไม้ไผ่กองอยู่ อาจ สันนิฐานว่ากำลังจะปรับปรุงบ้าน แต่ไปถามข้อมูลเพิ่มเติม</a:t>
            </a:r>
          </a:p>
          <a:p>
            <a:r>
              <a:rPr lang="th-TH" dirty="0" smtClean="0"/>
              <a:t>สังเกตกิจกรรมทางสังคมที่เกิดขึ้น เช่นสังเกตว่าใครเป็นเจ้าของร้าน หรือหลังแข่งฟุตบอลเสร็จวัยรุ่นไปรวมบ้านใคร</a:t>
            </a:r>
          </a:p>
          <a:p>
            <a:endParaRPr lang="th-TH" dirty="0" smtClean="0"/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692917-AA70-4DA6-BCF8-20D4C6A88272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  <p:transition>
    <p:wipe dir="u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วิธีการเขียนแผนที่ชุมชน</a:t>
            </a:r>
          </a:p>
        </p:txBody>
      </p:sp>
      <p:sp>
        <p:nvSpPr>
          <p:cNvPr id="614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/>
              <a:t>โยงความสัมพันธ์ในแผนที่</a:t>
            </a:r>
          </a:p>
          <a:p>
            <a:r>
              <a:rPr lang="th-TH" sz="3200" dirty="0" smtClean="0"/>
              <a:t>ทำสัญลักษณ์ของเราเอง</a:t>
            </a:r>
            <a:endParaRPr lang="en-US" sz="3200" dirty="0" smtClean="0"/>
          </a:p>
          <a:p>
            <a:endParaRPr lang="th-TH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EF2D7-21AA-436F-803B-051762A8CF9C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dirty="0" smtClean="0"/>
              <a:t>ตัวอย่างแผนที่ชุมชน</a:t>
            </a:r>
            <a:endParaRPr lang="th-TH" sz="4800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  <p:pic>
        <p:nvPicPr>
          <p:cNvPr id="32770" name="Picture 2" descr="C:\Documents and Settings\Administrator\Desktop\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99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ตัวอย่างแผนที่ชุมชน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  <p:pic>
        <p:nvPicPr>
          <p:cNvPr id="33794" name="Picture 2" descr="C:\Documents and Settings\Administrator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6738" y="1941512"/>
            <a:ext cx="8001000" cy="3889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explode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ตัวอย่างแผนที่ชุมชน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  <p:pic>
        <p:nvPicPr>
          <p:cNvPr id="35842" name="Picture 2" descr="C:\Documents and Settings\Administrator\Desktop\Pun-Pun-Map-780x54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8915400" cy="5257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laser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ตัวอย่างแผนที่เดินดิน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97BD1-0C23-4C4A-8311-D24E9B4F5524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  <p:pic>
        <p:nvPicPr>
          <p:cNvPr id="34818" name="Picture 2" descr="C:\Documents and Settings\Administrato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breeze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5400" dirty="0" smtClean="0"/>
              <a:t>ทำไมต้องเขียนโครงการ</a:t>
            </a:r>
            <a:r>
              <a:rPr lang="en-US" sz="5400" dirty="0" smtClean="0"/>
              <a:t>?</a:t>
            </a:r>
            <a:endParaRPr lang="th-TH" sz="5400" dirty="0" smtClean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3E22B-3F3D-4D40-8617-D5452FE0951C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 smtClean="0"/>
              <a:t>การเขียนโครงการ</a:t>
            </a:r>
            <a:endParaRPr lang="th-TH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443</Words>
  <Application>Microsoft PowerPoint</Application>
  <PresentationFormat>นำเสนอทางหน้าจอ (4:3)</PresentationFormat>
  <Paragraphs>91</Paragraphs>
  <Slides>24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Profile</vt:lpstr>
      <vt:lpstr>แผนที่เดินดิน</vt:lpstr>
      <vt:lpstr>แผนที่เดินดินคืออะไร</vt:lpstr>
      <vt:lpstr>วิธีการเขียนแผนที่ชุมชน</vt:lpstr>
      <vt:lpstr>วิธีการเขียนแผนที่ชุมชน</vt:lpstr>
      <vt:lpstr>ตัวอย่างแผนที่ชุมชน</vt:lpstr>
      <vt:lpstr>ตัวอย่างแผนที่ชุมชน</vt:lpstr>
      <vt:lpstr>ตัวอย่างแผนที่ชุมชน</vt:lpstr>
      <vt:lpstr>ตัวอย่างแผนที่เดินดิน</vt:lpstr>
      <vt:lpstr>การเขียนโครงการ</vt:lpstr>
      <vt:lpstr>เทคนิคการเขียนโครงการ</vt:lpstr>
      <vt:lpstr>ขั้นตอน</vt:lpstr>
      <vt:lpstr>2 หลักการและเหตุผล</vt:lpstr>
      <vt:lpstr>3.วัตถุประสงค์</vt:lpstr>
      <vt:lpstr>4. เป้าหมาย</vt:lpstr>
      <vt:lpstr>5.ขั้นตอนการดำเนินการ</vt:lpstr>
      <vt:lpstr>6. หลักสูตร</vt:lpstr>
      <vt:lpstr>7 สถานที่ดำเนินการ</vt:lpstr>
      <vt:lpstr>8 ระยะเวลาดำเนินการ</vt:lpstr>
      <vt:lpstr>9. งบประมาณ</vt:lpstr>
      <vt:lpstr>10.ผลที่คาดว่าจะได้รับ</vt:lpstr>
      <vt:lpstr>11. ผู้เสนอโครงการ</vt:lpstr>
      <vt:lpstr>12.ผู้รับผิดชอบโครงการ</vt:lpstr>
      <vt:lpstr>13. ผู้อนุมัติโครงการ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Project-based Learning</dc:title>
  <dc:creator>SUT0120</dc:creator>
  <cp:lastModifiedBy>Office Of Computer Services </cp:lastModifiedBy>
  <cp:revision>100</cp:revision>
  <dcterms:created xsi:type="dcterms:W3CDTF">2006-02-15T08:05:03Z</dcterms:created>
  <dcterms:modified xsi:type="dcterms:W3CDTF">2015-03-01T14:46:00Z</dcterms:modified>
</cp:coreProperties>
</file>