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3638-3BD6-4CD4-942E-5B0224DAF224}" type="datetimeFigureOut">
              <a:rPr lang="th-TH" smtClean="0"/>
              <a:pPr/>
              <a:t>11/6/14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BEA5-ACB6-4887-B98A-638E573A40E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42844" y="1357298"/>
            <a:ext cx="9011903" cy="3299419"/>
            <a:chOff x="142844" y="1357298"/>
            <a:chExt cx="9011903" cy="3299419"/>
          </a:xfrm>
        </p:grpSpPr>
        <p:grpSp>
          <p:nvGrpSpPr>
            <p:cNvPr id="14" name="Group 13"/>
            <p:cNvGrpSpPr/>
            <p:nvPr/>
          </p:nvGrpSpPr>
          <p:grpSpPr>
            <a:xfrm>
              <a:off x="142844" y="1357298"/>
              <a:ext cx="9011903" cy="3299419"/>
              <a:chOff x="142844" y="1357298"/>
              <a:chExt cx="9011903" cy="3299419"/>
            </a:xfrm>
          </p:grpSpPr>
          <p:pic>
            <p:nvPicPr>
              <p:cNvPr id="1032" name="Picture 8" descr="http://www.headlightmag.com/main/images/stories/spyshot/Nissan_X02A/2009_10_17_drawing_nissan_march_2010_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57422" y="2214554"/>
                <a:ext cx="3348656" cy="1857388"/>
              </a:xfrm>
              <a:prstGeom prst="rect">
                <a:avLst/>
              </a:prstGeom>
              <a:noFill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5286380" y="2214554"/>
                <a:ext cx="3868367" cy="169277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marL="914400" indent="-914400"/>
                <a:r>
                  <a:rPr lang="th-TH" sz="2400" b="1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๑. การบริหารองคาพยพหรือเครื่องมือ</a:t>
                </a:r>
              </a:p>
              <a:p>
                <a:pPr marL="914400" indent="-914400"/>
                <a:r>
                  <a:rPr lang="th-TH" sz="2000" cap="none" spc="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     ให้รถยนต์มีส่วนประกอบครบ มีคนขับ มีช่างเครื่อง </a:t>
                </a:r>
              </a:p>
              <a:p>
                <a:pPr marL="914400" indent="-914400"/>
                <a:r>
                  <a:rPr lang="th-TH" sz="200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     </a:t>
                </a:r>
                <a:r>
                  <a:rPr lang="th-TH" sz="2000" cap="none" spc="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มีผู้ให้บริการ ไม่ฝ่าฝืนกฎหมาย รถแข็งแรงปลอดภัย</a:t>
                </a:r>
              </a:p>
              <a:p>
                <a:pPr marL="914400" indent="-914400"/>
                <a:r>
                  <a:rPr lang="th-TH" sz="200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     สามารถวิ่งไปสู่เป้าหมายได้ ตามความต้องการ</a:t>
                </a:r>
              </a:p>
              <a:p>
                <a:pPr marL="914400" indent="-914400"/>
                <a:r>
                  <a:rPr lang="th-TH" sz="200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     ของฝ่ายนโยบาย</a:t>
                </a:r>
                <a:r>
                  <a:rPr lang="th-TH" sz="2000" cap="none" spc="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และฝ่ายบริหารพันธกิจ</a:t>
                </a:r>
                <a:endParaRPr lang="en-US" sz="2000" cap="none" spc="0" dirty="0">
                  <a:ln w="19050">
                    <a:noFill/>
                    <a:prstDash val="solid"/>
                  </a:ln>
                  <a:solidFill>
                    <a:sysClr val="windowText" lastClr="000000"/>
                  </a:solidFill>
                  <a:latin typeface="TH Sarabun New" pitchFamily="34" charset="-34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643174" y="4071942"/>
                <a:ext cx="394505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914400" indent="-914400"/>
                <a:r>
                  <a:rPr lang="th-TH" sz="3200" b="1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รถยนต์มหาวิทยาลัย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285984" y="1357298"/>
                <a:ext cx="3906839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marL="914400" indent="-914400"/>
                <a:r>
                  <a:rPr lang="th-TH" sz="2400" b="1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๒. สภามหาวิทยาลัย </a:t>
                </a:r>
                <a:r>
                  <a:rPr lang="th-TH" sz="2000" cap="none" spc="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ทิศทางนโยบายและเป้าหมาย</a:t>
                </a:r>
                <a:endParaRPr lang="en-US" sz="2000" cap="none" spc="0" dirty="0">
                  <a:ln w="19050">
                    <a:noFill/>
                    <a:prstDash val="solid"/>
                  </a:ln>
                  <a:solidFill>
                    <a:sysClr val="windowText" lastClr="000000"/>
                  </a:solidFill>
                  <a:latin typeface="TH Sarabun New" pitchFamily="34" charset="-34"/>
                  <a:cs typeface="+mj-cs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2844" y="2071678"/>
                <a:ext cx="2824812" cy="107721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marL="914400" indent="-914400"/>
                <a:r>
                  <a:rPr lang="th-TH" sz="2400" b="1" dirty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๓</a:t>
                </a:r>
                <a:r>
                  <a:rPr lang="th-TH" sz="2400" b="1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. การบริหาร</a:t>
                </a:r>
                <a:r>
                  <a:rPr lang="th-TH" sz="2400" b="1" dirty="0" err="1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พันธ</a:t>
                </a:r>
                <a:r>
                  <a:rPr lang="th-TH" sz="2400" b="1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กิจ</a:t>
                </a:r>
              </a:p>
              <a:p>
                <a:pPr marL="914400" indent="-914400"/>
                <a:r>
                  <a:rPr lang="th-TH" sz="2000" cap="none" spc="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อธิการบดี คณบดี ผู้อำนวยการสถาบัน</a:t>
                </a:r>
              </a:p>
              <a:p>
                <a:pPr marL="914400" indent="-914400"/>
                <a:r>
                  <a:rPr lang="th-TH" sz="2000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หัวหน้าภาควิชา คณาจารย์ นักวิชาการ</a:t>
                </a:r>
                <a:endParaRPr lang="en-US" sz="2000" cap="none" spc="0" dirty="0">
                  <a:ln w="19050">
                    <a:noFill/>
                    <a:prstDash val="solid"/>
                  </a:ln>
                  <a:solidFill>
                    <a:sysClr val="windowText" lastClr="000000"/>
                  </a:solidFill>
                  <a:latin typeface="TH Sarabun New" pitchFamily="34" charset="-34"/>
                  <a:cs typeface="+mj-cs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4282" y="3286124"/>
                <a:ext cx="2023311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marL="914400" indent="-914400"/>
                <a:r>
                  <a:rPr lang="th-TH" sz="2400" b="1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๔. กลุ่มปฏิบัติการและ</a:t>
                </a:r>
              </a:p>
              <a:p>
                <a:pPr marL="914400" indent="-914400"/>
                <a:r>
                  <a:rPr lang="th-TH" sz="2400" b="1" dirty="0" smtClean="0">
                    <a:ln w="19050">
                      <a:noFill/>
                      <a:prstDash val="solid"/>
                    </a:ln>
                    <a:solidFill>
                      <a:sysClr val="windowText" lastClr="000000"/>
                    </a:solidFill>
                    <a:latin typeface="TH Sarabun New" pitchFamily="34" charset="-34"/>
                    <a:cs typeface="+mj-cs"/>
                  </a:rPr>
                  <a:t>    เครือข่ายวิชาการ</a:t>
                </a:r>
              </a:p>
            </p:txBody>
          </p:sp>
        </p:grpSp>
        <p:sp>
          <p:nvSpPr>
            <p:cNvPr id="15" name="Right Arrow 14"/>
            <p:cNvSpPr/>
            <p:nvPr/>
          </p:nvSpPr>
          <p:spPr>
            <a:xfrm rot="16200000">
              <a:off x="4000496" y="2000240"/>
              <a:ext cx="374330" cy="8857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09927" y="214314"/>
            <a:ext cx="9220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คณบดี</a:t>
            </a:r>
            <a:endParaRPr lang="en-US" sz="3200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39506" y="214314"/>
            <a:ext cx="9220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คณบดี</a:t>
            </a:r>
            <a:endParaRPr lang="en-US" sz="3200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77261" y="214314"/>
            <a:ext cx="9220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คณบดี</a:t>
            </a:r>
            <a:endParaRPr lang="en-US" sz="3200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69791" y="2522859"/>
            <a:ext cx="16930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หัวหน้าภาควิชา</a:t>
            </a:r>
            <a:endParaRPr lang="en-US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45957" y="2522859"/>
            <a:ext cx="16930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หัวหน้าภาควิชา</a:t>
            </a:r>
            <a:endParaRPr lang="en-US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4507" y="2522859"/>
            <a:ext cx="16930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หัวหน้าภาควิชา</a:t>
            </a:r>
            <a:endParaRPr lang="en-US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16356" y="4693373"/>
            <a:ext cx="1125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คณาจารย์</a:t>
            </a:r>
            <a:endParaRPr lang="en-US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30605" y="4588118"/>
            <a:ext cx="1125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คณาจารย์</a:t>
            </a:r>
            <a:endParaRPr lang="en-US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1803810" y="798955"/>
            <a:ext cx="1591728" cy="1789327"/>
            <a:chOff x="1714480" y="1357298"/>
            <a:chExt cx="1643074" cy="1214446"/>
          </a:xfrm>
        </p:grpSpPr>
        <p:cxnSp>
          <p:nvCxnSpPr>
            <p:cNvPr id="92" name="Straight Connector 91"/>
            <p:cNvCxnSpPr/>
            <p:nvPr/>
          </p:nvCxnSpPr>
          <p:spPr>
            <a:xfrm rot="10800000">
              <a:off x="2000232" y="1714488"/>
              <a:ext cx="928694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>
              <a:off x="1714480" y="1357298"/>
              <a:ext cx="1643074" cy="1214446"/>
              <a:chOff x="1714480" y="1357298"/>
              <a:chExt cx="1643074" cy="1214446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21703" y="1535893"/>
                <a:ext cx="357190" cy="0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1428728" y="2000240"/>
                <a:ext cx="857256" cy="285752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6200000" flipV="1">
                <a:off x="2714612" y="1928802"/>
                <a:ext cx="857256" cy="428628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V="1">
                <a:off x="2285984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 flipH="1" flipV="1">
                <a:off x="1857356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3326332" y="3008126"/>
            <a:ext cx="484439" cy="1473564"/>
            <a:chOff x="1785918" y="1357298"/>
            <a:chExt cx="1428760" cy="1214446"/>
          </a:xfrm>
        </p:grpSpPr>
        <p:cxnSp>
          <p:nvCxnSpPr>
            <p:cNvPr id="111" name="Straight Connector 110"/>
            <p:cNvCxnSpPr/>
            <p:nvPr/>
          </p:nvCxnSpPr>
          <p:spPr>
            <a:xfrm rot="10800000">
              <a:off x="2000232" y="1714488"/>
              <a:ext cx="928694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2" name="Group 101"/>
            <p:cNvGrpSpPr/>
            <p:nvPr/>
          </p:nvGrpSpPr>
          <p:grpSpPr>
            <a:xfrm>
              <a:off x="1785918" y="1357298"/>
              <a:ext cx="1428760" cy="1214446"/>
              <a:chOff x="1785918" y="1357298"/>
              <a:chExt cx="1428760" cy="1214446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rot="16200000" flipV="1">
                <a:off x="2178827" y="1393017"/>
                <a:ext cx="357189" cy="285752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1464447" y="2035959"/>
                <a:ext cx="857256" cy="214314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V="1">
                <a:off x="2643174" y="2000240"/>
                <a:ext cx="857256" cy="285752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V="1">
                <a:off x="2285984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1857356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Group 117"/>
          <p:cNvGrpSpPr/>
          <p:nvPr/>
        </p:nvGrpSpPr>
        <p:grpSpPr>
          <a:xfrm>
            <a:off x="2703482" y="3008126"/>
            <a:ext cx="484439" cy="1473564"/>
            <a:chOff x="1785918" y="1357298"/>
            <a:chExt cx="1428760" cy="1214446"/>
          </a:xfrm>
        </p:grpSpPr>
        <p:cxnSp>
          <p:nvCxnSpPr>
            <p:cNvPr id="119" name="Straight Connector 118"/>
            <p:cNvCxnSpPr/>
            <p:nvPr/>
          </p:nvCxnSpPr>
          <p:spPr>
            <a:xfrm rot="10800000">
              <a:off x="2000232" y="1714488"/>
              <a:ext cx="928694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0" name="Group 101"/>
            <p:cNvGrpSpPr/>
            <p:nvPr/>
          </p:nvGrpSpPr>
          <p:grpSpPr>
            <a:xfrm>
              <a:off x="1785918" y="1357298"/>
              <a:ext cx="1428760" cy="1214446"/>
              <a:chOff x="1785918" y="1357298"/>
              <a:chExt cx="1428760" cy="1214446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rot="16200000" flipV="1">
                <a:off x="2250265" y="1464455"/>
                <a:ext cx="357189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1464447" y="2035959"/>
                <a:ext cx="857256" cy="214314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V="1">
                <a:off x="2643174" y="2000240"/>
                <a:ext cx="857256" cy="285752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V="1">
                <a:off x="2285984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1857356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6" name="Group 125"/>
          <p:cNvGrpSpPr/>
          <p:nvPr/>
        </p:nvGrpSpPr>
        <p:grpSpPr>
          <a:xfrm>
            <a:off x="2011427" y="3008126"/>
            <a:ext cx="484439" cy="1473564"/>
            <a:chOff x="1785918" y="1357298"/>
            <a:chExt cx="1428760" cy="1214446"/>
          </a:xfrm>
        </p:grpSpPr>
        <p:cxnSp>
          <p:nvCxnSpPr>
            <p:cNvPr id="127" name="Straight Connector 126"/>
            <p:cNvCxnSpPr/>
            <p:nvPr/>
          </p:nvCxnSpPr>
          <p:spPr>
            <a:xfrm rot="10800000">
              <a:off x="2000232" y="1714488"/>
              <a:ext cx="928694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8" name="Group 101"/>
            <p:cNvGrpSpPr/>
            <p:nvPr/>
          </p:nvGrpSpPr>
          <p:grpSpPr>
            <a:xfrm>
              <a:off x="1785918" y="1357298"/>
              <a:ext cx="1428760" cy="1214446"/>
              <a:chOff x="1785918" y="1357298"/>
              <a:chExt cx="1428760" cy="1214446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50265" y="1464455"/>
                <a:ext cx="357189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1464447" y="2035959"/>
                <a:ext cx="857256" cy="214314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6200000" flipV="1">
                <a:off x="2643174" y="2000240"/>
                <a:ext cx="857256" cy="285752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V="1">
                <a:off x="2285984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857356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8" name="Group 157"/>
          <p:cNvGrpSpPr/>
          <p:nvPr/>
        </p:nvGrpSpPr>
        <p:grpSpPr>
          <a:xfrm>
            <a:off x="1319371" y="3009301"/>
            <a:ext cx="622851" cy="1473562"/>
            <a:chOff x="1214414" y="2857497"/>
            <a:chExt cx="642943" cy="1000131"/>
          </a:xfrm>
        </p:grpSpPr>
        <p:cxnSp>
          <p:nvCxnSpPr>
            <p:cNvPr id="135" name="Straight Connector 134"/>
            <p:cNvCxnSpPr/>
            <p:nvPr/>
          </p:nvCxnSpPr>
          <p:spPr>
            <a:xfrm rot="10800000">
              <a:off x="1360862" y="3151652"/>
              <a:ext cx="325043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1438814" y="2954568"/>
              <a:ext cx="294156" cy="100013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934650" y="3431416"/>
              <a:ext cx="705976" cy="146448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6200000" flipV="1">
              <a:off x="1418644" y="3418916"/>
              <a:ext cx="705975" cy="17145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V="1">
              <a:off x="1291126" y="3464720"/>
              <a:ext cx="714379" cy="7143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1073432" y="3460517"/>
              <a:ext cx="705976" cy="71438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1195815" y="3496235"/>
              <a:ext cx="705976" cy="2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879977" y="798955"/>
            <a:ext cx="1591728" cy="1789327"/>
            <a:chOff x="1714480" y="1357298"/>
            <a:chExt cx="1643074" cy="1214446"/>
          </a:xfrm>
        </p:grpSpPr>
        <p:cxnSp>
          <p:nvCxnSpPr>
            <p:cNvPr id="160" name="Straight Connector 159"/>
            <p:cNvCxnSpPr/>
            <p:nvPr/>
          </p:nvCxnSpPr>
          <p:spPr>
            <a:xfrm rot="10800000">
              <a:off x="2000232" y="1714488"/>
              <a:ext cx="928694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1" name="Group 101"/>
            <p:cNvGrpSpPr/>
            <p:nvPr/>
          </p:nvGrpSpPr>
          <p:grpSpPr>
            <a:xfrm>
              <a:off x="1714480" y="1357298"/>
              <a:ext cx="1643074" cy="1214446"/>
              <a:chOff x="1714480" y="1357298"/>
              <a:chExt cx="1643074" cy="1214446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rot="5400000" flipH="1" flipV="1">
                <a:off x="2321703" y="1535893"/>
                <a:ext cx="357190" cy="0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1428728" y="2000240"/>
                <a:ext cx="857256" cy="285752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V="1">
                <a:off x="2714612" y="1928802"/>
                <a:ext cx="857256" cy="428628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6200000" flipV="1">
                <a:off x="2285984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1857356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/>
          <p:cNvGrpSpPr/>
          <p:nvPr/>
        </p:nvGrpSpPr>
        <p:grpSpPr>
          <a:xfrm>
            <a:off x="5748526" y="798955"/>
            <a:ext cx="1591728" cy="1789327"/>
            <a:chOff x="1714480" y="1357298"/>
            <a:chExt cx="1643074" cy="1214446"/>
          </a:xfrm>
        </p:grpSpPr>
        <p:cxnSp>
          <p:nvCxnSpPr>
            <p:cNvPr id="168" name="Straight Connector 167"/>
            <p:cNvCxnSpPr/>
            <p:nvPr/>
          </p:nvCxnSpPr>
          <p:spPr>
            <a:xfrm rot="10800000">
              <a:off x="2000232" y="1714488"/>
              <a:ext cx="928694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9" name="Group 101"/>
            <p:cNvGrpSpPr/>
            <p:nvPr/>
          </p:nvGrpSpPr>
          <p:grpSpPr>
            <a:xfrm>
              <a:off x="1714480" y="1357298"/>
              <a:ext cx="1643074" cy="1214446"/>
              <a:chOff x="1714480" y="1357298"/>
              <a:chExt cx="1643074" cy="1214446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2321703" y="1535893"/>
                <a:ext cx="357190" cy="0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1428728" y="2000240"/>
                <a:ext cx="857256" cy="285752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V="1">
                <a:off x="2714612" y="1928802"/>
                <a:ext cx="857256" cy="428628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V="1">
                <a:off x="2285984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1857356" y="2071678"/>
                <a:ext cx="857256" cy="142876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5" name="Group 174"/>
          <p:cNvGrpSpPr/>
          <p:nvPr/>
        </p:nvGrpSpPr>
        <p:grpSpPr>
          <a:xfrm>
            <a:off x="4087593" y="3009300"/>
            <a:ext cx="1231856" cy="1473562"/>
            <a:chOff x="1214414" y="2857497"/>
            <a:chExt cx="635798" cy="1000131"/>
          </a:xfrm>
        </p:grpSpPr>
        <p:cxnSp>
          <p:nvCxnSpPr>
            <p:cNvPr id="176" name="Straight Connector 175"/>
            <p:cNvCxnSpPr/>
            <p:nvPr/>
          </p:nvCxnSpPr>
          <p:spPr>
            <a:xfrm rot="10800000">
              <a:off x="1360862" y="3151652"/>
              <a:ext cx="325043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1388808" y="3004575"/>
              <a:ext cx="294156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 flipH="1" flipV="1">
              <a:off x="934650" y="3431416"/>
              <a:ext cx="705976" cy="146448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6200000" flipV="1">
              <a:off x="1411499" y="3410512"/>
              <a:ext cx="705975" cy="17145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6200000" flipV="1">
              <a:off x="1321573" y="3464720"/>
              <a:ext cx="714379" cy="7143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1040021" y="3460517"/>
              <a:ext cx="705976" cy="71438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 flipH="1" flipV="1">
              <a:off x="1147179" y="3496235"/>
              <a:ext cx="705976" cy="2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V="1">
              <a:off x="1243619" y="3471233"/>
              <a:ext cx="705976" cy="5000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5886937" y="3009300"/>
            <a:ext cx="1231856" cy="1473562"/>
            <a:chOff x="1214414" y="2857497"/>
            <a:chExt cx="635798" cy="1000131"/>
          </a:xfrm>
        </p:grpSpPr>
        <p:cxnSp>
          <p:nvCxnSpPr>
            <p:cNvPr id="186" name="Straight Connector 185"/>
            <p:cNvCxnSpPr/>
            <p:nvPr/>
          </p:nvCxnSpPr>
          <p:spPr>
            <a:xfrm rot="10800000">
              <a:off x="1360862" y="3151652"/>
              <a:ext cx="325043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 flipH="1" flipV="1">
              <a:off x="1388808" y="3004575"/>
              <a:ext cx="294156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 flipH="1" flipV="1">
              <a:off x="934650" y="3431416"/>
              <a:ext cx="705976" cy="146448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V="1">
              <a:off x="1411499" y="3410512"/>
              <a:ext cx="705975" cy="17145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V="1">
              <a:off x="1321573" y="3464720"/>
              <a:ext cx="714379" cy="7143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1040021" y="3460517"/>
              <a:ext cx="705976" cy="71438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1147179" y="3496235"/>
              <a:ext cx="705976" cy="2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 flipV="1">
              <a:off x="1243619" y="3471233"/>
              <a:ext cx="705976" cy="5000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5" name="Rectangle 194"/>
          <p:cNvSpPr/>
          <p:nvPr/>
        </p:nvSpPr>
        <p:spPr>
          <a:xfrm>
            <a:off x="142908" y="5640664"/>
            <a:ext cx="8858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9050">
                  <a:noFill/>
                  <a:prstDash val="solid"/>
                </a:ln>
                <a:solidFill>
                  <a:sysClr val="windowText" lastClr="000000"/>
                </a:solidFill>
                <a:latin typeface="TH Sarabun New" pitchFamily="34" charset="-34"/>
                <a:cs typeface="+mj-cs"/>
              </a:rPr>
              <a:t>โครงสร้างทางดิ่งที่นำไปสู่ความขัดแย้งและการจำกัดศักยภาพ</a:t>
            </a:r>
            <a:endParaRPr lang="en-US" sz="3600" b="1" cap="none" spc="0" dirty="0">
              <a:ln w="19050">
                <a:noFill/>
                <a:prstDash val="solid"/>
              </a:ln>
              <a:solidFill>
                <a:sysClr val="windowText" lastClr="000000"/>
              </a:solidFill>
              <a:latin typeface="TH Sarabun New" pitchFamily="34" charset="-34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120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ภาพประกอบบทความปฏิรูปมหาวิทยาลัย</dc:title>
  <dc:subject/>
  <dc:creator>chananchida</dc:creator>
  <cp:keywords/>
  <dc:description/>
  <cp:lastModifiedBy>Vicharn Panich</cp:lastModifiedBy>
  <cp:revision>33</cp:revision>
  <dcterms:created xsi:type="dcterms:W3CDTF">2014-11-05T01:49:27Z</dcterms:created>
  <dcterms:modified xsi:type="dcterms:W3CDTF">2014-11-06T04:11:12Z</dcterms:modified>
  <cp:category/>
</cp:coreProperties>
</file>