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27F8B6-BAED-4960-B247-7B06FC4E56B5}" type="datetimeFigureOut">
              <a:rPr lang="th-TH" smtClean="0"/>
              <a:t>25/01/61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8F7501-C419-4AC0-A51D-092554B1EB3F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F8B6-BAED-4960-B247-7B06FC4E56B5}" type="datetimeFigureOut">
              <a:rPr lang="th-TH" smtClean="0"/>
              <a:t>25/01/61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7501-C419-4AC0-A51D-092554B1EB3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F8B6-BAED-4960-B247-7B06FC4E56B5}" type="datetimeFigureOut">
              <a:rPr lang="th-TH" smtClean="0"/>
              <a:t>25/01/61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7501-C419-4AC0-A51D-092554B1EB3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27F8B6-BAED-4960-B247-7B06FC4E56B5}" type="datetimeFigureOut">
              <a:rPr lang="th-TH" smtClean="0"/>
              <a:t>25/01/61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8F7501-C419-4AC0-A51D-092554B1EB3F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27F8B6-BAED-4960-B247-7B06FC4E56B5}" type="datetimeFigureOut">
              <a:rPr lang="th-TH" smtClean="0"/>
              <a:t>25/01/61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8F7501-C419-4AC0-A51D-092554B1EB3F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F8B6-BAED-4960-B247-7B06FC4E56B5}" type="datetimeFigureOut">
              <a:rPr lang="th-TH" smtClean="0"/>
              <a:t>25/01/61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7501-C419-4AC0-A51D-092554B1EB3F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F8B6-BAED-4960-B247-7B06FC4E56B5}" type="datetimeFigureOut">
              <a:rPr lang="th-TH" smtClean="0"/>
              <a:t>25/01/61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7501-C419-4AC0-A51D-092554B1EB3F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27F8B6-BAED-4960-B247-7B06FC4E56B5}" type="datetimeFigureOut">
              <a:rPr lang="th-TH" smtClean="0"/>
              <a:t>25/01/61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F7501-C419-4AC0-A51D-092554B1EB3F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F8B6-BAED-4960-B247-7B06FC4E56B5}" type="datetimeFigureOut">
              <a:rPr lang="th-TH" smtClean="0"/>
              <a:t>25/01/61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F7501-C419-4AC0-A51D-092554B1EB3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27F8B6-BAED-4960-B247-7B06FC4E56B5}" type="datetimeFigureOut">
              <a:rPr lang="th-TH" smtClean="0"/>
              <a:t>25/01/61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8F7501-C419-4AC0-A51D-092554B1EB3F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27F8B6-BAED-4960-B247-7B06FC4E56B5}" type="datetimeFigureOut">
              <a:rPr lang="th-TH" smtClean="0"/>
              <a:t>25/01/61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F7501-C419-4AC0-A51D-092554B1EB3F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27F8B6-BAED-4960-B247-7B06FC4E56B5}" type="datetimeFigureOut">
              <a:rPr lang="th-TH" smtClean="0"/>
              <a:t>25/01/61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8F7501-C419-4AC0-A51D-092554B1EB3F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411760" y="260648"/>
            <a:ext cx="4464496" cy="1030266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7200" dirty="0" smtClean="0"/>
              <a:t>ปัญหาการเมืองไทย</a:t>
            </a:r>
            <a:endParaRPr lang="th-TH" sz="72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907704" y="1628800"/>
            <a:ext cx="5256584" cy="2376264"/>
          </a:xfrm>
          <a:noFill/>
          <a:effectLst>
            <a:outerShdw blurRad="50800" dist="25000" dir="5400000" rotWithShape="0">
              <a:srgbClr val="000000">
                <a:alpha val="40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endParaRPr lang="th-TH" sz="3600" dirty="0" smtClean="0">
              <a:solidFill>
                <a:srgbClr val="FF0000"/>
              </a:solidFill>
            </a:endParaRPr>
          </a:p>
          <a:p>
            <a:pPr algn="ctr"/>
            <a:r>
              <a:rPr lang="th-TH" sz="6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จัดทำโดย</a:t>
            </a:r>
          </a:p>
          <a:p>
            <a:pPr algn="ctr"/>
            <a:r>
              <a:rPr lang="th-TH" sz="65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พระวรัญญู </a:t>
            </a:r>
            <a:r>
              <a:rPr lang="th-TH" sz="65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นิสฺสโภ</a:t>
            </a:r>
            <a:endParaRPr lang="th-TH" sz="65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ความหมายของการเมือง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71600" y="2060848"/>
            <a:ext cx="7467600" cy="3744416"/>
          </a:xfrm>
          <a:effectLst>
            <a:outerShdw blurRad="50800" dist="25000" dir="5400000" rotWithShape="0">
              <a:srgbClr val="000000">
                <a:alpha val="40000"/>
              </a:srgbClr>
            </a:outerShdw>
            <a:softEdge rad="635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ความหมายของการเมือง</a:t>
            </a:r>
          </a:p>
          <a:p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การเมือง คือ กิจกรรมที่มนุษย์กระทำ รักษาคุณสมบัติที่ดี และปรับปรุงกฎทั่วๆ ไป ซึ่งมนุษย์ดำรงชีวิตอยู่ภายใต้กฎเหล่านั้น การเมืองมีความเชื่อมโยงกับปรากฏการณ์ของความขัดแย้ง และความร่วมมือในสังคม จากการที่มีความคิดเห็นที่ตรงกันข้ามกัน ความต้องการที่ต่างกัน การแข่งขันกัน และความสนใจที่แตกต่างกัน</a:t>
            </a:r>
          </a:p>
          <a:p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0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ปัญหาของสังคมไทย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1475656" y="1628800"/>
            <a:ext cx="7467600" cy="4629128"/>
          </a:xfrm>
          <a:effectLst>
            <a:outerShdw blurRad="50800" dist="25000" dir="5400000" rotWithShape="0">
              <a:srgbClr val="000000">
                <a:alpha val="40000"/>
              </a:srgbClr>
            </a:outerShdw>
            <a:softEdge rad="635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 </a:t>
            </a:r>
            <a:r>
              <a:rPr lang="th-TH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ปัญหาความยากจน มีสาเหตุเกิดจาก </a:t>
            </a:r>
          </a:p>
          <a:p>
            <a:r>
              <a:rPr lang="th-TH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การเพิ่มขึ้นของจำนวนประชากร </a:t>
            </a:r>
          </a:p>
          <a:p>
            <a:r>
              <a:rPr lang="th-TH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การขาดการศึกษา ทำให้มีรายได้ต่ำ </a:t>
            </a:r>
          </a:p>
          <a:p>
            <a:r>
              <a:rPr lang="th-TH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ประชากรส่วนใหญ่ประกอบอาชีพเกษตรกรรม </a:t>
            </a:r>
          </a:p>
          <a:p>
            <a:r>
              <a:rPr lang="th-TH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ลักษณะอาชีพมีรายได้ไม่แน่นอนสม่ำเสมอ เช่นกรรมกร รับจ้าง </a:t>
            </a:r>
          </a:p>
          <a:p>
            <a:r>
              <a:rPr lang="th-TH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มีบุตรมากเกินไป รายได้ไม่พอกับรายจ่าย </a:t>
            </a:r>
          </a:p>
          <a:p>
            <a:r>
              <a:rPr lang="th-TH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มีลักษณะนิสัยเฉื่อยชาและเกียจคร้าน ไม่ชอบทำงาน 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37060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5338936" cy="792088"/>
          </a:xfrm>
          <a:effectLst>
            <a:outerShdw blurRad="50800" dist="25000" dir="5400000" rotWithShape="0">
              <a:srgbClr val="000000">
                <a:alpha val="40000"/>
              </a:srgbClr>
            </a:outerShdw>
            <a:softEdge rad="1270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แนว</a:t>
            </a:r>
            <a:r>
              <a:rPr lang="th-TH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ทางการแก้ไขปัญหา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1043608" y="1772816"/>
            <a:ext cx="7683624" cy="4392488"/>
          </a:xfrm>
          <a:effectLst>
            <a:outerShdw blurRad="50800" dist="25000" dir="5400000" rotWithShape="0">
              <a:srgbClr val="000000">
                <a:alpha val="40000"/>
              </a:srgbClr>
            </a:outerShdw>
            <a:softEdge rad="317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      </a:t>
            </a:r>
          </a:p>
          <a:p>
            <a:r>
              <a:rPr lang="th-TH" dirty="0"/>
              <a:t> </a:t>
            </a:r>
            <a:r>
              <a:rPr lang="th-TH" dirty="0" smtClean="0"/>
              <a:t>      </a:t>
            </a:r>
            <a:r>
              <a:rPr lang="th-TH" sz="3200" dirty="0" smtClean="0"/>
              <a:t>1</a:t>
            </a:r>
            <a:r>
              <a:rPr lang="th-TH" sz="3200" dirty="0"/>
              <a:t>. พัฒนาเศรษฐกิจ เช่น กระจายรายได้ การสร้างงานในชนบท ขยายการคมนาคมขนส่ง เป็นต้น </a:t>
            </a:r>
          </a:p>
          <a:p>
            <a:r>
              <a:rPr lang="th-TH" sz="3200" dirty="0" smtClean="0"/>
              <a:t>       2</a:t>
            </a:r>
            <a:r>
              <a:rPr lang="th-TH" sz="3200" dirty="0"/>
              <a:t>. พัฒนาสังคม เช่น ขยายการศึกษาเพิ่มมากขึ้น บริการฝึกอาชีพให้กับประชาชน </a:t>
            </a:r>
          </a:p>
          <a:p>
            <a:r>
              <a:rPr lang="th-TH" sz="3200" dirty="0" smtClean="0"/>
              <a:t>       3</a:t>
            </a:r>
            <a:r>
              <a:rPr lang="th-TH" sz="3200" dirty="0"/>
              <a:t>. พัฒนาคุณภาพของประชากร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6347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7467600" cy="4873752"/>
          </a:xfrm>
        </p:spPr>
        <p:txBody>
          <a:bodyPr/>
          <a:lstStyle/>
          <a:p>
            <a:r>
              <a:rPr lang="th-TH" sz="5400" dirty="0">
                <a:solidFill>
                  <a:schemeClr val="accent2">
                    <a:lumMod val="75000"/>
                  </a:schemeClr>
                </a:solidFill>
              </a:rPr>
              <a:t>ปัญหาสังคม </a:t>
            </a:r>
            <a:r>
              <a:rPr lang="th-TH" sz="5400" dirty="0" smtClean="0">
                <a:solidFill>
                  <a:schemeClr val="accent2">
                    <a:lumMod val="75000"/>
                  </a:schemeClr>
                </a:solidFill>
              </a:rPr>
              <a:t>อีกหลายปัญหาที่</a:t>
            </a:r>
            <a:r>
              <a:rPr lang="th-TH" sz="5400" smtClean="0">
                <a:solidFill>
                  <a:schemeClr val="accent2">
                    <a:lumMod val="75000"/>
                  </a:schemeClr>
                </a:solidFill>
              </a:rPr>
              <a:t>เป็น สถานการณ์</a:t>
            </a:r>
            <a:r>
              <a:rPr lang="th-TH" sz="5400" dirty="0">
                <a:solidFill>
                  <a:schemeClr val="accent2">
                    <a:lumMod val="75000"/>
                  </a:schemeClr>
                </a:solidFill>
              </a:rPr>
              <a:t>ที่มีผลกระทบกระเทือนต่อคนจำนวนมากในสังคมและเห็นว่าควรร่วม กันแก้ปัญหานั้นให้ดีขึ้น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5451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036496" cy="72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632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223</Words>
  <Application>Microsoft Office PowerPoint</Application>
  <PresentationFormat>นำเสนอทางหน้าจอ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เฉลียง</vt:lpstr>
      <vt:lpstr>ปัญหาการเมืองไทย</vt:lpstr>
      <vt:lpstr>ความหมายของการเมือง</vt:lpstr>
      <vt:lpstr>ปัญหาของสังคมไทย </vt:lpstr>
      <vt:lpstr>       แนวทางการแก้ไขปัญหา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HP</dc:creator>
  <cp:lastModifiedBy>HP</cp:lastModifiedBy>
  <cp:revision>9</cp:revision>
  <dcterms:created xsi:type="dcterms:W3CDTF">2018-01-25T07:11:23Z</dcterms:created>
  <dcterms:modified xsi:type="dcterms:W3CDTF">2018-01-25T08:49:42Z</dcterms:modified>
</cp:coreProperties>
</file>