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58" r:id="rId4"/>
    <p:sldId id="260" r:id="rId5"/>
    <p:sldId id="262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4CC62-026D-4F35-96DB-A84533960343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DC4A6-A81B-46AF-A304-891A3775D7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6607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DC4A6-A81B-46AF-A304-891A3775D712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9968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1923-33EC-405D-AF75-58784CFD411D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AC72-4F50-4637-9F25-FFB8056637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996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1923-33EC-405D-AF75-58784CFD411D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AC72-4F50-4637-9F25-FFB8056637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0969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1923-33EC-405D-AF75-58784CFD411D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AC72-4F50-4637-9F25-FFB8056637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294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1923-33EC-405D-AF75-58784CFD411D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AC72-4F50-4637-9F25-FFB8056637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857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1923-33EC-405D-AF75-58784CFD411D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AC72-4F50-4637-9F25-FFB8056637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782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1923-33EC-405D-AF75-58784CFD411D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AC72-4F50-4637-9F25-FFB8056637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031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1923-33EC-405D-AF75-58784CFD411D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AC72-4F50-4637-9F25-FFB8056637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121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1923-33EC-405D-AF75-58784CFD411D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AC72-4F50-4637-9F25-FFB8056637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477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1923-33EC-405D-AF75-58784CFD411D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AC72-4F50-4637-9F25-FFB8056637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087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1923-33EC-405D-AF75-58784CFD411D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AC72-4F50-4637-9F25-FFB8056637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024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1923-33EC-405D-AF75-58784CFD411D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CAC72-4F50-4637-9F25-FFB8056637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486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1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51923-33EC-405D-AF75-58784CFD411D}" type="datetimeFigureOut">
              <a:rPr lang="th-TH" smtClean="0"/>
              <a:t>16/11/60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CAC72-4F50-4637-9F25-FFB80566371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207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พุทธศาสนากับกรณีการเมืองประเทศพม่า</a:t>
            </a:r>
            <a:endParaRPr lang="th-TH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899592" y="2420888"/>
            <a:ext cx="7344816" cy="352839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เสนอ</a:t>
            </a:r>
          </a:p>
          <a:p>
            <a:r>
              <a:rPr lang="th-TH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พระอาจารย์พระครูสิริ</a:t>
            </a:r>
            <a:r>
              <a:rPr lang="th-TH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ธรรมาภิ</a:t>
            </a:r>
            <a:r>
              <a:rPr lang="th-TH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รัต 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ผศ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ดร</a:t>
            </a:r>
            <a:endParaRPr lang="th-TH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จัดทำโดย</a:t>
            </a:r>
            <a:endParaRPr lang="th-TH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พระทศพร </a:t>
            </a:r>
            <a:r>
              <a:rPr lang="th-TH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ทินฺน</a:t>
            </a:r>
            <a:r>
              <a:rPr lang="th-TH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วีโร</a:t>
            </a:r>
            <a:endParaRPr lang="th-TH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46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พระพุทธศาสนาเข้ามาสู่ประเทศพม่า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43608" y="1700808"/>
            <a:ext cx="6984776" cy="442535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thaiDist">
              <a:buNone/>
            </a:pPr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สันนิษฐานว่า </a:t>
            </a:r>
          </a:p>
          <a:p>
            <a:pPr marL="0" indent="0" algn="thaiDist">
              <a:buNone/>
            </a:pPr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- เข้า</a:t>
            </a:r>
            <a:r>
              <a:rPr lang="th-TH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มา</a:t>
            </a:r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สู่พม่า </a:t>
            </a:r>
            <a:r>
              <a:rPr lang="th-TH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เมื่อคราวที่พระเจ้า</a:t>
            </a:r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อโศก  ได้</a:t>
            </a:r>
            <a:r>
              <a:rPr lang="th-TH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อุปถัมภ์</a:t>
            </a:r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การสังคายนา </a:t>
            </a:r>
            <a:r>
              <a:rPr lang="th-TH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ครั้งที่ ๓ เมื่อ พ.ศ. ๒๓๖ </a:t>
            </a:r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  <a:r>
              <a:rPr lang="th-TH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การส่งพระสมณทูตไป</a:t>
            </a:r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เผย </a:t>
            </a:r>
            <a:r>
              <a:rPr lang="th-TH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รวม ๙ </a:t>
            </a:r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สาย</a:t>
            </a:r>
          </a:p>
          <a:p>
            <a:pPr marL="0" indent="0" algn="thaiDist">
              <a:buNone/>
            </a:pPr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th-TH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สมณ</a:t>
            </a:r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ทูตสายที่ ๘ นำโดย </a:t>
            </a:r>
            <a:r>
              <a:rPr lang="th-TH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พระโสณะ</a:t>
            </a:r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 พระ</a:t>
            </a:r>
            <a:r>
              <a:rPr lang="th-TH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อุตต</a:t>
            </a:r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ระ มายังสุวรรณภูมิ</a:t>
            </a:r>
            <a:endParaRPr lang="th-TH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- ดินแดน</a:t>
            </a:r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สุวรรณภูมิ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ไทย กัมพูชา พม่า ลาว</a:t>
            </a:r>
          </a:p>
          <a:p>
            <a:pPr marL="0" indent="0" algn="thaiDist">
              <a:buNone/>
            </a:pPr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- พม่าเชื่อ</a:t>
            </a:r>
            <a:r>
              <a:rPr lang="th-TH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ว่า สุวรรณภูมิ มีศูนย์กลางอยู่ที่ เมือง</a:t>
            </a:r>
            <a:r>
              <a:rPr lang="th-TH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สะเทิม</a:t>
            </a:r>
            <a:r>
              <a:rPr lang="th-TH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 ทางตอนใต้ของ</a:t>
            </a:r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พม่า</a:t>
            </a:r>
          </a:p>
          <a:p>
            <a:pPr marL="0" indent="0" algn="thaiDist">
              <a:buNone/>
            </a:pPr>
            <a:endParaRPr lang="th-TH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960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การนับถือและการถูกกีดกันทางศาสนาของพม่า</a:t>
            </a:r>
            <a:endParaRPr lang="th-TH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844824"/>
            <a:ext cx="8219256" cy="428133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thaiDist">
              <a:buNone/>
            </a:pPr>
            <a:r>
              <a:rPr lang="th-TH" dirty="0" smtClean="0"/>
              <a:t>	</a:t>
            </a:r>
          </a:p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ในช่วงที่ตกเป็นอาณานิคม ชาวพุทธถูกกีดกันในการเข้าทำงานกับรัฐบาลทั้งๆที่    ตามกฎหมายแล้วก็ไม่ได้มีการห้ามคนศาสนาอื่นเข้ารับราชการ แต่ทางปฏิบัติ รัฐบาลก็พยายามใช้คนอินเดีย คนอังกฤษลูกครึ่งพม่า และคนอังกฤษเองเป็นพนักงานของรัฐเสียเป็นส่วนมาก ศาสนาพุทธ ถูกตัดความสำคัญออกไปจากรัฐอาณานิคมอย่างสิ้นเชิง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5844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บทบาทของพระสงฆ์พม่า</a:t>
            </a:r>
            <a:endParaRPr lang="th-TH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1772816"/>
            <a:ext cx="5472608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en-US" dirty="0" smtClean="0"/>
              <a:t>	</a:t>
            </a:r>
            <a:endParaRPr lang="th-TH" dirty="0" smtClean="0"/>
          </a:p>
          <a:p>
            <a:pPr marL="0" indent="0" algn="thaiDist">
              <a:buNone/>
            </a:pPr>
            <a:r>
              <a:rPr lang="th-TH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พระ</a:t>
            </a:r>
            <a:r>
              <a:rPr lang="th-TH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พม่ามีอิทธิพลทางความคิดต่อประชาชนมาก คนพม่าจะเชื่อพระมากกว่าเชื่อ</a:t>
            </a:r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รัฐบาล จะ</a:t>
            </a:r>
            <a:r>
              <a:rPr lang="th-TH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เห็นได้ว่ารัฐบาลทหารพม่ามักจะไม่ค่อยไปยุ่งอะไรกับพระพม่าเพราะถ้าขืนไปยุ่งจะกลายเป็นเรื่องใหญ่โต</a:t>
            </a:r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มาก ก็</a:t>
            </a:r>
            <a:r>
              <a:rPr lang="th-TH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คือศูนย์กลางพุทธศาสนาที่ใหญ่ที่สุดในประเทศพม่า</a:t>
            </a:r>
            <a:r>
              <a:rPr lang="th-TH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8" name="รูปภาพ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589780"/>
            <a:ext cx="2699792" cy="2935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3710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เหตุการณ์ที่สำคัญในพม่า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75179" y="1772816"/>
            <a:ext cx="6563072" cy="44973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รัฐบาลทหารได้ยึดอำนาจการปกครองเมื่อวันที่ ๑๙ กันยายน พ.ศ. ๒๕๓๑ ที่ไม่ยอมรับการเลือกตั้งอย่างเป็นทางการ โดยครั้งนั้นพรรคของนาง </a:t>
            </a:r>
            <a:r>
              <a:rPr lang="th-TH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ออง</a:t>
            </a:r>
            <a:r>
              <a:rPr lang="th-TH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ซาน </a:t>
            </a:r>
            <a:r>
              <a:rPr lang="th-TH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ซู</a:t>
            </a:r>
            <a:r>
              <a:rPr lang="th-TH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จี เป็นผู้ชนะการเลือกตั้ง แต่ก็ถูกยึดอำนาจโดยรัฐบาลเผด็จการทหารของพม่า ปัจจุบันนี้ทางพระภิกษุสงฆ์ได้มีส่วนร่วมในทางการเมืองโดยการต่อสู้อย่างสันติเพื่อเรียกร้องประชาธิปไตยและสิทธิมนุษยชน โดยได้จัดตั้งสหภาพ</a:t>
            </a:r>
            <a:r>
              <a:rPr lang="th-TH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ยุวสงฆ์</a:t>
            </a:r>
            <a:r>
              <a:rPr lang="th-TH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แห่งพม่า </a:t>
            </a: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030957"/>
            <a:ext cx="2339752" cy="2780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6520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624736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h-TH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สงฆ์กับการเมืองพม่า</a:t>
            </a:r>
            <a:endParaRPr lang="th-TH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75856" y="1844824"/>
            <a:ext cx="5410944" cy="42484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thaiDist">
              <a:buNone/>
            </a:pPr>
            <a:r>
              <a:rPr lang="th-TH" dirty="0" smtClean="0"/>
              <a:t>	</a:t>
            </a:r>
          </a:p>
          <a:p>
            <a:pPr marL="0" indent="0" algn="thaiDist">
              <a:buNone/>
            </a:pPr>
            <a:r>
              <a:rPr lang="th-TH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พระสงฆ์เข้ามาเกี่ยวข้องกับการบริหารงานของรัฐบาล ประเทศพม่านั้นจัดได้ว่าเป็นประเทศเดียวในโลกก็ว่าได้ที่พระสงฆ์เข้ามามีบทบาททางการเมืองมากที่สุดพระพม่ายุ่งเกี่ยวกับการเมืองก่อนสงครามโลกครั้งที่ ๒ เป็นต้นมา </a:t>
            </a: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89040"/>
            <a:ext cx="3013114" cy="26907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2021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5472608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สรุปได้ว่า</a:t>
            </a:r>
            <a:endParaRPr lang="th-TH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7811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</a:t>
            </a:r>
            <a:r>
              <a:rPr lang="th-TH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ที่เกิดขึ้นในประเทศพม่านั้นส่วนมากจากปัญหาหลายประการเช่น </a:t>
            </a:r>
            <a:r>
              <a:rPr lang="th-TH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ปัญหาเชื้อ</a:t>
            </a:r>
            <a:r>
              <a:rPr lang="th-TH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ชาติ ปัญหาศาสนา และปัญหาทางการเมือง ประเทศพม่านั้นเป็นประเทศที่เสียเอกราชในช่วงยุคล่าอาณานิคม โดยการถูกข่มเหงรังแกแต่ด้วยประการต่างๆแต่พม่าก็สามารถเอาเอกราชของตนกลับมาได้ เพราะด้วยความเพียรพยายามของประชาชนและองค์กรต่างๆร่วมมือกันโดยเฉพาะองค์กรศาสนาที่มีบทบาทสำคัญ แสดงถึงจุดยืนขององค์กรที่เข้มแข็งที่สุดในประเทศพม่า ประเทศพม่านั้นบริหารงานด้วยนักการเมืองแต่ขับเคลื่อนประเทศด้วยความรักในศาสนา คือไม่ว่าจะทำไรจะมีองค์กรศาสนาเข้ามาเกี่ยวข้องเสมอ ประชาชนส่วนใหญ่ในประเทศนับถือศาสนาพุทธและมีความเชื่อถือในพระสงฆ์มากกว่านักการเมืองเสียอีก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7306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576064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 smtClean="0"/>
              <a:t>อ้างอิง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http://www.dhammathai.org/thailand/missionary/burma.php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เข้าถึงเมื่อ ๓๑ ตุลาคม ๒๕๖๐)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People of ASEAN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อ้างมาใน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http://oknation.nationtv.tv/blog/index.php .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เข้าถึงเมื่อวันที่ ๓๑ ตุลาคม ๒๕๖๐)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http://www.myanmartouring.com/webboard/index.php?topic=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๑๖.๐ เข้าถึงเมื่อ ๓๑ ตุลาคม ๒๕๖๐ )</a:t>
            </a:r>
          </a:p>
          <a:p>
            <a:pPr marL="0" indent="0">
              <a:buNone/>
            </a:pP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(เสรีภาพ ณ ชะเยือง อ้างมาใน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http://www.natureconcern.com/natureconcern/Religion-and-Politics-Burma-b.htm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เข้าถึงเมื่อ ๓๑ ตุลาคม๒๕๖๐ )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9861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endParaRPr lang="th-TH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>
              <a:buNone/>
            </a:pPr>
            <a:r>
              <a:rPr lang="th-TH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ขอบพระคุณทุกท่านที่รับฟัง</a:t>
            </a:r>
            <a:endParaRPr lang="th-TH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284985"/>
            <a:ext cx="4320480" cy="27578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9429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200</Words>
  <Application>Microsoft Office PowerPoint</Application>
  <PresentationFormat>นำเสนอทางหน้าจอ (4:3)</PresentationFormat>
  <Paragraphs>33</Paragraphs>
  <Slides>9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ชุดรูปแบบของ Office</vt:lpstr>
      <vt:lpstr>พุทธศาสนากับกรณีการเมืองประเทศพม่า</vt:lpstr>
      <vt:lpstr>พระพุทธศาสนาเข้ามาสู่ประเทศพม่า</vt:lpstr>
      <vt:lpstr>การนับถือและการถูกกีดกันทางศาสนาของพม่า</vt:lpstr>
      <vt:lpstr>บทบาทของพระสงฆ์พม่า</vt:lpstr>
      <vt:lpstr>เหตุการณ์ที่สำคัญในพม่า</vt:lpstr>
      <vt:lpstr>สงฆ์กับการเมืองพม่า</vt:lpstr>
      <vt:lpstr>สรุปได้ว่า</vt:lpstr>
      <vt:lpstr>อ้างอิง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พุทธศาสนากับกรณีการเมืองประเทศพม่า</dc:title>
  <dc:creator>Windows User</dc:creator>
  <cp:lastModifiedBy>HP</cp:lastModifiedBy>
  <cp:revision>20</cp:revision>
  <dcterms:created xsi:type="dcterms:W3CDTF">2017-11-06T12:44:14Z</dcterms:created>
  <dcterms:modified xsi:type="dcterms:W3CDTF">2017-11-16T08:05:03Z</dcterms:modified>
</cp:coreProperties>
</file>