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930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284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27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690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908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281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952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605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408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610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25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2CB5-C883-4622-8440-8B870EADA70C}" type="datetimeFigureOut">
              <a:rPr lang="th-TH" smtClean="0"/>
              <a:t>22/03/60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5CF3-74EF-4D0D-B0E6-90496ADD3D4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97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80920" cy="525658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th-TH" dirty="0" smtClean="0"/>
              <a:t>“</a:t>
            </a:r>
            <a:r>
              <a:rPr lang="en-US" dirty="0" smtClean="0"/>
              <a:t>Petroleum</a:t>
            </a:r>
            <a:r>
              <a:rPr lang="th-TH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EGAT says PTT supply monopoly should end lower costs would help competitiveness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9891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6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-11119" y="1412776"/>
            <a:ext cx="9144000" cy="4176464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Chapter 5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th-TH" dirty="0" smtClean="0">
                <a:solidFill>
                  <a:prstClr val="black"/>
                </a:solidFill>
              </a:rPr>
              <a:t>“</a:t>
            </a:r>
            <a:r>
              <a:rPr lang="en-US" dirty="0" smtClean="0">
                <a:solidFill>
                  <a:prstClr val="black"/>
                </a:solidFill>
              </a:rPr>
              <a:t> Investment</a:t>
            </a:r>
            <a:r>
              <a:rPr lang="th-TH" dirty="0" smtClean="0">
                <a:solidFill>
                  <a:prstClr val="black"/>
                </a:solidFill>
              </a:rPr>
              <a:t>”</a:t>
            </a:r>
            <a:br>
              <a:rPr lang="th-TH" dirty="0" smtClean="0">
                <a:solidFill>
                  <a:prstClr val="black"/>
                </a:solidFill>
              </a:rPr>
            </a:br>
            <a:r>
              <a:rPr lang="en-US" sz="3600" dirty="0" err="1" smtClean="0">
                <a:solidFill>
                  <a:prstClr val="black"/>
                </a:solidFill>
              </a:rPr>
              <a:t>Automobiles:Toyota</a:t>
            </a:r>
            <a:r>
              <a:rPr lang="en-US" sz="3600" dirty="0" smtClean="0">
                <a:solidFill>
                  <a:prstClr val="black"/>
                </a:solidFill>
              </a:rPr>
              <a:t> and Thai Rung discuss link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6306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2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1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9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Chapter 7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th-TH" dirty="0" smtClean="0">
                <a:solidFill>
                  <a:prstClr val="black"/>
                </a:solidFill>
              </a:rPr>
              <a:t>“</a:t>
            </a:r>
            <a:r>
              <a:rPr lang="en-US" dirty="0" smtClean="0">
                <a:solidFill>
                  <a:prstClr val="black"/>
                </a:solidFill>
              </a:rPr>
              <a:t>Trading</a:t>
            </a:r>
            <a:r>
              <a:rPr lang="th-TH" dirty="0" smtClean="0">
                <a:solidFill>
                  <a:prstClr val="black"/>
                </a:solidFill>
              </a:rPr>
              <a:t>”</a:t>
            </a:r>
            <a:br>
              <a:rPr lang="th-TH" dirty="0" smtClean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Diamond Plaza Hotel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1580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1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5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6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32859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Chapter 4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th-TH" dirty="0" smtClean="0">
                <a:solidFill>
                  <a:prstClr val="black"/>
                </a:solidFill>
              </a:rPr>
              <a:t>“</a:t>
            </a:r>
            <a:r>
              <a:rPr lang="en-US" dirty="0" smtClean="0">
                <a:solidFill>
                  <a:prstClr val="black"/>
                </a:solidFill>
              </a:rPr>
              <a:t>Export-import</a:t>
            </a:r>
            <a:r>
              <a:rPr lang="th-TH" dirty="0" smtClean="0">
                <a:solidFill>
                  <a:prstClr val="black"/>
                </a:solidFill>
              </a:rPr>
              <a:t>”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Millers cry foul over restrictions PM urged to hold talks with Malaysia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0148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3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256584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Chapter 4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th-TH" dirty="0">
                <a:solidFill>
                  <a:prstClr val="black"/>
                </a:solidFill>
              </a:rPr>
              <a:t>“</a:t>
            </a:r>
            <a:r>
              <a:rPr lang="en-US" dirty="0">
                <a:solidFill>
                  <a:prstClr val="black"/>
                </a:solidFill>
              </a:rPr>
              <a:t>Export-import</a:t>
            </a:r>
            <a:r>
              <a:rPr lang="th-TH" dirty="0" smtClean="0">
                <a:solidFill>
                  <a:prstClr val="black"/>
                </a:solidFill>
              </a:rPr>
              <a:t>”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Shortage of cranes threatens projects</a:t>
            </a:r>
            <a:br>
              <a:rPr lang="en-US" sz="3600" dirty="0" smtClean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54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</Words>
  <Application>Microsoft Office PowerPoint</Application>
  <PresentationFormat>นำเสนอทางหน้าจอ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Chapter 3  “Petroleum” EGAT says PTT supply monopoly should end lower costs would help competitiveness</vt:lpstr>
      <vt:lpstr>งานนำเสนอ PowerPoint</vt:lpstr>
      <vt:lpstr>งานนำเสนอ PowerPoint</vt:lpstr>
      <vt:lpstr>Chapter 4  “Export-import” Millers cry foul over restrictions PM urged to hold talks with Malaysia</vt:lpstr>
      <vt:lpstr>งานนำเสนอ PowerPoint</vt:lpstr>
      <vt:lpstr>งานนำเสนอ PowerPoint</vt:lpstr>
      <vt:lpstr>งานนำเสนอ PowerPoint</vt:lpstr>
      <vt:lpstr>Chapter 4  “Export-import” Shortage of cranes threatens projects  </vt:lpstr>
      <vt:lpstr>งานนำเสนอ PowerPoint</vt:lpstr>
      <vt:lpstr>งานนำเสนอ PowerPoint</vt:lpstr>
      <vt:lpstr>งานนำเสนอ PowerPoint</vt:lpstr>
      <vt:lpstr>Chapter 5  “ Investment” Automobiles:Toyota and Thai Rung discuss link</vt:lpstr>
      <vt:lpstr>งานนำเสนอ PowerPoint</vt:lpstr>
      <vt:lpstr>งานนำเสนอ PowerPoint</vt:lpstr>
      <vt:lpstr>งานนำเสนอ PowerPoint</vt:lpstr>
      <vt:lpstr>Chapter 7  “Trading” Diamond Plaza Hotel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Petroleum  Business EGAT says PTT supply monopoly should end low</dc:title>
  <dc:creator>WIN8.1</dc:creator>
  <cp:lastModifiedBy>WIN8.1</cp:lastModifiedBy>
  <cp:revision>4</cp:revision>
  <dcterms:created xsi:type="dcterms:W3CDTF">2017-03-22T10:30:21Z</dcterms:created>
  <dcterms:modified xsi:type="dcterms:W3CDTF">2017-03-22T11:07:58Z</dcterms:modified>
</cp:coreProperties>
</file>