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F472-1F7B-4845-A552-3A3074BA13AD}" type="datetimeFigureOut">
              <a:rPr lang="th-TH" smtClean="0"/>
              <a:t>14/09/57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8588-941B-4E8C-B31B-549DACC46A0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F472-1F7B-4845-A552-3A3074BA13AD}" type="datetimeFigureOut">
              <a:rPr lang="th-TH" smtClean="0"/>
              <a:t>14/09/57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8588-941B-4E8C-B31B-549DACC46A0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F472-1F7B-4845-A552-3A3074BA13AD}" type="datetimeFigureOut">
              <a:rPr lang="th-TH" smtClean="0"/>
              <a:t>14/09/57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8588-941B-4E8C-B31B-549DACC46A0E}" type="slidenum">
              <a:rPr lang="th-TH" smtClean="0"/>
              <a:t>‹#›</a:t>
            </a:fld>
            <a:endParaRPr lang="th-TH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F472-1F7B-4845-A552-3A3074BA13AD}" type="datetimeFigureOut">
              <a:rPr lang="th-TH" smtClean="0"/>
              <a:t>14/09/57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8588-941B-4E8C-B31B-549DACC46A0E}" type="slidenum">
              <a:rPr lang="th-TH" smtClean="0"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F472-1F7B-4845-A552-3A3074BA13AD}" type="datetimeFigureOut">
              <a:rPr lang="th-TH" smtClean="0"/>
              <a:t>14/09/57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8588-941B-4E8C-B31B-549DACC46A0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F472-1F7B-4845-A552-3A3074BA13AD}" type="datetimeFigureOut">
              <a:rPr lang="th-TH" smtClean="0"/>
              <a:t>14/09/57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8588-941B-4E8C-B31B-549DACC46A0E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F472-1F7B-4845-A552-3A3074BA13AD}" type="datetimeFigureOut">
              <a:rPr lang="th-TH" smtClean="0"/>
              <a:t>14/09/57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8588-941B-4E8C-B31B-549DACC46A0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F472-1F7B-4845-A552-3A3074BA13AD}" type="datetimeFigureOut">
              <a:rPr lang="th-TH" smtClean="0"/>
              <a:t>14/09/57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8588-941B-4E8C-B31B-549DACC46A0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F472-1F7B-4845-A552-3A3074BA13AD}" type="datetimeFigureOut">
              <a:rPr lang="th-TH" smtClean="0"/>
              <a:t>14/09/57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8588-941B-4E8C-B31B-549DACC46A0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F472-1F7B-4845-A552-3A3074BA13AD}" type="datetimeFigureOut">
              <a:rPr lang="th-TH" smtClean="0"/>
              <a:t>14/09/57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8588-941B-4E8C-B31B-549DACC46A0E}" type="slidenum">
              <a:rPr lang="th-TH" smtClean="0"/>
              <a:t>‹#›</a:t>
            </a:fld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BF472-1F7B-4845-A552-3A3074BA13AD}" type="datetimeFigureOut">
              <a:rPr lang="th-TH" smtClean="0"/>
              <a:t>14/09/57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8588-941B-4E8C-B31B-549DACC46A0E}" type="slidenum">
              <a:rPr lang="th-TH" smtClean="0"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14BF472-1F7B-4845-A552-3A3074BA13AD}" type="datetimeFigureOut">
              <a:rPr lang="th-TH" smtClean="0"/>
              <a:t>14/09/57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65B8588-941B-4E8C-B31B-549DACC46A0E}" type="slidenum">
              <a:rPr lang="th-TH" smtClean="0"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t-english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e.int/t/dg4/linguistic/cadre1_en.as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827584" y="836713"/>
            <a:ext cx="6030416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b="1" i="0" u="none" strike="noStrik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BHelvetica"/>
                <a:hlinkClick r:id="rId2" tooltip="เว็บไซต์หลักสูตรภาษาอังกฤษ ACTive English"/>
              </a:rPr>
              <a:t>หลักสูตรภาษาอังกฤษ </a:t>
            </a:r>
            <a:r>
              <a:rPr lang="en-GB" b="1" i="0" u="none" strike="noStrik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BHelvetica"/>
                <a:hlinkClick r:id="rId2" tooltip="เว็บไซต์หลักสูตรภาษาอังกฤษ ACTive English"/>
              </a:rPr>
              <a:t>ACTive</a:t>
            </a:r>
            <a:r>
              <a:rPr lang="en-GB" b="1" i="0" u="none" strike="noStrik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BHelvetica"/>
                <a:hlinkClick r:id="rId2" tooltip="เว็บไซต์หลักสูตรภาษาอังกฤษ ACTive English"/>
              </a:rPr>
              <a:t> English</a:t>
            </a:r>
            <a:r>
              <a:rPr lang="en-GB" b="1" i="0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BHelvetica"/>
              </a:rPr>
              <a:t> </a:t>
            </a:r>
          </a:p>
          <a:p>
            <a:r>
              <a:rPr lang="en-GB" b="1" i="0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BHelvetica"/>
              </a:rPr>
              <a:t>(</a:t>
            </a:r>
            <a:r>
              <a:rPr lang="th-TH" b="1" i="0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DBHelvetica"/>
              </a:rPr>
              <a:t>อ.2 – อ.3, ป.1 – ป.6, ม.1 – ม.3)</a:t>
            </a:r>
            <a:endParaRPr lang="th-TH" b="1" i="0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DBHelvetica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395536" y="1628800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“หลักสูตรเข้มข้น ในมาตรฐานยุโรป (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CEFR) </a:t>
            </a:r>
            <a:r>
              <a:rPr lang="th-TH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เน้นการออกเสียง (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Phonics) </a:t>
            </a:r>
            <a:r>
              <a:rPr lang="th-TH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ฟัง พูด อ่าน เขียน แบบครบวงจร”</a:t>
            </a:r>
          </a:p>
          <a:p>
            <a:r>
              <a:rPr lang="th-TH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เน้น</a:t>
            </a:r>
            <a:r>
              <a:rPr lang="th-TH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พัฒนาทักษะการสื่อสาร และทักษะใช้ภาษาอังกฤษ ฟัง พูด อ่าน เขียน ตามโครงสร้างประโยค และวงคำศัพท์ในมาตรฐาน 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CEFR </a:t>
            </a:r>
            <a:r>
              <a:rPr lang="th-TH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ของสหภาพยุโรป</a:t>
            </a:r>
          </a:p>
          <a:p>
            <a:r>
              <a:rPr lang="th-TH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นักเรียน</a:t>
            </a:r>
            <a:r>
              <a:rPr lang="th-TH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จะมีความมั่นใจในการเรียนภาษาอังกฤษ คุ้นเคย และกล้าที่จะใช้ภาษาอังกฤษในการสื่อสาร ภายในระยะเวลา 1 เดือน</a:t>
            </a:r>
          </a:p>
          <a:p>
            <a:r>
              <a:rPr lang="th-TH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ระดับ 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Starter, Level 1 – 5 </a:t>
            </a:r>
            <a:r>
              <a:rPr lang="th-TH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เรียนแบบ 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Modular Approach </a:t>
            </a:r>
            <a:r>
              <a:rPr lang="th-TH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เน้น</a:t>
            </a:r>
            <a:r>
              <a:rPr lang="th-TH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การปูพื้นฐานแบบค่อยเป็นค่อยไป</a:t>
            </a:r>
          </a:p>
          <a:p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Level 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 – 12 </a:t>
            </a:r>
            <a:r>
              <a:rPr lang="th-TH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เรียนแบบ 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Intensive Course </a:t>
            </a:r>
            <a:r>
              <a:rPr lang="th-TH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และ </a:t>
            </a:r>
            <a:r>
              <a:rPr lang="en-GB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Practice Coaching Model </a:t>
            </a:r>
            <a:r>
              <a:rPr lang="th-TH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เน้นการพัฒนาทักษะภาษาอังกฤษให้กับนักเรียนอย่างรวดเร็ว ยืดหยุ่น เต็มตามศักยภาพเป็นรายบุคคล</a:t>
            </a:r>
          </a:p>
        </p:txBody>
      </p:sp>
      <p:sp>
        <p:nvSpPr>
          <p:cNvPr id="7" name="ลูกศรขวา 6"/>
          <p:cNvSpPr/>
          <p:nvPr/>
        </p:nvSpPr>
        <p:spPr>
          <a:xfrm>
            <a:off x="611560" y="2636912"/>
            <a:ext cx="360040" cy="21602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ลูกศรขวา 7"/>
          <p:cNvSpPr/>
          <p:nvPr/>
        </p:nvSpPr>
        <p:spPr>
          <a:xfrm>
            <a:off x="604336" y="3501008"/>
            <a:ext cx="360040" cy="21602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ลูกศรขวา 8"/>
          <p:cNvSpPr/>
          <p:nvPr/>
        </p:nvSpPr>
        <p:spPr>
          <a:xfrm>
            <a:off x="604336" y="4365104"/>
            <a:ext cx="360040" cy="21602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ลูกศรขวา 9"/>
          <p:cNvSpPr/>
          <p:nvPr/>
        </p:nvSpPr>
        <p:spPr>
          <a:xfrm>
            <a:off x="618807" y="5157192"/>
            <a:ext cx="360040" cy="21602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395536" y="188640"/>
            <a:ext cx="694292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h-TH" sz="48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KodchiangUPC" pitchFamily="18" charset="-34"/>
                <a:cs typeface="KodchiangUPC" pitchFamily="18" charset="-34"/>
              </a:rPr>
              <a:t>มาตรฐานครูสอนภาษาอังกฤษในต่างประเทศ</a:t>
            </a:r>
            <a:endParaRPr lang="th-TH" sz="48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KodchiangUPC" pitchFamily="18" charset="-34"/>
              <a:cs typeface="KodchiangUPC" pitchFamily="18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5834592" y="6381328"/>
            <a:ext cx="3744416" cy="12311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h-TH" sz="2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ข้อมูลจาก</a:t>
            </a:r>
            <a:r>
              <a:rPr lang="en-GB" sz="2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  </a:t>
            </a:r>
            <a:r>
              <a:rPr lang="en-GB" sz="20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ACTive</a:t>
            </a:r>
            <a:r>
              <a:rPr lang="en-GB" sz="2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 </a:t>
            </a:r>
            <a:r>
              <a:rPr lang="en-GB" sz="20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English</a:t>
            </a:r>
          </a:p>
          <a:p>
            <a:pPr algn="ctr"/>
            <a:endParaRPr lang="th-TH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651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5796136" y="6381328"/>
            <a:ext cx="3744416" cy="123110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h-TH" sz="2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ข้อมูลจาก</a:t>
            </a:r>
            <a:r>
              <a:rPr lang="en-GB" sz="2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  </a:t>
            </a:r>
            <a:r>
              <a:rPr lang="en-GB" sz="20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ACTive</a:t>
            </a:r>
            <a:r>
              <a:rPr lang="en-GB" sz="20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 </a:t>
            </a:r>
            <a:r>
              <a:rPr lang="en-GB" sz="2000" b="1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English</a:t>
            </a:r>
          </a:p>
          <a:p>
            <a:pPr algn="ctr"/>
            <a:endParaRPr lang="th-TH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467544" y="332656"/>
            <a:ext cx="782457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th-TH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หลักสูตรฝึกทักษะภาษาอังกฤษเข้มข้นในมาตรฐานยุโรป</a:t>
            </a:r>
            <a:endParaRPr lang="th-TH" sz="48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KodchiangUPC" pitchFamily="18" charset="-34"/>
              <a:cs typeface="KodchiangUPC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683568" y="1484784"/>
            <a:ext cx="77768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	หลักสูตร</a:t>
            </a:r>
            <a:r>
              <a:rPr lang="th-TH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ฝึกทักษะภาษาอังกฤษเข้มข้นในมาตรฐานยุโรป (</a:t>
            </a: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  <a:hlinkClick r:id="rId2" tooltip="รายละเอียดเกี่ยวกับ CEFR"/>
              </a:rPr>
              <a:t>CEFR</a:t>
            </a: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) </a:t>
            </a:r>
            <a:r>
              <a:rPr lang="th-TH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ที่เน้นการออกเสียง (</a:t>
            </a: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Phonics) </a:t>
            </a:r>
            <a:r>
              <a:rPr lang="th-TH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พร้อมๆ กับการพัฒนาทักษะการฟัง พูด อ่าน เขียน ครบทั้ง 4 ทักษะ ผ่านสื่อ </a:t>
            </a: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Interactive Multimedia </a:t>
            </a:r>
            <a:r>
              <a:rPr lang="th-TH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และ </a:t>
            </a:r>
            <a:r>
              <a:rPr lang="en-GB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English Online Edutainment </a:t>
            </a:r>
            <a:r>
              <a:rPr lang="th-TH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ที่ทันสมัยที่สุด ทำให้ทักษะภาษาอังกฤษของนักเรียนดีขึ้นอย่างรวดเร็ว มีประสิทธิภาพ และได้ผลกว่าการเรียนแบบเดิมๆ โดยนักเรียนจะมีความมั่นใจในการเรียนภาษาอังกฤษ และกล้าที่จะใช้ภาษาอังกฤษในการสื่อสารภายในระยะเวลา 1 เดือน</a:t>
            </a:r>
          </a:p>
        </p:txBody>
      </p:sp>
    </p:spTree>
    <p:extLst>
      <p:ext uri="{BB962C8B-B14F-4D97-AF65-F5344CB8AC3E}">
        <p14:creationId xmlns:p14="http://schemas.microsoft.com/office/powerpoint/2010/main" val="280582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ูปคลื่น">
  <a:themeElements>
    <a:clrScheme name="รูปคลื่น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รูปคลื่น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รูปคลื่น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28</TotalTime>
  <Words>50</Words>
  <Application>Microsoft Office PowerPoint</Application>
  <PresentationFormat>นำเสนอทางหน้าจอ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รูปคลื่น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Anupap  Bangthong</dc:creator>
  <cp:lastModifiedBy>Anupap  Bangthong</cp:lastModifiedBy>
  <cp:revision>6</cp:revision>
  <dcterms:created xsi:type="dcterms:W3CDTF">2014-09-14T14:59:47Z</dcterms:created>
  <dcterms:modified xsi:type="dcterms:W3CDTF">2014-09-14T16:04:42Z</dcterms:modified>
</cp:coreProperties>
</file>