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73" r:id="rId11"/>
    <p:sldId id="269" r:id="rId12"/>
    <p:sldId id="270" r:id="rId13"/>
    <p:sldId id="271" r:id="rId14"/>
    <p:sldId id="274" r:id="rId15"/>
    <p:sldId id="275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FC42C-58B4-47E5-8322-D46C6D0AC130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79CAE-CAAB-440D-82B5-8C63B208F4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603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ชื่อเรื่อง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ตัวแทนวันที่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เนื้อหา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ตัวแทนท้ายกระดา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2" name="ตัวแทนเนื้อหา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4" name="ตัวแทนเนื้อหา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แทนเนื้อหา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1" name="ชื่อเรื่อง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2104CC-3467-49A4-B27F-F86577940E7C}" type="datetimeFigureOut">
              <a:rPr lang="th-TH" smtClean="0"/>
              <a:t>21/06/57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2FF1B7-F00E-4E1C-97A5-6B6ED43A2DE4}" type="slidenum">
              <a:rPr lang="th-TH" smtClean="0"/>
              <a:t>‹#›</a:t>
            </a:fld>
            <a:endParaRPr lang="th-TH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60262" y="420052"/>
            <a:ext cx="6934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บันทึกสัมภาษณ์ครูภาษาอังกฤษ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:\DCIM\102NIKON\DSCN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78" y="2348880"/>
            <a:ext cx="5554709" cy="336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447292" y="1268760"/>
            <a:ext cx="4560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วันที่  ๑๙  มิถุนายน  ๒๕๕๗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8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3978" y="260648"/>
            <a:ext cx="8810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คุณลักษณะของครูสอนภาษาอังกฤษที่นักเรียนต้องการ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8061" y="1364584"/>
            <a:ext cx="38238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๔</a:t>
            </a:r>
          </a:p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ครูสอนภาษาอังกฤษที่สร้าง         ความสนุกให้กับนักเรียนเวลาเรียน</a:t>
            </a:r>
          </a:p>
        </p:txBody>
      </p:sp>
      <p:pic>
        <p:nvPicPr>
          <p:cNvPr id="3074" name="Picture 2" descr="H:\DCIM\103NIKON\DSCN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869160"/>
            <a:ext cx="2326757" cy="169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3NIKON\DSCN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022439"/>
            <a:ext cx="2398766" cy="16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04248" y="3239108"/>
            <a:ext cx="761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๕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8061" y="3791714"/>
            <a:ext cx="4176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อยากได้ครูสอนเป็นกันเอง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:\DCIM\103NIKON\DSCN1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945210"/>
            <a:ext cx="2398765" cy="156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404248" y="4831688"/>
            <a:ext cx="756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๖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81480" y="5407005"/>
            <a:ext cx="1903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ครูอารมณ์ดี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4650533" y="1732801"/>
            <a:ext cx="764503" cy="3627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>
            <a:off x="4650533" y="3429000"/>
            <a:ext cx="767864" cy="3627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>
            <a:off x="4716017" y="5229200"/>
            <a:ext cx="765640" cy="3627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389673" y="4205230"/>
            <a:ext cx="54241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ครูที่มีเทคนิคการสอนเยอะๆ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5899" y="5901677"/>
            <a:ext cx="1903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ครูสอนสนุก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3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84332" y="1844824"/>
            <a:ext cx="4932401" cy="156966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ภาคผนวก</a:t>
            </a:r>
            <a:endParaRPr lang="th-TH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6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pic>
        <p:nvPicPr>
          <p:cNvPr id="4098" name="Picture 2" descr="H:\DCIM\103NIKON\DSCN1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4977"/>
            <a:ext cx="321666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3NIKON\DSCN1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4973"/>
            <a:ext cx="33843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DCIM\103NIKON\DSCN1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5" y="3573016"/>
            <a:ext cx="3182617" cy="271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DCIM\103NIKON\DSCN1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603848"/>
            <a:ext cx="3384376" cy="271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pic>
        <p:nvPicPr>
          <p:cNvPr id="5122" name="Picture 2" descr="H:\DCIM\103NIKON\DSCN1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009"/>
            <a:ext cx="3456384" cy="242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DCIM\103NIKON\DSCN1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410"/>
            <a:ext cx="3240360" cy="241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03NIKON\DSCN1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5486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DCIM\103NIKON\DSCN13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057593"/>
            <a:ext cx="3240361" cy="268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pic>
        <p:nvPicPr>
          <p:cNvPr id="6146" name="Picture 2" descr="H:\DCIM\103NIKON\DSCN1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2403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DCIM\103NIKON\DSCN1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DCIM\103NIKON\DSCN1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8255"/>
            <a:ext cx="3240360" cy="280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DCIM\103NIKON\DSCN1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5942"/>
            <a:ext cx="3312369" cy="275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pic>
        <p:nvPicPr>
          <p:cNvPr id="7170" name="Picture 2" descr="H:\DCIM\103NIKON\DSCN1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3326768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DCIM\103NIKON\DSCN1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083"/>
            <a:ext cx="3315804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DCIM\103NIKON\DSCN1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89" y="3140968"/>
            <a:ext cx="532859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67770" y="1112549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66201" y="262522"/>
            <a:ext cx="8037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ประวัติคุณครูผู้สอน</a:t>
            </a:r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และประสบการณ์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7229" y="1343381"/>
            <a:ext cx="7133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คุณครู</a:t>
            </a:r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เจติ</a:t>
            </a:r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ยา  วิทยาขาว  อายุ  ๕๔  ปี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47300" y="2266711"/>
            <a:ext cx="4105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รับราชการครูมาแล้ว  ๒๘  ปี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15616" y="2851486"/>
            <a:ext cx="85982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สอนที่โรงเรียนปากน้ำ ตำบลกุดลาด  อำเภอเมือง  จังหวัดอุบลราชธานี   ๒๒  ปี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15616" y="3928704"/>
            <a:ext cx="74888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สอน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ที่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โรงเรียนไมตรีจิต 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ตำบลนา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คาย อำเภอตาลสุม  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จังหวัดอุบลราชธานี 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๖  ปี 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95530" y="332656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แนวคิด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5" y="1112550"/>
            <a:ext cx="820891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สร้าง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ัศนคติให้เด็กชอบภาษาอังกฤษโดยจะยังไม่เน้นในเรื่องการเขียนสักเท่าไรนักเพราะจะทำให้เด็กรู้สึกว่ายากเพราะการเขียนนั้นจะต้องเขียนให้ถูกหลักไวยากรณ์ของภาษาจึงจะใช้ได้(ประถมศึกษา)แต่ก็มิใช่ว่าจะไม่ให้เขียนเลยให้เขียนบ้างอาจจะเป็นคำศัพท์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ทำแบบฝึกหัดท้ายบท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ให้วาดรูปเกี่ยวกับภาษาอังกฤษจะเน้นในเรื่องของการฟัง  การพูด  จะสอนไปช้าๆเพื่อเน้นให้เด็กจำได้ เช่นสอนการทักทายให้เด็กเวลาเห็นคุณครูเดินผ่าน ตอนเช้า 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morning 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ตอนบ่าย 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afternoon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เป็นต้น คุณครูจะต้องมีการ 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Active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อยู่เสมอ  เน้นการมีส่วนร่วมระหว่างผู้เรียนหรือเน้นผู้เรียนเป็นศูนย์กลาง (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Child  center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)  </a:t>
            </a: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1520" y="206321"/>
            <a:ext cx="3672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ปัญหาการสอน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03656" y="1844824"/>
            <a:ext cx="3339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เด็กเราไม่ค่อยอยากพูด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17868" y="1188041"/>
            <a:ext cx="13768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-ไม่กล้า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74709" y="2492896"/>
            <a:ext cx="1709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เด็กขี้เกียจ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17407" y="3157736"/>
            <a:ext cx="31546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ขาดวินัยในตัวเอง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83568" y="836712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11560" y="650885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การพัฒนารูปแบบการสอน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737856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สื่อการสอนสมัยใหม่ เช่น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 </a:t>
            </a:r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เพลง  นิทาน เป็นต้น)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1133884" y="2564904"/>
            <a:ext cx="84611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พัฒนาตัวครูเองให้เท่าทันความคิดเด็ก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6" y="3367157"/>
            <a:ext cx="80441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-ให้เด็กทำงานเกี่ยวกับภาษาอังกฤษในรูปแบบใหม่ๆอยู่เรื่อยๆ</a:t>
            </a:r>
          </a:p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เน้นการมีส่วนร่วม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7622" y="420052"/>
            <a:ext cx="48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การแก้ปัญหาการสอน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71600" y="1534988"/>
            <a:ext cx="3252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เปลี่ยนวิธีการสอนใหม่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92301" y="3068960"/>
            <a:ext cx="4812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ขอวิทยากรประสานงานครูต่างชาติ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26519" y="2276872"/>
            <a:ext cx="1846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สอบถามผู้รู้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20998" y="319026"/>
            <a:ext cx="6202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บันทึกการสัมภาษณ์นักเรียน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:\DCIM\103NIKON\DSCN1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688632" cy="3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414285" y="1196752"/>
            <a:ext cx="4560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วันที่  ๑๙  มิถุนายน  ๒๕๕๗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8416" y="260648"/>
            <a:ext cx="6402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ความรู้สึกต่อการเรียนวิชาภาษาอังกฤษ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88014" y="1375549"/>
            <a:ext cx="54121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๔</a:t>
            </a:r>
          </a:p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รู้สึกสนุกสนาน</a:t>
            </a:r>
          </a:p>
          <a:p>
            <a:r>
              <a:rPr lang="th-TH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ชอบกาเรียนภาษาอังกฤษ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:\DCIM\103NIKON\DSCN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869160"/>
            <a:ext cx="2326757" cy="169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3NIKON\DSCN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022439"/>
            <a:ext cx="2398766" cy="16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945531" y="2925912"/>
            <a:ext cx="761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๕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01991" y="3510687"/>
            <a:ext cx="40414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รู้สึกดีเวลาเรียนภาษาอังกฤษ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88366" y="4093032"/>
            <a:ext cx="4068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สนุกสนานไปกับคุณครูผู้สอน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:\DCIM\103NIKON\DSCN1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945210"/>
            <a:ext cx="2398765" cy="156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1075565" y="4796927"/>
            <a:ext cx="756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๖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14592" y="5384454"/>
            <a:ext cx="32431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รู้สึกสนุก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และได้ความรู้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14592" y="5979036"/>
            <a:ext cx="3518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รู้สึกอยากเรียนกับคุณครู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9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112550"/>
            <a:ext cx="879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	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16273" y="260648"/>
            <a:ext cx="6126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ความรู้สึกต่อครูสอนวิชาภาษาอังกฤษ</a:t>
            </a:r>
            <a:endParaRPr lang="th-TH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88014" y="1375549"/>
            <a:ext cx="54121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๔</a:t>
            </a:r>
          </a:p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อาจารย์สอนดี</a:t>
            </a:r>
          </a:p>
        </p:txBody>
      </p:sp>
      <p:pic>
        <p:nvPicPr>
          <p:cNvPr id="3074" name="Picture 2" descr="H:\DCIM\103NIKON\DSCN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869160"/>
            <a:ext cx="2326757" cy="169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3NIKON\DSCN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022439"/>
            <a:ext cx="2398766" cy="16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945531" y="2925912"/>
            <a:ext cx="761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๕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8061" y="3775015"/>
            <a:ext cx="4176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อาจารย์สอนสนุก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:\DCIM\103NIKON\DSCN1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945210"/>
            <a:ext cx="2398765" cy="156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1075565" y="4796927"/>
            <a:ext cx="756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ป. ๖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115616" y="5716485"/>
            <a:ext cx="43027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รู้สึกอยากเรียนกับคุณครูผู้สอน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4650533" y="1732801"/>
            <a:ext cx="764503" cy="3627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>
            <a:off x="4650533" y="3429000"/>
            <a:ext cx="767864" cy="3627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>
            <a:off x="4716017" y="5229200"/>
            <a:ext cx="765640" cy="3627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00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ดาษ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กระดา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277</Words>
  <Application>Microsoft Office PowerPoint</Application>
  <PresentationFormat>นำเสนอทางหน้าจอ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กระดาษ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)</dc:title>
  <dc:creator>พระมหาอานุภาพ</dc:creator>
  <cp:lastModifiedBy>anupap2010</cp:lastModifiedBy>
  <cp:revision>90</cp:revision>
  <dcterms:created xsi:type="dcterms:W3CDTF">2012-11-25T07:04:01Z</dcterms:created>
  <dcterms:modified xsi:type="dcterms:W3CDTF">2014-06-21T06:33:36Z</dcterms:modified>
</cp:coreProperties>
</file>