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FEC71C-E82B-4798-832A-08CEA4CC7E4E}" type="datetimeFigureOut">
              <a:rPr lang="th-TH" smtClean="0"/>
              <a:pPr/>
              <a:t>24/09/57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591067-AC38-4BAD-86E7-8570E8910CF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งานที่  ๑  บันทึกสัมภาษณ์ครูภาษาอังกฤษ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7786742" cy="2352676"/>
          </a:xfrm>
        </p:spPr>
        <p:txBody>
          <a:bodyPr/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th-TH" altLang="ko-KR" dirty="0" smtClean="0">
                <a:solidFill>
                  <a:schemeClr val="tx1"/>
                </a:solidFill>
                <a:latin typeface="Angsana New" pitchFamily="18" charset="-34"/>
                <a:ea typeface="Batang" pitchFamily="18" charset="-127"/>
                <a:cs typeface="+mj-cs"/>
              </a:rPr>
              <a:t>อาจารย์ที่สัมภาษณ์ คือ อาจารย์อิงอร   จันทร์ตรี</a:t>
            </a:r>
            <a:endParaRPr lang="th-TH" altLang="ko-KR" dirty="0" smtClean="0">
              <a:latin typeface="Arial" pitchFamily="34" charset="0"/>
              <a:ea typeface="Batang" pitchFamily="18" charset="-127"/>
              <a:cs typeface="+mj-cs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th-TH" altLang="ko-KR" dirty="0" smtClean="0">
                <a:solidFill>
                  <a:schemeClr val="tx1"/>
                </a:solidFill>
                <a:latin typeface="Angsana New" pitchFamily="18" charset="-34"/>
                <a:ea typeface="Batang" pitchFamily="18" charset="-127"/>
                <a:cs typeface="+mj-cs"/>
              </a:rPr>
              <a:t>	จัดทำโดย  พระจักรพงศ์  </a:t>
            </a:r>
            <a:r>
              <a:rPr lang="th-TH" altLang="ko-KR" dirty="0" err="1" smtClean="0">
                <a:solidFill>
                  <a:schemeClr val="tx1"/>
                </a:solidFill>
                <a:latin typeface="Angsana New" pitchFamily="18" charset="-34"/>
                <a:ea typeface="Batang" pitchFamily="18" charset="-127"/>
                <a:cs typeface="+mj-cs"/>
              </a:rPr>
              <a:t>จฺ</a:t>
            </a:r>
            <a:r>
              <a:rPr lang="th-TH" altLang="ko-KR" dirty="0" smtClean="0">
                <a:solidFill>
                  <a:schemeClr val="tx1"/>
                </a:solidFill>
                <a:latin typeface="Angsana New" pitchFamily="18" charset="-34"/>
                <a:ea typeface="Batang" pitchFamily="18" charset="-127"/>
                <a:cs typeface="+mj-cs"/>
              </a:rPr>
              <a:t>นท</a:t>
            </a:r>
            <a:r>
              <a:rPr lang="th-TH" altLang="ko-KR" dirty="0" err="1" smtClean="0">
                <a:solidFill>
                  <a:schemeClr val="tx1"/>
                </a:solidFill>
                <a:latin typeface="Angsana New" pitchFamily="18" charset="-34"/>
                <a:ea typeface="Batang" pitchFamily="18" charset="-127"/>
                <a:cs typeface="+mj-cs"/>
              </a:rPr>
              <a:t>สุวฺณโณ</a:t>
            </a:r>
            <a:endParaRPr lang="en-US" altLang="ko-KR" dirty="0" smtClean="0">
              <a:solidFill>
                <a:schemeClr val="tx1"/>
              </a:solidFill>
              <a:latin typeface="Arial" pitchFamily="34" charset="0"/>
              <a:cs typeface="+mj-cs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ko-KR" dirty="0" smtClean="0">
                <a:solidFill>
                  <a:schemeClr val="tx1"/>
                </a:solidFill>
                <a:latin typeface="Angsana New" pitchFamily="18" charset="-34"/>
                <a:ea typeface="Batang" pitchFamily="18" charset="-127"/>
                <a:cs typeface="+mj-cs"/>
              </a:rPr>
              <a:t>  	 คณะครุศาสตร์ ปีที่ </a:t>
            </a:r>
            <a:r>
              <a:rPr lang="en-US" altLang="ko-KR" dirty="0" smtClean="0">
                <a:solidFill>
                  <a:schemeClr val="tx1"/>
                </a:solidFill>
                <a:latin typeface="Angsana New" pitchFamily="18" charset="-34"/>
                <a:ea typeface="Batang" pitchFamily="18" charset="-127"/>
                <a:cs typeface="+mj-cs"/>
              </a:rPr>
              <a:t>4   </a:t>
            </a:r>
            <a:r>
              <a:rPr lang="th-TH" altLang="ko-KR" dirty="0" smtClean="0">
                <a:solidFill>
                  <a:schemeClr val="tx1"/>
                </a:solidFill>
                <a:latin typeface="Angsana New" pitchFamily="18" charset="-34"/>
                <a:ea typeface="Batang" pitchFamily="18" charset="-127"/>
                <a:cs typeface="+mj-cs"/>
              </a:rPr>
              <a:t>เอกการสอนภาษาอังกฤษ</a:t>
            </a:r>
            <a:endParaRPr lang="th-TH" altLang="ko-KR" dirty="0" smtClean="0">
              <a:solidFill>
                <a:schemeClr val="tx1"/>
              </a:solidFill>
              <a:latin typeface="Arial" pitchFamily="34" charset="0"/>
              <a:cs typeface="+mj-cs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คุณลักษณะของครูภาษาอังกฤษที่นักเรียนต้องการ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อยากได้ครูที่ไม่ค่อยถือตัว เข้ากับนักเรียนได้เหมือนพี่เหมือนน้อง  บรรยากาศมันจะสนุกกว่านี้และไม่ตรึงเครียด    สอนตรงต่อเนื้อหาและเข้าใจง่าย  ค่อยชักนำเกี่ยวกับวิชาอังกฤษว่ามันมีความสำคัญต่อเราอย่างรัย เป็นเหมือนพี่ค่อยชี้ทางให้น้องได้เดินตาม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200" b="1" dirty="0" smtClean="0"/>
              <a:t>งานที่ 3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b="1" dirty="0" smtClean="0"/>
              <a:t>มาตรฐานครูสอนภาษาอังกฤษในประเทศไทย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ส่วนมากครูไทยจะเน้นแต่ไวยากรณ์ และเรื่องการเขียน เพราะเรียนสอบเข้ามหาลัยบ้างหรือที่ทำงานบ้างส่วนเรื่องการพูดนั้นไม่ค่อยได้เอาไปใช้อย่างเต็มที่   เพราะคนไทยมักขี้อายเวลาเห็นชาวต่างชาติ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ส่วนมาตรฐานของครูต่างประเทศ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คือครูต่างประเทศเขาจะเน้นไปทางการพูดมากกว่า สำเนียงเจ้าของภาษาจะดีกว่าครูไทย แต่นักเรียนไม่ค่อยกล้าที่จะสนทนากับครูต่างประเทศทั้งนี้อาจเป็นเพราะไม่ได้ศัพท์หรือไม่กล้าหรืออายเพื่อนๆในห้องกลัวพูดผิด เดี๋ยวเพื่อนๆล้อ  ทั้งนี้อาจเป็นปมด้อยทำให้ไม่ยากเรียนภาษาอังกฤษ  ก็เป็นได้</a:t>
            </a:r>
            <a:r>
              <a:rPr lang="en-US" dirty="0" smtClean="0"/>
              <a:t>....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12" descr="IMG_20140803_142953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06187" y="1805622"/>
            <a:ext cx="5731625" cy="4297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ขอบคุณคับปม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pic>
        <p:nvPicPr>
          <p:cNvPr id="4" name="รูปภาพ 20" descr="10330443_521659284600948_5986864099876972165_n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9134" y="1600200"/>
            <a:ext cx="3405731" cy="47085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10530925_344941505654311_477801049880304011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928826"/>
          </a:xfrm>
        </p:spPr>
        <p:txBody>
          <a:bodyPr>
            <a:normAutofit/>
          </a:bodyPr>
          <a:lstStyle/>
          <a:p>
            <a:r>
              <a:rPr lang="th-TH" b="1" dirty="0" smtClean="0"/>
              <a:t>แนวคิด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lvl="1">
              <a:buNone/>
            </a:pPr>
            <a:r>
              <a:rPr lang="th-TH" dirty="0" smtClean="0"/>
              <a:t>		ในส่วนตัวของอาจารย์อิงอรแล้วท่านบอกว่าภาษาอังกฤษนั้นเป็นภาษาสากลของโลกและยังเป็นภาษาที่สื่อสารกันมากในหลายๆประเทศ  แต่ในประเทศไทยนั้นเด็กไทยมีความอ่อนภาษาอังกฤษ ส่วนมากในเรื่องของการพูด  มากกว่าประเทศเพื่อนบ้านเรายากถ่ายทอดให้เด็กมีพื้นฐานในการใช้ภาษอังกฤษ และจะพัฒนาคนพัฒนาแนวคิดและรักในความเป็นครู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ประสบการณ์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ในส่วนของครูอิงอรนั้นเป็นครูสอนภาษาอังกฤษเป็นระยะเวลา </a:t>
            </a:r>
            <a:r>
              <a:rPr lang="en-US" dirty="0" smtClean="0"/>
              <a:t>24 </a:t>
            </a:r>
            <a:r>
              <a:rPr lang="th-TH" dirty="0" smtClean="0"/>
              <a:t>ปี และย้ายโรงเรียนมาสามครั้งการสอนนั้นอาจารย์อิงอรสอนในระดับประถม  พฤติกรรมทั้งหมดของเด็กก็ไม่แตกต่างกัน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ปัญหาการสอน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พื้นฐานของเขาไม่มี   </a:t>
            </a:r>
            <a:r>
              <a:rPr lang="en-US" dirty="0" smtClean="0"/>
              <a:t>(</a:t>
            </a:r>
            <a:r>
              <a:rPr lang="th-TH" dirty="0" smtClean="0"/>
              <a:t>ค่อนข้างอ่อน</a:t>
            </a:r>
            <a:r>
              <a:rPr lang="en-US" dirty="0" smtClean="0"/>
              <a:t>) </a:t>
            </a:r>
            <a:r>
              <a:rPr lang="th-TH" dirty="0" smtClean="0"/>
              <a:t>พอเรียนตามหลักสูตรก็เรียนไม่รู้เรื่อง ทำให้เด็กเริ่มที่จะเบื่อในภาษาอังกฤษและไม่อยากที่จะเรียน ทำให้เด็กมีอคติต่อวิชานี้เพราะเขาคิดว่าเป็นวิชาที่ยาก แต่ถ้ามองโดยภาพรวมแล้ว เด็กไม่ได้มีการปลูกฝันหรือมีคนชักนำให้หันมาสนใจในวิชานี้มาตั้งแต่ต้น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การพัฒนารูปแบบการสอน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จัดการเรียนการสอนจึงจำเป็นที่ต้องมุ่งพัฒนาให้นักเรียนมีความรู้ความสามารถในการใช้ภาษาในการสื่อสาร ด้วยการให้นักเรียนได้เรียนรู้จากประสบการณ์จริง จากการได้ลงมือฝึกปฏิบัติ ให้ทำได้ คิดเป็น มีนิสัยใฝ่รู้ ใฝ่เรียน และที่สำคัญก็คือการให้นักเรียนเข้าใจหรือรู้วิธีเรียนและมีพฤติกรรมการเรียนรู้ที่เหมาะสม เนื่องจากการเรียนรู้ในโลกยุคปัจจุบันนักเรียนจะมีความพร้อมอย่างสูงสุดในเรื่องเครื่องมือเพื่อการเรียนรู้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การแก้ปัญหาการสอน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อันดับแรกเราจะสอนอย่างไรให้เด็กเขาเข้าใจ และเราจะต้องมีการวางแผนประเมินเด็กไว้ก่อนพอรู้ปัญหา   ก็วางแผนที่เราจะเอามาแก้ปัญหาให้เด็กที่เราเตรียมไว้สำหรับเด็กชั้นประถมนั้น และหลังจากนั้นก็วางพื้นฐานให้เด็กได้เรียนรู้แบบค่อยเป็นค่อยไปพอเด็กเริ่มมีพื้นฐานแล้วก็เรียนเนื้อหาที่อยากขึ้นไปตามลำดับ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รูปภาพ 2" descr="10563085_344984342316694_8188776617370711382_n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983" y="1600200"/>
            <a:ext cx="6278033" cy="4708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งานที่  ๒  บันทึกสัมภาษณ์นักเรียน  ม.ต้น  ม.ปลาย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โรงเรียนบาลีสาธิตศึกษามหาจุฬาลง</a:t>
            </a:r>
            <a:r>
              <a:rPr lang="th-TH" dirty="0" err="1" smtClean="0"/>
              <a:t>กรณ</a:t>
            </a:r>
            <a:r>
              <a:rPr lang="th-TH" dirty="0" smtClean="0"/>
              <a:t>ราชวิทยาลัย</a:t>
            </a:r>
            <a:endParaRPr lang="en-US" dirty="0" smtClean="0"/>
          </a:p>
          <a:p>
            <a:r>
              <a:rPr lang="th-TH" dirty="0" smtClean="0"/>
              <a:t>นักเรียน</a:t>
            </a:r>
            <a:r>
              <a:rPr lang="th-TH" dirty="0" smtClean="0"/>
              <a:t>ที่สัมภาษณ์ คือ ชั้นมัธยมศึกษาปีที่ </a:t>
            </a:r>
            <a:r>
              <a:rPr lang="en-US" dirty="0" smtClean="0"/>
              <a:t>3 </a:t>
            </a:r>
          </a:p>
          <a:p>
            <a:r>
              <a:rPr lang="th-TH" b="1" dirty="0" smtClean="0"/>
              <a:t>ความรู้สึกต่อการเรียนวิชาภาษาอังกฤษ</a:t>
            </a:r>
            <a:endParaRPr lang="en-US" dirty="0" smtClean="0"/>
          </a:p>
          <a:p>
            <a:r>
              <a:rPr lang="th-TH" dirty="0" smtClean="0"/>
              <a:t>ไม่ค่อยชอบ ชอบไปทางสังคมมากกว่าเพราะเรียนรู้เรื่อง</a:t>
            </a:r>
            <a:endParaRPr lang="en-US" dirty="0" smtClean="0"/>
          </a:p>
          <a:p>
            <a:r>
              <a:rPr lang="th-TH" b="1" dirty="0" smtClean="0"/>
              <a:t>ความรู้สึกต่อครูสอนวิชาภาษาอังกฤษ</a:t>
            </a:r>
            <a:endParaRPr lang="en-US" dirty="0" smtClean="0"/>
          </a:p>
          <a:p>
            <a:r>
              <a:rPr lang="th-TH" dirty="0" smtClean="0"/>
              <a:t>เวลาเรียนคุณครูอธิบายพอรู้เรื่อง  ส่วนมากที่ไม่รู้เรื่องเป็นกับตัวนักเรียนมากกว่าเพราะไม่ตั้งใจเวลาครู</a:t>
            </a:r>
            <a:r>
              <a:rPr lang="th-TH" dirty="0" err="1" smtClean="0"/>
              <a:t>สอนงัยยย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ลายสุด">
  <a:themeElements>
    <a:clrScheme name="ปลายสุด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ปลายสุด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ปลายสุด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</TotalTime>
  <Words>558</Words>
  <Application>Microsoft Office PowerPoint</Application>
  <PresentationFormat>นำเสนอทางหน้าจอ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ปลายสุด</vt:lpstr>
      <vt:lpstr>งานที่  ๑  บันทึกสัมภาษณ์ครูภาษาอังกฤษ </vt:lpstr>
      <vt:lpstr>ภาพนิ่ง 2</vt:lpstr>
      <vt:lpstr>แนวคิด </vt:lpstr>
      <vt:lpstr>ประสบการณ์ </vt:lpstr>
      <vt:lpstr>ปัญหาการสอน </vt:lpstr>
      <vt:lpstr>การพัฒนารูปแบบการสอน </vt:lpstr>
      <vt:lpstr>การแก้ปัญหาการสอน </vt:lpstr>
      <vt:lpstr>ภาพนิ่ง 8</vt:lpstr>
      <vt:lpstr>งานที่  ๒  บันทึกสัมภาษณ์นักเรียน  ม.ต้น  ม.ปลาย </vt:lpstr>
      <vt:lpstr>คุณลักษณะของครูภาษาอังกฤษที่นักเรียนต้องการ </vt:lpstr>
      <vt:lpstr>งานที่ 3  มาตรฐานครูสอนภาษาอังกฤษในประเทศไทย </vt:lpstr>
      <vt:lpstr>ส่วนมาตรฐานของครูต่างประเทศ </vt:lpstr>
      <vt:lpstr>ภาพนิ่ง 13</vt:lpstr>
      <vt:lpstr>ขอบคุณคับปม </vt:lpstr>
    </vt:vector>
  </TitlesOfParts>
  <Company>1999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งานที่  ๑  บันทึกสัมภาษณ์ครูภาษาอังกฤษ</dc:title>
  <dc:creator>Com</dc:creator>
  <cp:lastModifiedBy>Com</cp:lastModifiedBy>
  <cp:revision>18</cp:revision>
  <dcterms:created xsi:type="dcterms:W3CDTF">2014-07-24T12:37:03Z</dcterms:created>
  <dcterms:modified xsi:type="dcterms:W3CDTF">2014-09-24T11:11:13Z</dcterms:modified>
</cp:coreProperties>
</file>