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D169-DCAB-4A42-AC87-7FA564390208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97B-1E4F-4914-8168-B5A9086C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5400" b="1" dirty="0"/>
              <a:t>บันทึกสัมภาษณ์นักเรียน มัธยมศึกษา</a:t>
            </a:r>
            <a:r>
              <a:rPr lang="th-TH" sz="5400" b="1" dirty="0" smtClean="0"/>
              <a:t>ต้น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50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สัมภาษณ์โดย </a:t>
            </a:r>
          </a:p>
          <a:p>
            <a:r>
              <a:rPr lang="th-TH" sz="4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พระปิยะณัฐ</a:t>
            </a: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คุณ</a:t>
            </a:r>
            <a:r>
              <a:rPr lang="th-TH" sz="4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วโร</a:t>
            </a:r>
            <a:endParaRPr lang="th-TH" sz="4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คณะครุศาสตร์ ชั้นปีที่ ๔</a:t>
            </a:r>
          </a:p>
          <a:p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วิชาเอกการสอนภาษาอังกฤษ</a:t>
            </a:r>
          </a:p>
          <a:p>
            <a:endParaRPr lang="en-US" sz="4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/>
              <a:t>บทสัมภาษณ์นักเรียน</a:t>
            </a:r>
            <a:r>
              <a:rPr lang="en-US" b="1" dirty="0"/>
              <a:t>  </a:t>
            </a:r>
            <a:r>
              <a:rPr lang="th-TH" b="1" dirty="0"/>
              <a:t>มัธยมศึกษา</a:t>
            </a:r>
            <a:r>
              <a:rPr lang="th-TH" b="1" dirty="0" smtClean="0"/>
              <a:t>ตอนต้น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เด็กหญิง นริศรา  </a:t>
            </a:r>
            <a:r>
              <a:rPr lang="th-TH" sz="4400" b="1" dirty="0" err="1">
                <a:latin typeface="Angsana New" pitchFamily="18" charset="-34"/>
                <a:cs typeface="Angsana New" pitchFamily="18" charset="-34"/>
              </a:rPr>
              <a:t>ศิ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ริบูรณ์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  (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ม.๒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โรงเรียนบ้านปลาดุก</a:t>
            </a:r>
          </a:p>
          <a:p>
            <a:pPr>
              <a:buNone/>
            </a:pP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ความรู้สึกต่อการเรียนวิชาภาษาอังกฤษ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        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หนูชอบวิชาภาษาอังกฤษค่ะ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เพราะเป็นวิชาที่สนุกมาก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และจะทำให้พูดภาษาอังกฤษเก่งอีกด้วยและจะทำให้ฟังฝรั่งได้รู้เรื่องด้วย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ค่ะ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049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ความรู้สึกต่อครูสอนวิชาภาษาอังกฤษ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sz="3500" dirty="0">
                <a:latin typeface="Angsana New" pitchFamily="18" charset="-34"/>
                <a:cs typeface="Angsana New" pitchFamily="18" charset="-34"/>
              </a:rPr>
              <a:t>          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หนูประทับใจ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ครูสอนอังกฤษตอนม.๑ ที่ทำให้หนูชอบภาษาอังกฤษมากเลยค่ะ เพราะช่วงนั้นใกล้สอบ อ่านหนังสือเยอะมาก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และหนูก็หัวไม่ค่อยจะดี อ่านไม่ค่อยรู้เรื่อง มีครูเห็นหนูนั่งอ่านหนังสือคนเดียวหลังห้อง พอรู้จึงมา</a:t>
            </a: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ช่วยแนะแนว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 แต่หนูไม่ค่อยมีพื้นฐาน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หนูเลยบอกครูว่า 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ทำไมหนูโง่ขนาดนี้</a:t>
            </a: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นะ</a:t>
            </a: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 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ครูยิ้มแล้วบอกว่า 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โลกนี้ไม่มีคนโง่หรอก มีแค่คนที่รู้กับไม่</a:t>
            </a: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รู้ถ้า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อยากจะรู้ก็ต้องเรียนสิ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  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ถ้าไม่เรียนรู้แล้วจะรู้ได้ยังไง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” 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หนูก็เกิดมีกำลังใจขึ้นมามาก</a:t>
            </a:r>
            <a:endParaRPr lang="en-US" sz="35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 3.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คุณลักษณะของครูภาษาอังกฤษที่นักเรียนต้องการ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sz="3500" dirty="0">
                <a:latin typeface="Angsana New" pitchFamily="18" charset="-34"/>
                <a:cs typeface="Angsana New" pitchFamily="18" charset="-34"/>
              </a:rPr>
              <a:t>          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อยากมีครู</a:t>
            </a: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ดูแล เอาใจใส่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รูปหล่อๆสวยๆ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   </a:t>
            </a:r>
            <a:r>
              <a:rPr lang="th-TH" sz="3500" dirty="0">
                <a:latin typeface="Angsana New" pitchFamily="18" charset="-34"/>
                <a:cs typeface="Angsana New" pitchFamily="18" charset="-34"/>
              </a:rPr>
              <a:t>และหากิจกรรมใหม่ๆ มาทำกิจกรรมในห้องเรียนหรือนอกห้องเรียนบ่อยๆค่ะ</a:t>
            </a:r>
            <a:endParaRPr lang="en-US" sz="35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เด็กชาย วินัย  ผูกมิตร (ม.๒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โรงเรียนบ้านปลาดุก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ความรู้สึกต่อการเรียนวิชาภาษาอังกฤษ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        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ตัวผมเองไม่ชอบภาษาอังกฤษเอาซะเลย  และไม่เคยคิดจะเลือกเรียนด้านภาษาอังกฤษเลย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 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เพราะรู้ตัวดีว่าคงจะเรียนไม่เอาไหนแน่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วัดได้จากตอนอยู่ประถม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เกรดภาษาอังกฤษของ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ผมนี่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ครูบอกว่าเขียนง่ายมากเลย ก็จะไม่ให้ง่ายได้อย่างไรเล่า....ก็มันเป็นเส้นตรง เส้นเดียว (เกรด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ครูไม่ต้องลากปลายปากกาหลายที ให้เมื่อย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มือ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ความรู้สึกต่อครูสอนวิชาภาษาอังกฤษ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        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ครูบางคนเวลามาสอนพูดก็ไม่รู้เรื่อง ชอบมาอ่านหนังสือให้ฟัง แต่ไม่ได้อ่านธรรมดานะอ่านเร็วมากๆ  อ่านเสร็จก็มาถามว่า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เข้าใจไหม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แต่ถ้าตอบครูไม่ได้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ก็โดนตีซะ</a:t>
            </a:r>
            <a:r>
              <a:rPr lang="th-TH" sz="4000" dirty="0" err="1">
                <a:latin typeface="Angsana New" pitchFamily="18" charset="-34"/>
                <a:cs typeface="Angsana New" pitchFamily="18" charset="-34"/>
              </a:rPr>
              <a:t>งั้น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   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ผมรู้สึกว่าผมคงจะไม่มีวันที่จะเก่งภาษาอังกฤษ หรอกครับ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คุณลักษณะของครูภาษาอังกฤษที่นักเรียนต้องการ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        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อยากได้ครูสอนภาษาอังกฤษ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ที่สอนรู้เรื่อง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พูดช้าๆ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ตั้งใจสอน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มีเวลาให้นักเรียนบ้าง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เวลาเราไม่เข้าใจก็เปิดโอกาสให้ถามได้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ไม่ใช่เวลาเราจะถามแล้วมองตาเขม้นเหมือนเราเป็นเด็กปีศาจอย่าง</a:t>
            </a:r>
            <a:r>
              <a:rPr lang="th-TH" sz="4000" dirty="0" err="1">
                <a:latin typeface="Angsana New" pitchFamily="18" charset="-34"/>
                <a:cs typeface="Angsana New" pitchFamily="18" charset="-34"/>
              </a:rPr>
              <a:t>งั้น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ถ้าได้ครูแบบนี้ก็น่าเรียนดีขึ้นเยอะเลย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2057400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 smtClean="0">
                <a:latin typeface="Angsana New" pitchFamily="18" charset="-34"/>
                <a:cs typeface="Angsana New" pitchFamily="18" charset="-34"/>
              </a:rPr>
              <a:t>สวัสดีครับ</a:t>
            </a:r>
            <a:endParaRPr lang="en-US" sz="115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78</Words>
  <Application>Microsoft Office PowerPoint</Application>
  <PresentationFormat>นำเสนอทางหน้าจอ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Office Theme</vt:lpstr>
      <vt:lpstr>บันทึกสัมภาษณ์นักเรียน มัธยมศึกษาต้น</vt:lpstr>
      <vt:lpstr>ภาพนิ่ง 2</vt:lpstr>
      <vt:lpstr>ภาพนิ่ง 3</vt:lpstr>
      <vt:lpstr>บทสัมภาษณ์นักเรียน  มัธยมศึกษาตอนต้น</vt:lpstr>
      <vt:lpstr>ภาพนิ่ง 5</vt:lpstr>
      <vt:lpstr>เด็กชาย วินัย  ผูกมิตร (ม.๒) โรงเรียนบ้านปลาดุก</vt:lpstr>
      <vt:lpstr>ภาพนิ่ง 7</vt:lpstr>
      <vt:lpstr>ภาพนิ่ง 8</vt:lpstr>
      <vt:lpstr>ภาพนิ่ง 9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บันทึกสัมภาษณ์นักเรียน มัธยมศึกษาต้น</dc:title>
  <dc:creator>Windows User</dc:creator>
  <cp:lastModifiedBy>Safety</cp:lastModifiedBy>
  <cp:revision>18</cp:revision>
  <dcterms:created xsi:type="dcterms:W3CDTF">2014-06-23T03:02:22Z</dcterms:created>
  <dcterms:modified xsi:type="dcterms:W3CDTF">2014-08-29T03:29:02Z</dcterms:modified>
</cp:coreProperties>
</file>