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479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966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536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960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081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872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891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022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799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27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775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C133-35F1-490F-8CDA-47E682F476D8}" type="datetimeFigureOut">
              <a:rPr lang="en-GB" smtClean="0"/>
              <a:pPr/>
              <a:t>29/08/2014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6F21-BBEB-46C0-A111-34558B2E8C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46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204365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b="1" dirty="0"/>
              <a:t>บันทึกสัมภาษณ์ครู</a:t>
            </a:r>
            <a:r>
              <a:rPr lang="th-TH" sz="4800" b="1" dirty="0" smtClean="0"/>
              <a:t>ภาษาอังกฤษ</a:t>
            </a:r>
            <a:endParaRPr lang="en-GB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000" b="1" dirty="0" err="1" smtClean="0">
                <a:solidFill>
                  <a:schemeClr val="tx1"/>
                </a:solidFill>
              </a:rPr>
              <a:t>พระปิยะณัฐ</a:t>
            </a:r>
            <a:r>
              <a:rPr lang="th-TH" sz="4000" b="1" dirty="0" smtClean="0">
                <a:solidFill>
                  <a:schemeClr val="tx1"/>
                </a:solidFill>
              </a:rPr>
              <a:t>  คุณ</a:t>
            </a:r>
            <a:r>
              <a:rPr lang="th-TH" sz="4000" b="1" dirty="0" err="1" smtClean="0">
                <a:solidFill>
                  <a:schemeClr val="tx1"/>
                </a:solidFill>
              </a:rPr>
              <a:t>วโร</a:t>
            </a:r>
            <a:endParaRPr lang="th-TH" sz="4000" b="1" dirty="0" smtClean="0">
              <a:solidFill>
                <a:schemeClr val="tx1"/>
              </a:solidFill>
            </a:endParaRPr>
          </a:p>
          <a:p>
            <a:r>
              <a:rPr lang="th-TH" sz="4000" b="1" dirty="0" smtClean="0">
                <a:solidFill>
                  <a:schemeClr val="tx1"/>
                </a:solidFill>
              </a:rPr>
              <a:t>ครุศาสตร์ ชั้นปีที่ ๔</a:t>
            </a:r>
          </a:p>
          <a:p>
            <a:r>
              <a:rPr lang="th-TH" sz="4000" b="1" dirty="0" smtClean="0">
                <a:solidFill>
                  <a:schemeClr val="tx1"/>
                </a:solidFill>
              </a:rPr>
              <a:t>เอกการสอนภาษาอังกฤษ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84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39005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 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ขั้นศึกษาภาระงาน เป็นขั้นที่ผู้สอนใช้นำเสนอภาระงาน ตามวัตถุประสงค์ของการเรียนรู้ โดยให้นักเรียนได้ปฏิบัติกิจกรรมในรูปแบบต่าง ๆ เช่นดูวิดีโอ ดูตัวอย่างชิ้นงาน สนทนาชวนคุยเพื่อนำไปสู่ความเข้าใจในภาระงานที่ต้องปฏิบัติ นักเรียนร่วมกำหนดข้อตกลงในการปฏิบัติภาระงาน กำหนดคุณลักษณะอันพึงประสงค์เพื่อการประเมินคุณภาพนักเรียน ตลอดทั้งการวิเคราะห์เนื้อหาทางภาษาได้แก่ ศัพท์ สำนวน และโครงสร้างทางภาษาที่ต้องเรียนรู้และนำมาใช้ในการปฏิบัติภาระ</a:t>
            </a:r>
          </a:p>
        </p:txBody>
      </p:sp>
    </p:spTree>
    <p:extLst>
      <p:ext uri="{BB962C8B-B14F-4D97-AF65-F5344CB8AC3E}">
        <p14:creationId xmlns:p14="http://schemas.microsoft.com/office/powerpoint/2010/main" xmlns="" val="26722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34718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 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      ขั้น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จัดการความรู้ ขั้นนี้ครูแนะนำแหล่งเรียนรู้ให้นักเรียนศึกษาเรียนรู้ด้วยตัวเอง จัดกิจกรรมให้นักเรียนได้นำเสนอผลการเรียนรู้ของตัวเอง ให้แลกเปลี่ยนเรียนรู้กับเพื่อนทั้งในกลุ่ม หรือระหว่างกลุ่ม ผลการเรียนรู้จะช่วยให้นักเรียนมีความรู้และความพร้อมในการปฏิบัติภาระงาน กิจกรรมการเรียนรู้ในขั้นนี้ช่วยให้ครูเห็นกระบวนการเรียนรู้ของนักเรียนแต่ละคน รวมทั้งความสามารถในการศึกษาค้นคว้า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8743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36861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ขั้นที่ 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นำสู่งานปฏิบัติ นักเรียนนำความรู้ที่ได้จากการปฏิบัติกิจกรรมในขั้นที่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ใช้ในการปฏิบัติภาระงานที่ได้รับมอบหมายอย่างอิสระตามความรู้ความเข้าใจของตัวเอง ตามลักษณะของภาระงาน (งานเดี่ยว งานคู่ งานกลุ่ม) และเตรียมความพร้อมในการนำเสนอผลงานปฏิบัติ การปฏิบัติกิจกรรมการเรียนรู้ในขั้นนี้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จะช่วยส่งเสริมนักเรียนให้ได้เรียนรู้ด้วยการลงมือปฏิบัติ และการปรับใช้ความรู้</a:t>
            </a:r>
          </a:p>
        </p:txBody>
      </p:sp>
    </p:spTree>
    <p:extLst>
      <p:ext uri="{BB962C8B-B14F-4D97-AF65-F5344CB8AC3E}">
        <p14:creationId xmlns:p14="http://schemas.microsoft.com/office/powerpoint/2010/main" xmlns="" val="20640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4004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 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5</a:t>
            </a: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รู้ชัดหลักภาษา ขั้นนี้นักเรียนจะได้เรียนรู้และเกิดความเข้าใจรูปแบบภาษาที่ถูกต้อง โดยครูรวบรวมและวิเคราะห์เนื้อหาทางภาษาจากผลงานของนักเรียน ที่เป็นข้อผิดพลาดซึ่งบ่งชี้ความเข้าใจที่ไม่ถูกต้องของนักเรียน มานำเสนอแล้วจัดกิจกรรมการเรียนรู้ให้นักเรียนได้ร่วมพิจารณาแก้ไขข้อผิดพลาดในลักษณะต่างๆ โดยครูช่วยเติมเต็มอธิบาย และให้นักเรียนทำแบบฝึกเพิ่มเติมจนนักเรียนเกิดความรู้ความเข้าใจ 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6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32147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 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6</a:t>
            </a: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พัฒนาผลงาน ในขั้นนี้นักเรียนจะปรับแก้และพัฒนาผลงานให้มีรูปแบบภาษาที่ถูกต้อง เหมาะสม เพื่อให้ครูประเมินผลการเรียนรู้ด้านความรู้ความสามารถในการใช้ภาษาที่ถูกต้อง พฤติกรรมที่มุ่งเน้นคือการนาความรู้ความเข้าใจที่ถูกต้องมาปรับแก้และพัฒนาผลงานให้มีความถูกต้องสมบูรณ์พร้อมรับการประเมิ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8384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การแก้ปัญหาหารสอนสำหรับเด็กที่มีปัญหาทางการเรียนรู้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เทคนิค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การสอนและฝึกทักษะการอ่านสำหรับเด็กที่มีปัญหาทางการเรียนรู้ นั้น ครูต้องรู้จักวิธีการเรียนรู้ของเด็กแต่ละคนก่อน โดยทำการเก็บข้อมูลเป็นรายบุคคล หรือการศึกษารายกรณี แต่ส่วนใหญ่วิธีการสอนที่ใช้ได้ผลจะต้องเป็นวิธีที่ทำให้เด็กใช้ประสาทสัมผัสต่าง ๆ เรียนรู้ให้มากที่สุด ยกตัวอย่าง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9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3000" y="548680"/>
            <a:ext cx="8435280" cy="58326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การใช้เกมในการฝึกทักษะการอ่าน เช่น เกมจับคู่ เกมต่อคำ เกมตารางสะกดคำ เป็นต้น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การใช้บทเรียนคอมพิวเตอร์สำเร็จรูป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การใช้รหัสสีในการกำกับคำ โดยใช้สีกำกับพยัญชนะต้น สระ ตัวสะกด และวรรณยุกต์ เพื่อความสะดวกในการสะกดคำ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การแรเงาคำในประโยคให้เป็นคำ ๆ เพื่อสะดวกในการอ่านและจำแนกคำ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การใช้ภาพหรือคำอ่านช่วยกำกับคำที่อ่านยาก เพื่อช่วยในการเนื้อเรื่อง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การใช้แบบฝึกทักษะการอ่าน ที่มีขั้นตอนจากง่ายไปหายาก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>
                <a:latin typeface="Angsana New" pitchFamily="18" charset="-34"/>
                <a:cs typeface="Angsana New" pitchFamily="18" charset="-34"/>
              </a:rPr>
              <a:t>7.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การส่งเสริมให้ทำหนังสืออ่านสำหรับตนเอง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>
                <a:latin typeface="Angsana New" pitchFamily="18" charset="-34"/>
                <a:cs typeface="Angsana New" pitchFamily="18" charset="-34"/>
              </a:rPr>
              <a:t>8.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การมีเพื่อนช่วยคิด มิตรช่วยสอนอ่าน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การสอนอ่านตัวต่อตัว โดยอ่านตามครู อ่านกับกลุ่มเพื่อน อ่านกับเพื่อน อ่านด้วยตนเอง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GB" dirty="0">
                <a:latin typeface="Angsana New" pitchFamily="18" charset="-34"/>
                <a:cs typeface="Angsana New" pitchFamily="18" charset="-34"/>
              </a:rPr>
            </a:br>
            <a:r>
              <a:rPr lang="en-GB" dirty="0">
                <a:latin typeface="Angsana New" pitchFamily="18" charset="-34"/>
                <a:cs typeface="Angsana New" pitchFamily="18" charset="-34"/>
              </a:rPr>
              <a:t>10.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การใช้หนังสือนิทานภาพในการสอน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อ่าน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4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2448272"/>
          </a:xfrm>
        </p:spPr>
        <p:txBody>
          <a:bodyPr>
            <a:noAutofit/>
          </a:bodyPr>
          <a:lstStyle/>
          <a:p>
            <a:r>
              <a:rPr lang="th-TH" sz="16600" b="1" dirty="0" smtClean="0"/>
              <a:t>สวัสดีครับ</a:t>
            </a:r>
            <a:endParaRPr lang="th-TH" sz="16600" b="1" dirty="0"/>
          </a:p>
        </p:txBody>
      </p:sp>
    </p:spTree>
    <p:extLst>
      <p:ext uri="{BB962C8B-B14F-4D97-AF65-F5344CB8AC3E}">
        <p14:creationId xmlns:p14="http://schemas.microsoft.com/office/powerpoint/2010/main" xmlns="" val="25189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/>
              <a:t>บันทึกสัมภาษณ์ครู</a:t>
            </a:r>
            <a:r>
              <a:rPr lang="th-TH" b="1" dirty="0" smtClean="0"/>
              <a:t>ภาษาอังกฤษ</a:t>
            </a:r>
            <a:endParaRPr lang="en-GB" dirty="0"/>
          </a:p>
        </p:txBody>
      </p:sp>
      <p:pic>
        <p:nvPicPr>
          <p:cNvPr id="4" name="Picture 0" descr="IMG_8549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33292"/>
            <a:ext cx="8072494" cy="44597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6188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0948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sz="4200" dirty="0" smtClean="0"/>
              <a:t>	</a:t>
            </a:r>
            <a:r>
              <a:rPr lang="th-TH" sz="4200" dirty="0" smtClean="0">
                <a:latin typeface="Angsana New" pitchFamily="18" charset="-34"/>
                <a:cs typeface="Angsana New" pitchFamily="18" charset="-34"/>
              </a:rPr>
              <a:t>ผู้เขียน</a:t>
            </a:r>
            <a:r>
              <a:rPr lang="th-TH" sz="4200" dirty="0">
                <a:latin typeface="Angsana New" pitchFamily="18" charset="-34"/>
                <a:cs typeface="Angsana New" pitchFamily="18" charset="-34"/>
              </a:rPr>
              <a:t>เองพึ่งจะชอบเรียนภาษาอังกฤษมาตั้งแต่เริ่มเข้ามหาลัย นอกจากนี้ ยังโชคดีได้พบอาจารย์ซึ่งมีความรู้ภาษาอังกฤษและเทคนิคการถ่ายทอดดีเยี่ยม ความเก่งและทุ่มเทของอาจารย์ทำให้ลูกศิษย์มีแรงจูงใจที่จะเรียนและรักภาษาอังกฤษไปโดยปริยาย ความรู้ที่อาจารย์ให้เป็นพื้นฐานมาจนถึงทุกวันนี้ที่กลายมาเป็นครูสอนภาษาอังกฤษ ก็ยังมีอาจารย์เป็นต้นแบบวันนี้ผู้เขียนจึงขอนำเสนอบทสัมภาษณ์ อาจารย์</a:t>
            </a:r>
            <a:r>
              <a:rPr lang="th-TH" sz="4200" dirty="0" err="1">
                <a:latin typeface="Angsana New" pitchFamily="18" charset="-34"/>
                <a:cs typeface="Angsana New" pitchFamily="18" charset="-34"/>
              </a:rPr>
              <a:t>ก๊อป</a:t>
            </a:r>
            <a:r>
              <a:rPr lang="th-TH" sz="4200" dirty="0">
                <a:latin typeface="Angsana New" pitchFamily="18" charset="-34"/>
                <a:cs typeface="Angsana New" pitchFamily="18" charset="-34"/>
              </a:rPr>
              <a:t> เพื่อถ่ายทอดเรื่องราวการเป็นนักเรียนและครูสอนภาษาอังกฤษซึ่งอาจเป็นประโยชน์ต่อนักเรียนและเพื่อนครูด้วยกัน  อาจารย์เกิดที่ อ.ตระการพืชผล จังหวัด อุบลราชธานี) เมื่อจบมัธยมศึกษา ๖ได้เข้าศึกษาต่อที่คณะมนุษยศาสตร์ ราช</a:t>
            </a:r>
            <a:r>
              <a:rPr lang="th-TH" sz="4200" dirty="0" err="1">
                <a:latin typeface="Angsana New" pitchFamily="18" charset="-34"/>
                <a:cs typeface="Angsana New" pitchFamily="18" charset="-34"/>
              </a:rPr>
              <a:t>ภัฏ</a:t>
            </a:r>
            <a:r>
              <a:rPr lang="th-TH" sz="4200" dirty="0">
                <a:latin typeface="Angsana New" pitchFamily="18" charset="-34"/>
                <a:cs typeface="Angsana New" pitchFamily="18" charset="-34"/>
              </a:rPr>
              <a:t> โดยเอกวิชาภาษาอังกฤษ เริ่มรับราชการครูที่โรงเรียนบ้านปลาดุก อาจารย์มีความรู้ภาษาอังกฤษดีเยี่ยม ช่วยบอกหน่อยครับว่าจะเรียนภาษาอังกฤษให้ประสบความสำเร็จอย่างนี้ได้</a:t>
            </a:r>
            <a:r>
              <a:rPr lang="th-TH" sz="4200" dirty="0" smtClean="0">
                <a:latin typeface="Angsana New" pitchFamily="18" charset="-34"/>
                <a:cs typeface="Angsana New" pitchFamily="18" charset="-34"/>
              </a:rPr>
              <a:t>อย่างไร</a:t>
            </a:r>
            <a:endParaRPr lang="en-GB" sz="4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6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/>
              <a:t>แนวคิด</a:t>
            </a:r>
            <a:endParaRPr lang="en-GB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5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แนวคิดและวิธีสอนภาษาอังกฤษที่มีอิทธิพลต่อการเรียนการสอนภาษาอังกฤษ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เป็น</a:t>
            </a:r>
          </a:p>
          <a:p>
            <a:pP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ที่สอง และภาษาต่างประเทศ มีดังนี้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การสอนแบบไวยากรณ์และแปล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grammar-translation method)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วิธีสอนแบบตรง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direct method)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วิธีสอนแบบฟัง-พูด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audio-lingual method)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การสอนตามแนวทฤษฎีการเรียนแบบความรู้ความเข้าใจ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cognitive code-learning)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การสอนตามแนวธรรมชาติ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natural approach)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การสอนแบบเงียบ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silent way)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7.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การสอนแบบชักชวน (</a:t>
            </a:r>
            <a:r>
              <a:rPr lang="en-US" sz="2800" dirty="0" err="1">
                <a:latin typeface="Angsana New" pitchFamily="18" charset="-34"/>
                <a:cs typeface="Angsana New" pitchFamily="18" charset="-34"/>
              </a:rPr>
              <a:t>suggestopedia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8.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การสอนแบบตอบสนองด้วยท่าทาง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total physical response method)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การสอนแบบกลุ่มสัมพันธ์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community language learning)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10.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การสอนตามแนวสื่อสาร 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communicative language teaching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GB" sz="2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2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/>
              <a:t>ประสบการณ์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ด้าน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การเรียนของผู้เรียนคงหนักไม่เท่ากาลปัจจุบัน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หาก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ตอนนี้ผู้อ่านคิดว่าตัวท่านเป็นนักเรียน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ท่าน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ก็จะถูกคาดหวังจากคุณพ่อ คุณแม่ พอสมควร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หากวันนี้ท่านอยู่ในฐานะคุณพ่อคุณแม่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ความคาดหวังต่อบุตรธิดาก็คงไม่น้อยกว่าวันที่เราท่านทั้งหลายเป็นเด็กนักเรียน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แสดงให้เห็นว่าเราถูกคาดหวังต่อกันมาเป็นทอดๆ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หากเป็นการทำงานในองค์กร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ท่าน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ก็จะคาดหวังให้คนรุ่นหลังสืบสานงาน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รักษา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วัฒนธรรม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 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พัฒนาองค์กรที่ท่านทั้งหลายได้ร่วมแรงร่วมใจสร้างสรรค์งานต่างๆขึ้นมา (จนถือเป็นอู่ข้าวอู่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น้ำ  ได้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เลี้ยงครอบครัวให้เติบโตก็ว่าได้ )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  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แต่มาถึงวันนี้สิ่งแวดล้อม(เป็นพิษ)ล่อตา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ล่อใจ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ชวนให้หลงใหลและลุ่มหลง</a:t>
            </a:r>
          </a:p>
        </p:txBody>
      </p:sp>
    </p:spTree>
    <p:extLst>
      <p:ext uri="{BB962C8B-B14F-4D97-AF65-F5344CB8AC3E}">
        <p14:creationId xmlns:p14="http://schemas.microsoft.com/office/powerpoint/2010/main" xmlns="" val="25834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dirty="0" smtClean="0"/>
              <a:t>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หากสมัยปัจจุบันนี้เด็กคนใดไม่มีภูมิคุ้มกันทางสังคม หรือทำตัวตามกระแส ก็อาจจะทำให้เสียการเรียนได้เลยทีเดียว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หนัก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ไปกว่านั้นอาจจะหมดโอกาสเรียนหนังสือเพราะหลงไปสู่เส้นทาง</a:t>
            </a:r>
            <a:r>
              <a:rPr lang="th-TH" dirty="0" err="1"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 และความคาดหวังของพ่อแม่ที่มีต่อลูกก็ไม่สมหวังดังคาดไว้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อย่างที่เป็นข่าวให้เราท่านเห็นบ่อยๆ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วันนี้อยากจะบอกแนวทาง ซึ่งเป็นแนวทางพอที่จะเป็นประโยชน์ได้ในระดับหนึ่งสำหรับคุณพ่อคุณแม่ที่มีลูกกำลังเรียนในระดับมัธยมศึกษ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ที่สำคัญมีประโยชน์มากสำหรับครูอาจารย์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ฝ่าย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ปกครองหรือฝ่ายกิจการนักเรียนหรืออาจารย์ที่ปรึกษา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ที่กำลังสอนนักเรียนในระดับมัธยมศึกษา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ครั้งนี้จะพูดถึงปัญหา สิ่งที่บอกกล่าวคราวนี้ได้จากประสบการณ์สอนเด็กในระดับมัธยมศึกษา ทำงานฝ่ายกิจการนักเรียน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และเป็นอาจารย์ที่ปรึกษา มานานพอสมควร (ตั้งแต่ พ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.2549 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เป็นต้นมา) และอ่านจากหนังสือ</a:t>
            </a:r>
            <a:r>
              <a:rPr lang="th-TH" i="1" dirty="0">
                <a:latin typeface="Angsana New" pitchFamily="18" charset="-34"/>
                <a:cs typeface="Angsana New" pitchFamily="18" charset="-34"/>
              </a:rPr>
              <a:t>จิตเวชเด็กและวัยรุ่น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ก็เลยอยากจะแชร์สิ่งที่เป็นประสบการณ์ให้ท่านได้อ่าน เพื่อเป็นประโยชน์ต่อสังคมได้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บ้าง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/>
              <a:t>ปัญหาการ</a:t>
            </a:r>
            <a:r>
              <a:rPr lang="th-TH" b="1" dirty="0" smtClean="0"/>
              <a:t>สอน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ภาษาอังกฤษก็เหมือนๆกับวิชาอื่นๆที่ตามหลักสูตรกำหนดให้ครูผู้สอนต้องจัดการเรียนการสอน และผู้เรียนต้องเรียน เนื้อหาที่อัดแน่น จนทำให้ครูผู้สอนไม่ว่าวิชาใดๆจำต้องสอนพอให้เด็กรู้ พอให้ได้เป็นพื้นฐาน และครบตามหลักสูตรที่ถูกกำหนดให้สอน โดยไม่ได้มีเวลาเพียงพอที่จะสามารถวัดเด็กได้รอบด้าน และบังเอิญทักษะทางภาษานั้นมีหลายด้านเสียด้วย เช่น การอ่าน การเขียน ไวยากรณ์ การฟัง และการเรียนภาษาที่สองยังต้องเพิ่มคำศัพท์เข้ามาอีก จึงเห็นได้ว่า เพียงแค่สอนให้ทัน ให้ครบทุกเรื่องตามเนื้อหาหลักสูตรที่ควรจะเรียนรู้ก็ยากเต็มทีแล้ว การจะไปวัดทุกทักษะแทบเป็นไปไม่ได้ ทีนี้ปัญหาการอ่านภาษาอังกฤษและภาษาไทย มันอยู่ที่ แทบจะทุกรายที่อ่านและสะกดคำภาษาอังกฤษได้</a:t>
            </a:r>
            <a:r>
              <a:rPr lang="th-TH" dirty="0" smtClean="0"/>
              <a:t>ยากลำบาก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42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29003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thaiDist"/>
            <a:r>
              <a:rPr lang="th-TH" b="1" dirty="0">
                <a:latin typeface="Angsana New" pitchFamily="18" charset="-34"/>
                <a:cs typeface="Angsana New" pitchFamily="18" charset="-34"/>
              </a:rPr>
              <a:t>ปัญหาครูสอนไม่ตรงตามวุฒิการศึกษาที่จบมา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ทำให้มีความอ่อนแอในเนื้อหาสาระ และเมื่อวัดระดับแล้วก็ปรากฏว่าครูสอบตก ขณะเดียวกันกระทรวงศึกษาธิการ (ศธ.) ก็ไม่สามารถหาครูที่จบตรงตามวุฒิการศึกษาที่สถานศึกษาขาดแคลนมาสอนตามวิชาต่างๆ ได้ทั้งหมด เพราะครูประจำการที่สอนอยู่เดิมก็จะต้องสอน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ต่อไป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1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/>
              <a:t>การพัฒนารูปแบบการ</a:t>
            </a:r>
            <a:r>
              <a:rPr lang="th-TH" b="1" dirty="0" smtClean="0"/>
              <a:t>สอน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thaiDist"/>
            <a:r>
              <a:rPr lang="th-TH" dirty="0">
                <a:latin typeface="Angsana New" pitchFamily="18" charset="-34"/>
                <a:cs typeface="Angsana New" pitchFamily="18" charset="-34"/>
              </a:rPr>
              <a:t>ในสังคมโลกปัจจุบัน ภาษาอังกฤษมีความสำคัญและจำเป็นอย่างยิ่ง ในชีวิตประจำวัน เนื่องจากเป็นเครื่องมือสำคัญในการติดต่อสื่อสาร การศึกษา การแสวงหาความรู้ การประกอบอาชีพ และการก้าวสู่ประชาคมอาเซียนในอีกไม่กี่ปีข้างหน้า การจัดการเรียนการสอนจึงจำเป็นที่ต้องมุ่งพัฒนาให้นักเรียนมีความรู้ความสามารถในการใช้ภาษาในการสื่อสาร ด้วยการให้นักเรียนได้เรียนรู้จากประสบการณ์จริง จากการได้ลงมือฝึกปฏิบัติ ให้ทำได้ คิดเป็น มีนิสัยใฝ่รู้ ใฝ่เรียน และที่สำคัญก็คือการให้นักเรียนเข้าใจหรือรู้วิธีเรียนและมีพฤติกรรมการเรียนรู้ที่เหมาะสม เนื่องจากการเรียนรู้ในโลกยุคปัจจุบันนักเรียนจะมีความพร้อมอย่างสูงสุดในเรื่องเครื่องมือเพื่อการเรียนรู้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หรือแหล่งเรียนรู้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หากนักเรียนมีวิธีเรียนรู้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หรือพฤติกรรมการเรียนรู้ที่เหมาะสม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มีนิสัยใฝ่รู้ใฝ่เรียน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นักเรียนก็จะสามารถพัฒนาตนเองให้มีความรู้ความสามารถได้ไม่ยากนัก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พฤติกรรมการเรียนหรือวิธีเรียนที่มีประสิทธิภาพ</a:t>
            </a:r>
            <a:r>
              <a:rPr lang="en-GB" dirty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จึงเป็นองค์ประกอบหนึ่งที่ทำให้นักเรียน ประสบความสำเร็จในการเรียนรู้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4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723</Words>
  <Application>Microsoft Office PowerPoint</Application>
  <PresentationFormat>นำเสนอทางหน้าจอ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บันทึกสัมภาษณ์ครูภาษาอังกฤษ</vt:lpstr>
      <vt:lpstr>บันทึกสัมภาษณ์ครูภาษาอังกฤษ</vt:lpstr>
      <vt:lpstr>ภาพนิ่ง 3</vt:lpstr>
      <vt:lpstr>แนวคิด</vt:lpstr>
      <vt:lpstr>ประสบการณ์</vt:lpstr>
      <vt:lpstr>ภาพนิ่ง 6</vt:lpstr>
      <vt:lpstr>ปัญหาการสอน</vt:lpstr>
      <vt:lpstr>ภาพนิ่ง 8</vt:lpstr>
      <vt:lpstr>การพัฒนารูปแบบการสอน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สวัสดีครับ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บันทึกสัมภาษณ์ครูภาษาอังกฤษ</dc:title>
  <dc:creator>petch</dc:creator>
  <cp:lastModifiedBy>Safety</cp:lastModifiedBy>
  <cp:revision>12</cp:revision>
  <dcterms:created xsi:type="dcterms:W3CDTF">2014-06-16T02:34:23Z</dcterms:created>
  <dcterms:modified xsi:type="dcterms:W3CDTF">2014-08-29T03:36:09Z</dcterms:modified>
</cp:coreProperties>
</file>