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th-TH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th-T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7EC602-C0B5-4811-B24B-FA89DBD3825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E8A37-184E-4FEE-884B-F75237B51C7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0AC47-610F-44D9-A0E2-BE2ABC897A8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FDA2E-71D3-459B-B066-A4C82A97DA5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3EF08-3C0A-4456-B984-E3DFAE06F7E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C4F7D-754F-4CD8-8441-EAEE7DB22D8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E6126-B240-4840-A0FB-1E5345BE744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29D83-97D0-4A05-A231-0CADB347B2C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C4328-89F0-4BB6-BC28-77A1EC98B0F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52FC8-713A-4735-AE70-D3572CCEB75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CC649-BEC4-4A32-948F-19D170DC786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th-TH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3F174C0-C1B7-4F32-A474-F790E946115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642918"/>
            <a:ext cx="7772400" cy="4000528"/>
          </a:xfrm>
        </p:spPr>
        <p:txBody>
          <a:bodyPr/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th-TH" sz="54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บทสัมภาษณ์นักเรียน</a:t>
            </a:r>
            <a:r>
              <a:rPr lang="en-US" sz="54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/>
            </a:r>
            <a:br>
              <a:rPr lang="en-US" sz="54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</a:br>
            <a:r>
              <a:rPr lang="th-TH" sz="54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โรงเรียนบ้านหนองหนอง</a:t>
            </a:r>
            <a:r>
              <a:rPr lang="th-TH" sz="54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ยาง</a:t>
            </a:r>
            <a:br>
              <a:rPr lang="th-TH" sz="54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</a:br>
            <a:r>
              <a:rPr lang="th-TH" sz="54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th-TH" sz="5400" b="1" dirty="0" err="1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ตำบลขะ</a:t>
            </a:r>
            <a:r>
              <a:rPr lang="th-TH" sz="54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ยูง  </a:t>
            </a:r>
            <a:r>
              <a:rPr lang="th-TH" sz="54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 อำเภอ</a:t>
            </a:r>
            <a:r>
              <a:rPr lang="th-TH" sz="54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อุทุมพรพิสัย  จังหวัดศรีสะ</a:t>
            </a:r>
            <a:r>
              <a:rPr lang="th-TH" sz="5400" b="1" dirty="0" err="1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เกษ</a:t>
            </a:r>
            <a:r>
              <a:rPr lang="en-US" sz="5400" b="1" dirty="0" smtClean="0">
                <a:latin typeface="IrisUPC" pitchFamily="34" charset="-34"/>
                <a:cs typeface="IrisUPC" pitchFamily="34" charset="-34"/>
              </a:rPr>
              <a:t/>
            </a:r>
            <a:br>
              <a:rPr lang="en-US" sz="5400" b="1" dirty="0" smtClean="0">
                <a:latin typeface="IrisUPC" pitchFamily="34" charset="-34"/>
                <a:cs typeface="IrisUPC" pitchFamily="34" charset="-34"/>
              </a:rPr>
            </a:br>
            <a:endParaRPr lang="th-TH" b="1" dirty="0" smtClean="0">
              <a:latin typeface="IrisUPC" pitchFamily="34" charset="-34"/>
              <a:cs typeface="IrisUPC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IrisUPC" pitchFamily="34" charset="-34"/>
                <a:ea typeface="+mn-ea"/>
                <a:cs typeface="IrisUPC" pitchFamily="34" charset="-34"/>
              </a:rPr>
              <a:t/>
            </a:r>
            <a:br>
              <a:rPr lang="th-TH" b="1" dirty="0" smtClean="0">
                <a:solidFill>
                  <a:srgbClr val="0070C0"/>
                </a:solidFill>
                <a:latin typeface="IrisUPC" pitchFamily="34" charset="-34"/>
                <a:ea typeface="+mn-ea"/>
                <a:cs typeface="IrisUPC" pitchFamily="34" charset="-34"/>
              </a:rPr>
            </a:br>
            <a:r>
              <a:rPr lang="th-TH" sz="4800" b="1" dirty="0" smtClean="0">
                <a:solidFill>
                  <a:srgbClr val="002060"/>
                </a:solidFill>
                <a:latin typeface="IrisUPC" pitchFamily="34" charset="-34"/>
                <a:ea typeface="+mn-ea"/>
                <a:cs typeface="IrisUPC" pitchFamily="34" charset="-34"/>
              </a:rPr>
              <a:t>เด็กหญิงอรทัย นิสัยกล้า</a:t>
            </a:r>
            <a:r>
              <a:rPr lang="en-US" sz="4800" dirty="0" smtClean="0">
                <a:solidFill>
                  <a:srgbClr val="002060"/>
                </a:solidFill>
                <a:latin typeface="IrisUPC" pitchFamily="34" charset="-34"/>
                <a:ea typeface="+mn-ea"/>
                <a:cs typeface="IrisUPC" pitchFamily="34" charset="-34"/>
              </a:rPr>
              <a:t/>
            </a:r>
            <a:br>
              <a:rPr lang="en-US" sz="4800" dirty="0" smtClean="0">
                <a:solidFill>
                  <a:srgbClr val="002060"/>
                </a:solidFill>
                <a:latin typeface="IrisUPC" pitchFamily="34" charset="-34"/>
                <a:ea typeface="+mn-ea"/>
                <a:cs typeface="IrisUPC" pitchFamily="34" charset="-34"/>
              </a:rPr>
            </a:br>
            <a:endParaRPr lang="th-TH" dirty="0" smtClean="0">
              <a:solidFill>
                <a:srgbClr val="002060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ความรู้สึก</a:t>
            </a:r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ต่อการเรียนวิชาภาษาอังกฤษ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 หนู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ชอบวิชาภาษาอังกฤษค่ะ</a:t>
            </a:r>
            <a:r>
              <a:rPr lang="en-US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  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เพราะเป็นวิชาที่สนุกมาก</a:t>
            </a:r>
            <a:r>
              <a:rPr lang="en-US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  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และจะทำให้พูดภาษาอังกฤษได้กับลุงฝรั่ง</a:t>
            </a:r>
            <a:endParaRPr lang="en-US" sz="3600" dirty="0" smtClean="0">
              <a:solidFill>
                <a:srgbClr val="0070C0"/>
              </a:solidFill>
              <a:latin typeface="IrisUPC" pitchFamily="34" charset="-34"/>
              <a:cs typeface="IrisUPC" pitchFamily="34" charset="-34"/>
            </a:endParaRPr>
          </a:p>
          <a:p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ความรู้สึก</a:t>
            </a:r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ต่อครูสอนวิชาภาษาอังกฤษ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หนู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ชอบ ครูสอนอังกฤษ  เพราะครูสอนดี เวลาครูมีกิจกรรม เกม ให้เล่น ทำให้หนูชอบเรียนอังกฤษ และจำศัพท์ได้ดี  </a:t>
            </a:r>
            <a:endParaRPr lang="en-US" sz="3600" dirty="0" smtClean="0">
              <a:solidFill>
                <a:srgbClr val="0070C0"/>
              </a:solidFill>
              <a:latin typeface="IrisUPC" pitchFamily="34" charset="-34"/>
              <a:cs typeface="IrisUPC" pitchFamily="34" charset="-34"/>
            </a:endParaRPr>
          </a:p>
          <a:p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คุณลักษณะ</a:t>
            </a:r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ของครูภาษาอังกฤษที่นักเรียนต้องการ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อยากมีครูฝรั่งมาสอนจะได้พูดอังกฤษได้</a:t>
            </a:r>
            <a:r>
              <a:rPr lang="en-US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 </a:t>
            </a:r>
          </a:p>
          <a:p>
            <a:endParaRPr lang="th-TH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latin typeface="IrisUPC" pitchFamily="34" charset="-34"/>
                <a:ea typeface="+mn-ea"/>
                <a:cs typeface="IrisUPC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IrisUPC" pitchFamily="34" charset="-34"/>
                <a:ea typeface="+mn-ea"/>
                <a:cs typeface="IrisUPC" pitchFamily="34" charset="-34"/>
              </a:rPr>
            </a:br>
            <a:r>
              <a:rPr lang="th-TH" sz="4800" b="1" dirty="0" err="1" smtClean="0">
                <a:solidFill>
                  <a:srgbClr val="002060"/>
                </a:solidFill>
                <a:latin typeface="IrisUPC" pitchFamily="34" charset="-34"/>
                <a:ea typeface="+mn-ea"/>
                <a:cs typeface="IrisUPC" pitchFamily="34" charset="-34"/>
              </a:rPr>
              <a:t>เด็กหญิงอ</a:t>
            </a:r>
            <a:r>
              <a:rPr lang="th-TH" sz="4800" b="1" dirty="0" smtClean="0">
                <a:solidFill>
                  <a:srgbClr val="002060"/>
                </a:solidFill>
                <a:latin typeface="IrisUPC" pitchFamily="34" charset="-34"/>
                <a:ea typeface="+mn-ea"/>
                <a:cs typeface="IrisUPC" pitchFamily="34" charset="-34"/>
              </a:rPr>
              <a:t>ทิตยา  </a:t>
            </a:r>
            <a:r>
              <a:rPr lang="th-TH" sz="4800" b="1" dirty="0" err="1" smtClean="0">
                <a:solidFill>
                  <a:srgbClr val="002060"/>
                </a:solidFill>
                <a:latin typeface="IrisUPC" pitchFamily="34" charset="-34"/>
                <a:ea typeface="+mn-ea"/>
                <a:cs typeface="IrisUPC" pitchFamily="34" charset="-34"/>
              </a:rPr>
              <a:t>โยธิการ์</a:t>
            </a:r>
            <a:r>
              <a:rPr lang="en-US" sz="4800" dirty="0" smtClean="0">
                <a:solidFill>
                  <a:srgbClr val="002060"/>
                </a:solidFill>
                <a:latin typeface="IrisUPC" pitchFamily="34" charset="-34"/>
                <a:ea typeface="+mn-ea"/>
                <a:cs typeface="IrisUPC" pitchFamily="34" charset="-34"/>
              </a:rPr>
              <a:t/>
            </a:r>
            <a:br>
              <a:rPr lang="en-US" sz="4800" dirty="0" smtClean="0">
                <a:solidFill>
                  <a:srgbClr val="002060"/>
                </a:solidFill>
                <a:latin typeface="IrisUPC" pitchFamily="34" charset="-34"/>
                <a:ea typeface="+mn-ea"/>
                <a:cs typeface="IrisUPC" pitchFamily="34" charset="-34"/>
              </a:rPr>
            </a:br>
            <a:endParaRPr lang="th-TH" dirty="0">
              <a:solidFill>
                <a:srgbClr val="002060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0"/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ความรู้สึก</a:t>
            </a:r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ต่อการเรียนวิชาภาษาอังกฤษ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หนู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ชอบเรียนอังกฤษ เพราะครูสอนสนุก  มีการท่องศัพท์ และเกม  ทำให้หนูอยากเรียนอังกฤษมีการวาดภาพกิจกรรมเกี่ยวกับศัพท์อังกฤษ</a:t>
            </a:r>
            <a:endParaRPr lang="en-US" sz="3600" dirty="0" smtClean="0">
              <a:solidFill>
                <a:srgbClr val="0070C0"/>
              </a:solidFill>
              <a:latin typeface="IrisUPC" pitchFamily="34" charset="-34"/>
              <a:cs typeface="IrisUPC" pitchFamily="34" charset="-34"/>
            </a:endParaRPr>
          </a:p>
          <a:p>
            <a:pPr lvl="0"/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ความรู้สึกต่อครูสอนวิชาภาษาอังกฤษ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ครู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สอนสนุก  มีเกม กิจกรรมมากมาย ทำให้หนูสนุกอยากเรียนอังกฤษมากกว่าวิชาอื่น  ครูจะสอนการพูดกล่าวต้อนรับผู้มาเยี่ยมเป็นอังกฤษ ชอบๆค่ะ</a:t>
            </a:r>
            <a:endParaRPr lang="en-US" sz="3600" dirty="0" smtClean="0">
              <a:solidFill>
                <a:srgbClr val="0070C0"/>
              </a:solidFill>
              <a:latin typeface="IrisUPC" pitchFamily="34" charset="-34"/>
              <a:cs typeface="IrisUPC" pitchFamily="34" charset="-34"/>
            </a:endParaRPr>
          </a:p>
          <a:p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คุณลักษณะ</a:t>
            </a:r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ของครูภาษาอังกฤษที่นักเรียนต้องการ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อยาก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ได้ครูสอนภาษาอังกฤษ</a:t>
            </a:r>
            <a:r>
              <a:rPr lang="en-US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  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ที่หล่อมาสอนค่ะ  เพื่อจะได้มีกำลังมากกว่านี้ค่ะ</a:t>
            </a:r>
            <a:endParaRPr lang="en-US" sz="3600" dirty="0" smtClean="0">
              <a:solidFill>
                <a:srgbClr val="0070C0"/>
              </a:solidFill>
              <a:latin typeface="IrisUPC" pitchFamily="34" charset="-34"/>
              <a:cs typeface="IrisUPC" pitchFamily="34" charset="-34"/>
            </a:endParaRPr>
          </a:p>
          <a:p>
            <a:endParaRPr lang="th-TH" dirty="0">
              <a:latin typeface="IrisUPC" pitchFamily="34" charset="-34"/>
              <a:cs typeface="IrisUPC" pitchFamily="34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th-TH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th-TH" sz="4800" b="1" dirty="0" smtClean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เด็กชาย</a:t>
            </a:r>
            <a:r>
              <a:rPr lang="th-TH" sz="4800" b="1" dirty="0" smtClean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>กิตติชัย  พุทธิยะ</a:t>
            </a:r>
            <a:r>
              <a:rPr lang="en-US" sz="4800" dirty="0" smtClean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  <a:t/>
            </a:r>
            <a:br>
              <a:rPr lang="en-US" sz="4800" dirty="0" smtClean="0">
                <a:solidFill>
                  <a:srgbClr val="002060"/>
                </a:solidFill>
                <a:latin typeface="IrisUPC" pitchFamily="34" charset="-34"/>
                <a:cs typeface="IrisUPC" pitchFamily="34" charset="-34"/>
              </a:rPr>
            </a:br>
            <a:endParaRPr lang="th-TH" dirty="0">
              <a:solidFill>
                <a:srgbClr val="002060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ความรู้สึกต่อการเรียนวิชา</a:t>
            </a:r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ภาษาอังกฤษ 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ผม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ชอบเรียนอังกฤษ  ในเวลาครูสอนสนุก มีเกม ทำให้จำศัพท์ได้ศัพท์มาก และครูให้วาดภาพเกี่ยวกับกิจวัตรประจำวัดของตนเอง แล้วครูบอกศัพท์ทำให้จำได้ครับ</a:t>
            </a:r>
            <a:endParaRPr lang="en-US" sz="3600" dirty="0" smtClean="0">
              <a:solidFill>
                <a:srgbClr val="0070C0"/>
              </a:solidFill>
              <a:latin typeface="IrisUPC" pitchFamily="34" charset="-34"/>
              <a:cs typeface="IrisUPC" pitchFamily="34" charset="-34"/>
            </a:endParaRPr>
          </a:p>
          <a:p>
            <a:pPr lvl="0"/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ความรู้สึกต่อครูสอนวิชาภาษาอังกฤษ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ครู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สอนสนุก มีเกมให้ตลอดเวลาสอน  ยังให้พูดเป็นอังกฤษในการร้องเพลงด้วย</a:t>
            </a:r>
            <a:endParaRPr lang="en-US" sz="3600" dirty="0" smtClean="0">
              <a:solidFill>
                <a:srgbClr val="0070C0"/>
              </a:solidFill>
              <a:latin typeface="IrisUPC" pitchFamily="34" charset="-34"/>
              <a:cs typeface="IrisUPC" pitchFamily="34" charset="-34"/>
            </a:endParaRPr>
          </a:p>
          <a:p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คุณลักษณะ</a:t>
            </a:r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ของครูภาษาอังกฤษที่นักเรียนต้องการ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อยาก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ได้ครูสอนภาษาอังกฤษพาร้องเพลงเป็นอังกฤษ</a:t>
            </a:r>
            <a:endParaRPr lang="en-US" sz="3600" dirty="0" smtClean="0">
              <a:solidFill>
                <a:srgbClr val="0070C0"/>
              </a:solidFill>
              <a:latin typeface="IrisUPC" pitchFamily="34" charset="-34"/>
              <a:cs typeface="IrisUPC" pitchFamily="34" charset="-34"/>
            </a:endParaRPr>
          </a:p>
          <a:p>
            <a:endParaRPr lang="th-TH" dirty="0">
              <a:latin typeface="IrisUPC" pitchFamily="34" charset="-34"/>
              <a:cs typeface="IrisUPC" pitchFamily="34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tx2"/>
                </a:solidFill>
                <a:latin typeface="IrisUPC" pitchFamily="34" charset="-34"/>
                <a:cs typeface="IrisUPC" pitchFamily="34" charset="-34"/>
              </a:rPr>
              <a:t/>
            </a:r>
            <a:br>
              <a:rPr lang="th-TH" b="1" dirty="0" smtClean="0">
                <a:solidFill>
                  <a:schemeClr val="tx2"/>
                </a:solidFill>
                <a:latin typeface="IrisUPC" pitchFamily="34" charset="-34"/>
                <a:cs typeface="IrisUPC" pitchFamily="34" charset="-34"/>
              </a:rPr>
            </a:br>
            <a:r>
              <a:rPr lang="th-TH" b="1" dirty="0" smtClean="0">
                <a:solidFill>
                  <a:srgbClr val="7030A0"/>
                </a:solidFill>
                <a:latin typeface="IrisUPC" pitchFamily="34" charset="-34"/>
                <a:cs typeface="IrisUPC" pitchFamily="34" charset="-34"/>
              </a:rPr>
              <a:t>เด็ก</a:t>
            </a:r>
            <a:r>
              <a:rPr lang="th-TH" b="1" dirty="0" err="1" smtClean="0">
                <a:solidFill>
                  <a:srgbClr val="7030A0"/>
                </a:solidFill>
                <a:latin typeface="IrisUPC" pitchFamily="34" charset="-34"/>
                <a:cs typeface="IrisUPC" pitchFamily="34" charset="-34"/>
              </a:rPr>
              <a:t>ชายณัฐพงษ์</a:t>
            </a:r>
            <a:r>
              <a:rPr lang="th-TH" b="1" dirty="0" smtClean="0">
                <a:solidFill>
                  <a:srgbClr val="7030A0"/>
                </a:solidFill>
                <a:latin typeface="IrisUPC" pitchFamily="34" charset="-34"/>
                <a:cs typeface="IrisUPC" pitchFamily="34" charset="-34"/>
              </a:rPr>
              <a:t>   พรหมมาศ</a:t>
            </a:r>
            <a:r>
              <a:rPr lang="en-US" dirty="0" smtClean="0">
                <a:solidFill>
                  <a:srgbClr val="7030A0"/>
                </a:solidFill>
                <a:latin typeface="IrisUPC" pitchFamily="34" charset="-34"/>
                <a:cs typeface="IrisUPC" pitchFamily="34" charset="-34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IrisUPC" pitchFamily="34" charset="-34"/>
                <a:cs typeface="IrisUPC" pitchFamily="34" charset="-34"/>
              </a:rPr>
            </a:br>
            <a:endParaRPr lang="th-TH" dirty="0">
              <a:solidFill>
                <a:srgbClr val="7030A0"/>
              </a:solidFill>
              <a:latin typeface="IrisUPC" pitchFamily="34" charset="-34"/>
              <a:cs typeface="IrisUPC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ความรู้สึก</a:t>
            </a:r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ต่อการเรียนวิชาภาษาอังกฤษ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ผม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ชอบเรียนอังกฤษ เพราะครูสอนสนุก มีเกมอังกฤษให้เล่นตลอด  ได้ร้องเพลงเป็นอังกฤษด้วย</a:t>
            </a:r>
            <a:endParaRPr lang="en-US" sz="3600" dirty="0" smtClean="0">
              <a:solidFill>
                <a:srgbClr val="0070C0"/>
              </a:solidFill>
              <a:latin typeface="IrisUPC" pitchFamily="34" charset="-34"/>
              <a:cs typeface="IrisUPC" pitchFamily="34" charset="-34"/>
            </a:endParaRPr>
          </a:p>
          <a:p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ความรู้สึก</a:t>
            </a:r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ต่อครูสอนวิชาภาษาอังกฤษ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ครู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สอนสนุก  ร่าเริง ไม่น่าเบื่อ  ครูสอนดีให้ออกมากน้าชั้น ทำกิจกรรม และเกมที่เป็นศัพท์อังกฤษ</a:t>
            </a:r>
            <a:endParaRPr lang="en-US" sz="3600" dirty="0" smtClean="0">
              <a:solidFill>
                <a:srgbClr val="0070C0"/>
              </a:solidFill>
              <a:latin typeface="IrisUPC" pitchFamily="34" charset="-34"/>
              <a:cs typeface="IrisUPC" pitchFamily="34" charset="-34"/>
            </a:endParaRPr>
          </a:p>
          <a:p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คุณลักษณะ</a:t>
            </a:r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ของครูภาษาอังกฤษที่นักเรียน</a:t>
            </a:r>
            <a:r>
              <a:rPr lang="th-TH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ต้องการ</a:t>
            </a:r>
            <a:r>
              <a:rPr lang="en-US" sz="3600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อยากได้ครูสอนภาษาอังกฤษ</a:t>
            </a:r>
            <a:r>
              <a:rPr lang="en-US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  </a:t>
            </a:r>
            <a:r>
              <a:rPr lang="th-TH" sz="3600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 เป็นฝรั่งจะได้ใกล้ฝรั่ง</a:t>
            </a:r>
            <a:endParaRPr lang="en-US" sz="3600" dirty="0" smtClean="0">
              <a:solidFill>
                <a:srgbClr val="0070C0"/>
              </a:solidFill>
              <a:latin typeface="IrisUPC" pitchFamily="34" charset="-34"/>
              <a:cs typeface="IrisUPC" pitchFamily="34" charset="-34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IrisUPC" pitchFamily="34" charset="-34"/>
                <a:cs typeface="IrisUPC" pitchFamily="34" charset="-34"/>
              </a:rPr>
              <a:t>กิจกรรมนักเรียนสร้างขึ้นเอง</a:t>
            </a:r>
            <a:endParaRPr lang="th-TH" b="1" dirty="0">
              <a:solidFill>
                <a:srgbClr val="0070C0"/>
              </a:solidFill>
              <a:latin typeface="IrisUPC" pitchFamily="34" charset="-34"/>
              <a:cs typeface="IrisUPC" pitchFamily="34" charset="-34"/>
            </a:endParaRPr>
          </a:p>
        </p:txBody>
      </p:sp>
      <p:pic>
        <p:nvPicPr>
          <p:cNvPr id="4" name="ตัวยึดเนื้อหา 3" descr="E:\รูปกิจกรรมสัมภาษณ์\IMG_35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715171" cy="428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E:\รูปกิจกรรมสัมภาษณ์\IMG_356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072493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pu_template_257">
  <a:themeElements>
    <a:clrScheme name="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4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dpu_template_257</Template>
  <TotalTime>11</TotalTime>
  <Words>251</Words>
  <Application>Microsoft Office PowerPoint</Application>
  <PresentationFormat>นำเสนอทางหน้าจอ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4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12" baseType="lpstr">
      <vt:lpstr>Arial</vt:lpstr>
      <vt:lpstr>Angsana New</vt:lpstr>
      <vt:lpstr>Calibri</vt:lpstr>
      <vt:lpstr>Cordia New</vt:lpstr>
      <vt:lpstr>dpu_template_257</vt:lpstr>
      <vt:lpstr>  บทสัมภาษณ์นักเรียน โรงเรียนบ้านหนองหนองยาง  ตำบลขะยูง    อำเภออุทุมพรพิสัย  จังหวัดศรีสะเกษ </vt:lpstr>
      <vt:lpstr> เด็กหญิงอรทัย นิสัยกล้า </vt:lpstr>
      <vt:lpstr> เด็กหญิงอทิตยา  โยธิการ์ </vt:lpstr>
      <vt:lpstr> เด็กชายกิตติชัย  พุทธิยะ </vt:lpstr>
      <vt:lpstr> เด็กชายณัฐพงษ์   พรหมมาศ </vt:lpstr>
      <vt:lpstr>กิจกรรมนักเรียนสร้างขึ้นเอง</vt:lpstr>
      <vt:lpstr>ภาพนิ่ง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บทสัมภาษณ์นักเรียน โรงเรียนบ้านหนองหนองยาง  ตำบลขะยูง    อำเภออุทุมพรพิสัย  จังหวัดศรีสะเกษ</dc:title>
  <dc:creator>อภิวฑฺฒ์โนภิกฺขุ</dc:creator>
  <cp:lastModifiedBy>อภิวฑฺฒ์โนภิกฺขุ</cp:lastModifiedBy>
  <cp:revision>2</cp:revision>
  <dcterms:created xsi:type="dcterms:W3CDTF">2014-08-09T07:39:57Z</dcterms:created>
  <dcterms:modified xsi:type="dcterms:W3CDTF">2014-08-09T07:51:27Z</dcterms:modified>
</cp:coreProperties>
</file>