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3DD9-4D6E-4248-9FFE-605084D7A007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952-E746-4C3C-96AB-F4115A8DC9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1F87-3C66-48C7-82AC-BC2EF9C8FFBF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D6D2-A849-4FB0-8B7B-F8154672C1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F16F-FF1B-49D1-8103-74F955FB1826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39CD-9613-4DF6-B9EB-C285219C62A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06D5-B9FE-4CEF-8E5B-49952C72B652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8823-2501-4090-B6AA-E2CD3F35D6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2847-A89C-4ECD-A359-D0EF134BDAB1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3078-0A4F-4BB8-AE34-B387ED998AE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F2D0-C6E0-4648-9AAC-A7C74CF38FE2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08EA-B5AE-4CE5-B4BF-0D5AF65A619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5EB0-4538-4AAB-BC33-0CB82AFE4CC3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E59A-81F1-4256-B204-17F90065AE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1429-2F47-4FFF-A4BB-BCE101081DE7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BF3F-AE46-4E15-8405-8CA9464B8E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9C5F-4510-4A6B-9F68-759FA0E716DA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D8FA-8157-4500-AD21-275C1E428F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5995-7222-4981-A562-1C6F0F1BE93C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F8EE-BCD4-4CE9-B51E-4A68F32132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46C0-000B-4C94-8298-E172F34F3363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C8E5-4DD6-4CFD-ABAF-24AEE4750E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8D7A9-1DEC-460A-AF3E-6851F861CBE7}" type="datetimeFigureOut">
              <a:rPr lang="th-TH"/>
              <a:pPr>
                <a:defRPr/>
              </a:pPr>
              <a:t>09/08/57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15048-3929-4E77-B56B-83A0CA3B90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663575"/>
            <a:ext cx="7715272" cy="1693855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บทสัมภาษณ์ในข้อ 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ประสบการณ์ในการประกอบวิชาชีพครู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th-TH" dirty="0" smtClean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643182"/>
            <a:ext cx="7415242" cy="3929090"/>
          </a:xfrm>
        </p:spPr>
        <p:txBody>
          <a:bodyPr rtlCol="0">
            <a:normAutofit fontScale="25000" lnSpcReduction="20000"/>
          </a:bodyPr>
          <a:lstStyle/>
          <a:p>
            <a:r>
              <a:rPr lang="th-TH" sz="1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ประวัติส่วนตัว </a:t>
            </a:r>
            <a:endParaRPr lang="en-US" sz="12800" dirty="0" smtClean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1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๑.ข้อมูลส่วน</a:t>
            </a:r>
            <a:r>
              <a:rPr lang="th-TH" sz="1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บุคคล</a:t>
            </a:r>
          </a:p>
          <a:p>
            <a:endParaRPr lang="th-TH" sz="8000" b="1" dirty="0" smtClean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pPr algn="l"/>
            <a:r>
              <a:rPr lang="th-TH" sz="1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ประเภท</a:t>
            </a:r>
            <a:r>
              <a:rPr lang="th-TH" sz="1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ผู้ประกอบวิชาชีพ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(  )  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ครู</a:t>
            </a:r>
            <a:endParaRPr lang="en-US" sz="12800" dirty="0" smtClean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pPr algn="l"/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นาง</a:t>
            </a:r>
            <a:r>
              <a:rPr lang="th-TH" sz="12800" dirty="0" err="1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จงกลณี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นามสกุล  ห้วยจันทร์    </a:t>
            </a:r>
            <a:r>
              <a:rPr lang="th-TH" sz="1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ตำแหน่ง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ครู </a:t>
            </a:r>
            <a:r>
              <a:rPr lang="th-TH" sz="12800" dirty="0" err="1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วิทย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ฐานะ    ชำนาญการพิเศษ</a:t>
            </a:r>
            <a:endParaRPr lang="en-US" sz="12800" dirty="0" smtClean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pPr algn="l"/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ระยะเวลาในการประกอบวิชาชีพ  ๓๐  ปี</a:t>
            </a:r>
            <a:endParaRPr lang="en-US" sz="12800" dirty="0" smtClean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pPr algn="l"/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กลุ่มสาระที่สอน ภาษาต่างประเทศ  (ภาษาอังกฤษ)</a:t>
            </a:r>
            <a:r>
              <a:rPr lang="en-US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12800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ระดับชั้นประถมศึกษาปีที่  ๖</a:t>
            </a:r>
            <a:endParaRPr lang="en-US" sz="12800" dirty="0" smtClean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แนวทางแก้ไขปัญหาการสอน</a:t>
            </a:r>
            <a:endParaRPr lang="th-TH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๑.เพิ่มเวลาเรียนเป็นหลักสูตรเพิ่มเติม  ๑ ชั่วโมง/สัปดาห์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๒.จัดกิจกรรมการเรียนการสอน  หลากหลาย เช่น </a:t>
            </a:r>
            <a:r>
              <a:rPr lang="en-US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Learn  and  Play  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การสอน </a:t>
            </a:r>
            <a:r>
              <a:rPr lang="en-US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CIPPA  MODEL  Songs and Games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๓.จัดทำชุดการเรียนเป็นนวัตกรรม  เรื่อง </a:t>
            </a:r>
            <a:r>
              <a:rPr lang="en-US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My home town   “The is </a:t>
            </a:r>
            <a:r>
              <a:rPr lang="en-US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Sisaket</a:t>
            </a:r>
            <a:r>
              <a:rPr lang="en-US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” </a:t>
            </a: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๔.ผลิตสื่อการเรียน  เช่น  บัตรคำ  บัตรภาพ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๕.ครูเข้ารับการอบรมสัมมานา  การจัดการเรียนการสอน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ภาพประกอบการสัมภาษณ์ครู</a:t>
            </a:r>
            <a:r>
              <a:rPr lang="th-TH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จงกลณี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 ห้วยจันทร์</a:t>
            </a:r>
            <a:endParaRPr lang="th-TH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098" name="Picture 2" descr="E:\รูปกิจกรรมสัมภาษณ์\IMG_3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0595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รูปกิจกรรมสัมภาษณ์\IMG_3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768" y="500063"/>
            <a:ext cx="7532464" cy="562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รูปกิจกรรมสัมภาษณ์\IMG_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233" y="714375"/>
            <a:ext cx="7245534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รูปกิจกรรมสัมภาษณ์\IMG_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11" y="642938"/>
            <a:ext cx="7341177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รูปกิจกรรมสัมภาษณ์\IMG_3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11" y="642938"/>
            <a:ext cx="7341177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รูปกิจกรรมสัมภาษณ์\IMG_3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29618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รูปกิจกรรมสัมภาษณ์\IMG_3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45" y="428625"/>
            <a:ext cx="7628109" cy="569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รูปกิจกรรมสัมภาษณ์\IMG_3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768" y="500063"/>
            <a:ext cx="7532464" cy="562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รูปกิจกรรมสัมภาษณ์\IMG_3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589" y="571500"/>
            <a:ext cx="7436822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วุฒิการศึกษาและสถานที่ปฏิบัติงาน</a:t>
            </a:r>
            <a:endParaRPr lang="th-TH" b="1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วุฒิการศึกษา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ปริญญาตรี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ครุศาสตร์บัณฑิต  สาขาวิชาเอก ภาษาอังกฤษ  วิชาโท  ประวัติศาสตร์  สถาบัน  วิทยาลัยครู</a:t>
            </a:r>
            <a:r>
              <a:rPr lang="th-TH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สุนัน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ทา  ปีที่จบการศึกษา  ๒๕๒๔</a:t>
            </a:r>
            <a:endParaRPr lang="en-US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ปริญญาโท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ศึกษา</a:t>
            </a:r>
            <a:r>
              <a:rPr lang="th-TH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ศาสตร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มหาบัณฑิต  สาขา  การบริหารการศึกษา</a:t>
            </a:r>
            <a:r>
              <a:rPr lang="en-US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สถาบัน  มหาวิทยาลัยกรุงเทพธนบุรี  ปีที่จบการศึกษา  ๒๕๕๒</a:t>
            </a:r>
            <a:endParaRPr lang="en-US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สถานที่ปฏิบัติงาน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โรงเรียนบ้านหนองยาง  สังกัด  สำนักงานคณะกรรมการศึกษาขั้นพื้นฐาน  </a:t>
            </a:r>
            <a:r>
              <a:rPr lang="th-TH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ตำบลขะ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ยูง  อำเภออุทุมพรพิสัย  จังหวัดศรีสะ</a:t>
            </a:r>
            <a:r>
              <a:rPr lang="th-TH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เกษ</a:t>
            </a:r>
            <a:r>
              <a:rPr lang="th-TH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รหัสไปรษณีย์  ๓๓๑๒๐</a:t>
            </a:r>
            <a:endParaRPr lang="en-US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รูปกิจกรรมสัมภาษณ์\IMG_3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589" y="571500"/>
            <a:ext cx="7436822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ผลงาน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ที่เกิดจากการปฏิบัติงานในหน้าที่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endParaRPr lang="th-TH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ได้รับพระราชทานเครื่องราชอิสริยาภรณ์ไทย  (เหรียญตรา) ระดับชั้น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จ.ช.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ต.ม.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ต.ช.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 ท.ม. 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ท.ช.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ปี ๒๕๔๒  รางวัลข้าราชการครูดีเด่น  เป็นที่ประจักษ์ชัดในวันครุ  สำนักงานคุรุสภาอำเภอราศีไศล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ปี ๒๕๔๔  รางวัลเป็นครูปฏิบัติการสอนดีเด่นผ่าเกณฑ์มาตรฐานวิชาชีพครู  สำนักงานคุรุสภาอำเภอราศีไศล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ปี ๒๕๔๕  รางวัลมีผลงานดีเด่น  สาขา วิชา ภาษาอังกฤษ  สำนักงานคณะกรรมการคุรุสภาอำเภอราศีไศล</a:t>
            </a:r>
            <a:endParaRPr lang="en-US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ปี ๒๕๔๘  รางวัล เหรียญทอง  ครูภาษาอังกฤษดีเด่น  ช่วงชั้นที่๒ งาน ประกวดศิลปหัตถกรรม 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สพท.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ศก.๒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ปี ๒๕๕๐  เป็นผู้มีความรู้ความสามรถในสาขา วิชา ภาษาต่างประเทศ ได้รับตำแหน่งให้มี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วิทย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ฐานะครูชำนาญการพิเศษ 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สพท.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ศก. ๒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ปี ๒๕๕๓  รางวัลครูผู้สอนกลุ่มสาระการเรียนรู้ ภาษาอังกฤษ ระดับ ดีเด่น  ในวันครู 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สพท.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ศก. ๒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ปี ๒๕๕๔  รางวัลรองชนะเลิศอันดับ  ๑  ประกวดสื่อนวัตกรรมและผลงานทางวิชาการ  กลุ่มสาระ ภาษาต่างประเทศ  </a:t>
            </a:r>
            <a:r>
              <a:rPr lang="th-TH" sz="3600" dirty="0" err="1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สพป.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ศก. </a:t>
            </a:r>
            <a:r>
              <a:rPr lang="th-TH" sz="36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๒</a:t>
            </a:r>
            <a:endParaRPr lang="en-US" sz="36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ปี ๒๕๕๕  รางวัลเป็นผู้ประกอบวิชาชีพครูผู้สอนดีเด่น  กลุ่มสาระการเรียนรู้ภาษาต่างประเทศ  คุรุสภาเขตพื้นที่  การศึกษาศรีสะ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เกษ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เขต ๒</a:t>
            </a:r>
            <a:endParaRPr lang="en-US" sz="4000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เป็นวิทยากรแกนนำระดับเขตพื้นที่การศึกษาศรีสะ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เกษ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เขต ๒</a:t>
            </a:r>
            <a:endParaRPr lang="en-US" sz="4000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เป็นคณะกรรมการตรวจผลงานการปฏิบัติงานและผลงานทางวิชาการสำหรับ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วิทย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ฐานะชำนาญการพิเศษ  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สพป.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ศก ๒  และ 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สพป.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ศก. ๔</a:t>
            </a:r>
            <a:endParaRPr lang="en-US" sz="4000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บท</a:t>
            </a:r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สัมภาษณ์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เพราะเหตุใดจึงเลือกประกอบวิชาชีพ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ครู   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อาชีพ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ครูเป็นอาชีพที่มีเกียรติ มีศักดิ์ศรีเป็นที่เคารพของบุคคลทั่วไปเป็นอาชีพที่จะต้องช่วยเหลือลูกศิษย์ ให้มีการศึกษาที่ดี เป็นพลเมืองดีของชาติในอนาคต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เป็นอาชีพที่มั่นคงจึงเลือกวิชาชีพ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ครู</a:t>
            </a:r>
            <a:endParaRPr lang="en-US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มีการดำเนินชีวิตในการประกอบอาชีพครูอย่างไร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บ้าง  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ดำเนินชีวิตของความเป็นครูจะต้องประกอบด้วยหลักปฏิบัติดังนี้คือ</a:t>
            </a:r>
            <a:endParaRPr lang="en-US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๑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เป็นครู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  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๒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เป็นเพื่อน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 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๓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เป็นพี่เลี้ยง   ๔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เป็นแบบอย่างที่ดี</a:t>
            </a:r>
            <a:endParaRPr lang="en-US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คุณสมบัติและเหตุผลในการเป็นครู</a:t>
            </a:r>
            <a: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การครองตน  เหตุผล</a:t>
            </a:r>
            <a:r>
              <a:rPr lang="th-TH" sz="40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 มีอุปนิสัยสุขุม  รอบคอบ มีความประพฤติปฏิบัติตนเป็นแบบอย่างที่ดีทั้งกาย  วาจา  ใจ มีวินัยในตนเอง  สำรวม ระวังความประพฤติ ละเว้นจากอบายมุข  มีความขยันหมั่นเพียร  วิริยะอุตสาหะ รับผิดชอบต่อหน้าที่ด้วยความซื่อสัตย์สุจริต  และจริงใจในการปฏิบัติงาน </a:t>
            </a:r>
            <a:endParaRPr lang="en-US" sz="40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r>
              <a:rPr lang="th-TH" b="1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การครองคน  เหตุผล</a:t>
            </a:r>
            <a:r>
              <a:rPr lang="th-TH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 มีความเอื้ออาทร  รักเมตตา  และเอาใจใส่ต่อศิษย์  เป็นที่รักใคร่ของเพื่อนร่วมงาน  และเป็นที่ไว้วางใจต่อผู้บังคับบัญชา  วางตนเป้นกลาง  เป็นกัลยามิตรที่ดี  ให้เกียรติกันในการทำงาน  และรับฟังความคิดเห็นของผู้อื่น  ให้การช่วยเหลือบริการงานทุกครั้งที่มีโอกาส  โดยยึดหลักทางพระพุทธศาสนาเสียสละ  โดยเห็นประโยชน์ส่วนร่วมเป็นสำคัญ  </a:t>
            </a:r>
            <a:endParaRPr lang="en-US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b="1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การครองงาน  เหตุผล</a:t>
            </a:r>
            <a:r>
              <a:rPr lang="th-TH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  มีความสามารถทางวิชาการ  มีความรู้  ความเข้าใจในสิ่งที่ปฏิบัติอย่างแท้จริงใฝ่เรียนรู้ศึกษาค้นคว้าและติดตามความก้าวหน้าของข้อมูลข่าวสาร และข้อมูลทางวิชาการนำมาพัฒนางานและพัฒนาตนอย่างสม่ำเสมอกระตือรือร้นหาเหตุของปัญหาในงาน  และหาแนวทางแก้ไขได้ดีอยู่เสมอวิเคราะห์  พัฒนาและปรับปรุงงานให้มีประสิทธิภาพให้เป็นที่ยอมรับ</a:t>
            </a:r>
            <a:endParaRPr lang="en-US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ปัญหาการ</a:t>
            </a:r>
            <a:r>
              <a:rPr lang="th-TH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สอนภาษาอังกฤษ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๑.นักเรียนไม่กล้าพูด  ไม่กล้าแสดงออก</a:t>
            </a:r>
            <a:endParaRPr lang="en-US" sz="40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40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๒.นักเรียนไม่ได้เรียนอย่างต่อเนื่อง  สาเหตุมาจาก ครูไม่ถนัดในการสอน</a:t>
            </a:r>
            <a:endParaRPr lang="en-US" sz="40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40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๓.นักเรียนส่วนใหญ่ไม่ชอบ  โดยเฉพาะนักเรียนชาย  จะไม่สนใจ</a:t>
            </a:r>
            <a:endParaRPr lang="en-US" sz="40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4000" dirty="0" smtClean="0">
                <a:solidFill>
                  <a:srgbClr val="00B0F0"/>
                </a:solidFill>
                <a:latin typeface="JasmineUPC" pitchFamily="18" charset="-34"/>
                <a:cs typeface="JasmineUPC" pitchFamily="18" charset="-34"/>
              </a:rPr>
              <a:t>๔.เวลาเรียนที่หลักสูตรกำหนดเกินไป (สัปดาห์ละ ๒ ชั่วโมง)</a:t>
            </a:r>
            <a:endParaRPr lang="en-US" sz="4000" dirty="0" smtClean="0">
              <a:solidFill>
                <a:srgbClr val="00B0F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pu_template_4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dpu_template_414.pot</Template>
  <TotalTime>52</TotalTime>
  <Words>694</Words>
  <Application>Microsoft Office PowerPoint</Application>
  <PresentationFormat>นำเสนอทางหน้าจอ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5" baseType="lpstr">
      <vt:lpstr>Calibri</vt:lpstr>
      <vt:lpstr>Cordia New</vt:lpstr>
      <vt:lpstr>Arial</vt:lpstr>
      <vt:lpstr>Angsana New</vt:lpstr>
      <vt:lpstr>dpu_template_414</vt:lpstr>
      <vt:lpstr>บทสัมภาษณ์ในข้อ   ประสบการณ์ในการประกอบวิชาชีพครู </vt:lpstr>
      <vt:lpstr>วุฒิการศึกษาและสถานที่ปฏิบัติงาน</vt:lpstr>
      <vt:lpstr> ผลงานที่เกิดจากการปฏิบัติงานในหน้าที่ </vt:lpstr>
      <vt:lpstr>ภาพนิ่ง 4</vt:lpstr>
      <vt:lpstr>ภาพนิ่ง 5</vt:lpstr>
      <vt:lpstr> บทสัมภาษณ์  </vt:lpstr>
      <vt:lpstr> คุณสมบัติและเหตุผลในการเป็นครู </vt:lpstr>
      <vt:lpstr>ภาพนิ่ง 8</vt:lpstr>
      <vt:lpstr> ปัญหาการสอนภาษาอังกฤษ </vt:lpstr>
      <vt:lpstr>แนวทางแก้ไขปัญหาการสอน</vt:lpstr>
      <vt:lpstr>ภาพประกอบการสัมภาษณ์ครูจงกลณี  ห้วยจันทร์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อภิวฑฺฒ์โนภิกฺขุ</dc:creator>
  <cp:lastModifiedBy>อภิวฑฺฒ์โนภิกฺขุ</cp:lastModifiedBy>
  <cp:revision>5</cp:revision>
  <dcterms:created xsi:type="dcterms:W3CDTF">2014-08-09T07:52:52Z</dcterms:created>
  <dcterms:modified xsi:type="dcterms:W3CDTF">2014-08-09T08:45:10Z</dcterms:modified>
</cp:coreProperties>
</file>