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2"/>
  </p:notesMasterIdLst>
  <p:sldIdLst>
    <p:sldId id="264" r:id="rId3"/>
    <p:sldId id="295" r:id="rId4"/>
    <p:sldId id="308" r:id="rId5"/>
    <p:sldId id="306" r:id="rId6"/>
    <p:sldId id="305" r:id="rId7"/>
    <p:sldId id="309" r:id="rId8"/>
    <p:sldId id="307" r:id="rId9"/>
    <p:sldId id="296" r:id="rId10"/>
    <p:sldId id="27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60" d="100"/>
          <a:sy n="60" d="100"/>
        </p:scale>
        <p:origin x="-163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036E-30FE-4ADE-8F38-417CEF70A4D6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70FF0-C452-4B3C-BF97-DB2557EEE8A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5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D737-906C-4C87-A794-5C5EB5252DA8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8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7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7E0DE17-BF38-416B-8C9A-2F2C52B2572F}" type="slidenum">
              <a:rPr lang="en-US" sz="1600">
                <a:latin typeface="PSL Kanda" pitchFamily="34" charset="-34"/>
                <a:cs typeface="PSL Kanda" pitchFamily="34" charset="-34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latin typeface="PSL Kanda" pitchFamily="34" charset="-34"/>
              <a:cs typeface="PSL Kanda" pitchFamily="34" charset="-3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19863"/>
            <a:ext cx="2209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latin typeface="PSL Kanda" pitchFamily="34" charset="-34"/>
                <a:cs typeface="PSL Kanda" pitchFamily="34" charset="-34"/>
              </a:rPr>
              <a:t>© สงวนลิขสิทธิ์ สถาบันไทยพัฒน์</a:t>
            </a:r>
          </a:p>
        </p:txBody>
      </p:sp>
    </p:spTree>
    <p:extLst>
      <p:ext uri="{BB962C8B-B14F-4D97-AF65-F5344CB8AC3E}">
        <p14:creationId xmlns:p14="http://schemas.microsoft.com/office/powerpoint/2010/main" val="23333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4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7E0DE17-BF38-416B-8C9A-2F2C52B2572F}" type="slidenum">
              <a:rPr lang="en-US" sz="1600">
                <a:solidFill>
                  <a:prstClr val="black"/>
                </a:solidFill>
                <a:latin typeface="PSL Kanda" pitchFamily="34" charset="-34"/>
                <a:cs typeface="PSL Kanda" pitchFamily="34" charset="-34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prstClr val="black"/>
              </a:solidFill>
              <a:latin typeface="PSL Kanda" pitchFamily="34" charset="-34"/>
              <a:cs typeface="PSL Kanda" pitchFamily="34" charset="-3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19863"/>
            <a:ext cx="2209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solidFill>
                  <a:prstClr val="black"/>
                </a:solidFill>
                <a:latin typeface="PSL Kanda" pitchFamily="34" charset="-34"/>
                <a:cs typeface="PSL Kanda" pitchFamily="34" charset="-34"/>
              </a:rPr>
              <a:t>© สงวนลิขสิทธิ์ สถาบันไทยพัฒน์</a:t>
            </a:r>
          </a:p>
        </p:txBody>
      </p:sp>
    </p:spTree>
    <p:extLst>
      <p:ext uri="{BB962C8B-B14F-4D97-AF65-F5344CB8AC3E}">
        <p14:creationId xmlns:p14="http://schemas.microsoft.com/office/powerpoint/2010/main" val="42930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6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4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14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8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08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BFCC-788E-480D-9013-6DE80676724F}" type="datetimeFigureOut">
              <a:rPr lang="th-TH" smtClean="0"/>
              <a:pPr/>
              <a:t>01/07/57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04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01/07/57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  <a:gs pos="100000">
              <a:srgbClr val="D1C39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8856984" cy="14401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eorgia" pitchFamily="18" charset="0"/>
              </a:rPr>
              <a:t>The  Strategies  Development  for Enhancing the Corporate Social Responsibility in Motorcycle </a:t>
            </a: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>Business</a:t>
            </a:r>
            <a:endParaRPr lang="en-US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24644"/>
            <a:ext cx="5036096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Mrs. </a:t>
            </a:r>
            <a:r>
              <a:rPr lang="en-US" sz="2800" b="1" dirty="0" err="1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Piyanart</a:t>
            </a: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  </a:t>
            </a:r>
            <a:r>
              <a:rPr lang="en-US" sz="2800" b="1" dirty="0" err="1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S</a:t>
            </a:r>
            <a:r>
              <a:rPr lang="en-US" sz="2800" b="1" dirty="0" err="1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ingchoo</a:t>
            </a:r>
            <a: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</a:b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Personal business</a:t>
            </a:r>
            <a: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.</a:t>
            </a: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/>
            </a:r>
            <a:b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</a:b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Surat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Thani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, Thailand.</a:t>
            </a:r>
            <a:endParaRPr lang="en-AU" sz="2800" b="1" dirty="0">
              <a:solidFill>
                <a:srgbClr val="00B0F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latin typeface="Georgia" pitchFamily="18" charset="0"/>
              </a:rPr>
              <a:t>Ph.D. : Innovation Management for Development</a:t>
            </a:r>
            <a:endParaRPr lang="en-AU" sz="2400" dirty="0"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17232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295232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8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19200" y="28194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5400" kern="0" dirty="0">
              <a:solidFill>
                <a:schemeClr val="accent1">
                  <a:lumMod val="25000"/>
                </a:schemeClr>
              </a:solidFill>
              <a:latin typeface="PSL Kanda" pitchFamily="34" charset="-34"/>
              <a:ea typeface="+mj-ea"/>
              <a:cs typeface="PSL Kanda" pitchFamily="34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5" y="2082914"/>
            <a:ext cx="90364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th-TH" dirty="0" smtClean="0">
                <a:latin typeface="Georgia" pitchFamily="18" charset="0"/>
                <a:cs typeface="FreesiaUPC" pitchFamily="34" charset="-34"/>
              </a:rPr>
              <a:t>(</a:t>
            </a:r>
            <a:r>
              <a:rPr lang="en-US" dirty="0">
                <a:latin typeface="Georgia" pitchFamily="18" charset="0"/>
                <a:cs typeface="FreesiaUPC" pitchFamily="34" charset="-34"/>
              </a:rPr>
              <a:t>Business cannot succeed in a society that fails</a:t>
            </a:r>
            <a:r>
              <a:rPr lang="en-US" dirty="0" smtClean="0">
                <a:latin typeface="Georgia" pitchFamily="18" charset="0"/>
                <a:cs typeface="FreesiaUPC" pitchFamily="34" charset="-34"/>
              </a:rPr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en-US" sz="3000" dirty="0" smtClean="0">
                <a:latin typeface="Georgia" pitchFamily="18" charset="0"/>
                <a:cs typeface="FreesiaUPC" pitchFamily="34" charset="-34"/>
              </a:rPr>
              <a:t> </a:t>
            </a:r>
            <a:endParaRPr lang="en-US" sz="3000" dirty="0">
              <a:latin typeface="Georgia" pitchFamily="18" charset="0"/>
              <a:cs typeface="FreesiaUPC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3336" y="3028146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i="1" dirty="0">
                <a:latin typeface="FreesiaUPC" pitchFamily="34" charset="-34"/>
                <a:cs typeface="FreesiaUPC" pitchFamily="34" charset="-34"/>
              </a:rPr>
              <a:t>Bjorn </a:t>
            </a:r>
            <a:r>
              <a:rPr lang="en-US" i="1" dirty="0" err="1">
                <a:latin typeface="FreesiaUPC" pitchFamily="34" charset="-34"/>
                <a:cs typeface="FreesiaUPC" pitchFamily="34" charset="-34"/>
              </a:rPr>
              <a:t>Stigson</a:t>
            </a:r>
            <a:endParaRPr lang="en-US" i="1" dirty="0">
              <a:latin typeface="FreesiaUPC" pitchFamily="34" charset="-34"/>
              <a:cs typeface="FreesiaUPC" pitchFamily="34" charset="-34"/>
            </a:endParaRPr>
          </a:p>
          <a:p>
            <a:pPr algn="r" eaLnBrk="1" hangingPunct="1"/>
            <a:r>
              <a:rPr lang="th-TH" i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i="1" dirty="0"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i="1" dirty="0">
                <a:latin typeface="FreesiaUPC" pitchFamily="34" charset="-34"/>
                <a:cs typeface="FreesiaUPC" pitchFamily="34" charset="-34"/>
              </a:rPr>
              <a:t>WBCSD)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09600" y="3057049"/>
            <a:ext cx="7924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5199"/>
            <a:ext cx="2664296" cy="22280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313338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XFx0YFxgYGBwbHRwXGRwcFxcYFxoaHiggGBolHBgdITEhJSkrLi4uFx8zODMsNygtLisBCgoKDg0OGxAQGywkHyUsLCwsLCwsLCwtLCwsLCwsLCwvLCwsLCwsLCwsLCwsLCwsLCwsLCwsLCwsLCwsLCwsLP/AABEIAMIBAwMBIgACEQEDEQH/xAAcAAABBQEBAQAAAAAAAAAAAAAFAAIDBAYBBwj/xABFEAACAQIEAwYDBgQCCQQDAQABAhEAAwQSITEFQVEGEyJhcYEykaFCUrHB0fAUI2LhB5IWM0NTcoKi0vEVY7LCVIPiJP/EABoBAAMBAQEBAAAAAAAAAAAAAAABAgMEBQb/xAAuEQACAgECBQEHBQEBAAAAAAAAAQIRAxIhBBMxQVEUBSJhcYHB8JGhsdHhMkL/2gAMAwEAAhEDEQA/AMULltoUnQiN4jpJ1/Ou9wh1BK6bbmemw+dMxbWwc0kEkQo2A9Dr70hiAQYaTyH66aHeoarZMzW+4b7NrcNwLZcKepI28wedeiYVXj+YVJ5ZZ+s15Hw26c4Mag7kae5rX4DtNlMRC66Dqek+ddODLGGzMMuNy3RtAKdloFb4+Mqkk6mCAJO0yI3E/jWowS95hRcTKSQYJAOxPmNa6HxEa23MY4W2U7a6D0qvdxiBzb1zQTsY2nela4wiJ/NtidlgiSJyywzaQdJ8xpvWT4niSLhIk5hsSpIInP4JOdf6oA6dah8Suxfp3Yb7NYq2uGw6FgGNsQPaaO5K874dih/L7wDKLYXRyo1XSWAMNMaAfa18tJhMbYNkA3yrKJBIPiJGgiDl8XmZCmj1SQ3w9vqaHJTrq+I7bn8azuHxa3AuVnVmfJDMOevhAXWBDTFHcZdt4fDrcuMekgM+p1GbIhy+HXWnHiE3uD4dpbEgT0pd2dazlztthR9pj6W7n5qKlsdrLDAtFwDq1pgPmQBWvNj5MuTLwHslcyUAv9s8Mm7T5ABv/iTUFvt3hjvmH/Kf0o50fIcifg02SlkoJb7X4Ux/NEnYf+NqtW+P2WMBp9JOvTQaU+bHyLky8BDJXMlN/ih0b/K//bS/iR/V/kf9KvURpZ0pXMlL+JXz+R/MVz+JXrRqDScyVwpXf4lfvD5iufxC/eHzFPULScKU0pT+/X7wrner1HzFGoNJE8AEnYUP4dic98nYZSAJjSRVbjfEgTlU6DeOZ/QVS4disrFmJRQNwoYzI3EjTTesMmU6cWLv3Ngba8wD7TVTEXlBCqoJJjksepANZ3H9p1FtiL6d4ADkIIJ9NSCYMxWWu8WdzngvmMwNzrl26iPL61g81LY15fk9KNtTAEddzNQ37UEb6mNvKawLcXeQxJQ/dkzIncchvrPOj2G7QFimeIgSep6g69aqHELuTPD4DJWlSTEoRIYfMUq7NcfJx6GeSX+GXCouAEicsbkHWNOYGWJ60RwuACZUzNmPxEbE9J5VFZxNy4ptG7bIIJhSwLEQR9kLoARvsxpyYgAhEIVQwBMZo5EknWvEybbI9Vq+gVThoTMZJJOgmfLrz/fSlc4eGICo+aNxOpMRA/KqV7FoAe7LEExvpMHkZP8AYVEt3MyjxajXWCddInTz/WsVqA1nCOFXiyhrVxULAMzKVhebajeOdbTg2KOHwiWWV2fUZvCVh3JE+IGADvHKvF+0CG3eaIEljodvERA9xtRLhV/Nfw5Ea3UXUy3xCR7STHlWqg4ytdy0o10NlxHiltwcjFLoUJpAJAkmSWASCAJMkgDYb5LG4suNSSw1JM6+eoGmXbfntOkLXCrkyuhYnwz8yWHXpz51XuatrtBy7rEDmOekafOaepMy2HvGYMGOUjYyQCOpmIHnrp8rvD8SUcPGoGg10J2PhiI31mqdvBiCQ2p1IO0jUEQd5G9ROXVSwEjcnrJ9do6TUuW4fE0RxxzoAJWQcoEx5Sd+oGu+kVr+0HakYXA95Ye2bgKJlJUkxvKq0kRIO30rznB4vMqhyRMTqBvIBPKYM+VQY5Vvd6B4jaRrksxnKNIAaJguIjoauDdlR3NDY4i+PQ37dg2MpyXO4C5XfQ5iWIK6MNNes61OvZW7dAaU/wD2XAW+QGnzrKdmOLG0oVFDMSxIjYGBr00Feo9keIfxNkyiBlOUyu4OoPXr8q9DDlgo6e9/sedxePiOZrX/ABVdXd/QAJ2HfncT/lP6mmYvsoEgFyCR5MK338Ck6qg5fCefpXDwtCCAFEiJhvX9K6I8TBP3kq+X+nnZMHEyTeOTT+f20fcw2D7CtcTOHU6kZdRtG+h61UxfY+9bE92fI2xP0U6+9ejWeHtbQqMxBYfDodRqdd+VWkS5KKytoSQSViAJAJHnpUzcXK41Rtiy54wUcieqv3/PxHhF/i2Jw9wot11gkfCdwY2OwrZdme0b3u7DEzHjYiBp4Z8ycs+pignb6yDib+VQYIAJmc8JoOfUx8qH4e3dtqsbhRpOsnUz9dK4ZT0vY9jTqR65evKqF2aFHPfnA2qvxDHpaDS65lE5SQPPp+9KznC8WL1nuXJDETMa7iCJOsGBH7GexliHe2WkBswnf+nMF0J8/wAKqXEurRksO+4c4Z2mYuBcEIWO4mATI1jWAR7UV4Zx5LpZTAIZhOkZV3YEjXXl6Vbs9kMCJQXD3i2w7oGUsAVknLEx5enlUF3szhonvr1ueoXSInbaNv2KmM8i7lvFFk9/iVpSRmkggEADmJ6VW4lfm0e6IksE2A1Y5dNNN9+mtNt9i1uEhMSSZaZtETlgGSCJjMOfOgOMtPYd7RctkfVspVW0jTWABNXzpLqJYV2KVhSxmY31Og009hzorjeDPbw7Mjd8g0N1coUt0BJ1E6TXLfBrzJJTRgY1Gx95oJxe+LKtaYFSoHSRGwGkiddZAqJydbGsUC34FcuFmyA6gElgviMwPEwk6HbXSn2uHNYbxKbWg1iTEeE6HbXcVJbxht4VSx+K9cKzqWCoqiPu63CZPKfKrHEghZUZfElm0vhDFg3dIx20gGdzyNQ7o2VKFp7vt97KVvhTB3ZWViWkLBy66yfPy8qrWBcJyAKrGZaZUaTyJEnSOVPu4sBBIm4vhgwPoYJH4QK5fxAu+EOyHSTMD0iJJ6a/OoMwjasAAA5yRucx+kQIpVFbtlRGcmOpM++lKpteQ0/Aq3LYSGUANmEaREaiB00FQ3cHbty3iIPiHUyJA0G2tHm4fdueEKAI3YaSsgee+unUVeTswSylyGgR4QyjqAQy7yTt5VlexrFPrRhsfjWzyGMjrqfLlEVWt465OrEmImf3O9bz/Q0SxPMRz2kH5wIqrxDsQd7A10+NwZIjMQRGXnpB9ejU4lcuXgA40s4LsfiiGiT5gx5SZ016aVa7IKrYjCgECL3z5AjT8aL2ezN9k7praoIALZlPqRrr6aVzgPZvGWLyHus6K+aFuICddAAzAT7+9aQku7E4Si7SMJir7l3yk5c7EdPiJor2RTv8dhrdzVHvKrwcsg7+mlELXZzHoCP4RXBJM5rZOvnnqDg/YfG3L9u2bDJmOXM8FV3MsVJ006c60TiyNDXYdxw91fvrbaFW7dVV5gW3KbnfQCqycYMDSNOp26eWnSN6K8M4c9gYm1esxpcBuMhA8Lr/AKokQQ2SfPSrnAuD2b+KtYdmSS3jC2yphQWcB8sbA/lWT072U8dRTYO4FwHE4hWNlC1tJzsfCnPT+o+kwPKiHD+x1976d0wY22UsRqFgzLEwIkfDqSPWK95wVpEVbaKqooChQIAXoB0rKcDwK4VsTat7d8X56B1Urv0qcWRyfwJjKNdNwXxDs4zKzBLb3olu7sm2jQIhdCNhsW96y3Ae1LWQ6jCJezPBzDUQPhAIOxnpvXrK4mAJNeef4wYH+UmKtEoyuFuFSVzK+gLRuQwAn+o1ty1dovnNrS+hcxHa02wx/wDT7eUKWmMoMbDW3vVfFf4gZZjBBeUi4VGbkYAEiJrC9keG4vG3wlp7jZRmbNcbKF2EydpI0FekcN/w2KBW4hjGuKBogZoDH+tzJ9AATp7kYu9xNxoXCOMnFKTbcqQQCuZpnKTEz8O8emtXu4ujMdDIiczGND1Oh1n2FQJ2LOHL3MHGIQ/7NnCsIOwOWGjXcg1nG7W21um1cwzI4JDA7qQNR8Q6V2RlBLfb6HHPHNy23+oexHBe9YB7aE6kloJ055jLSJHzrLcVsgXG6aH0zDNGnT2ojgO0C33toLN+3mbKpYLBJIH+8JGscqC8exCks4JVSBqQJ0ULt6iubipQcVXUrCpp79CNMcqkkgaDeIiRtO+/4VGbQN5DlEsVXbcmBqTy1OlAL2KDIZmZ2k/gPPnVrg+N7u9hwxIRbiFyMx8IYE/D8WnlXJCLvqbM96ONuDQiyDqsi7B8OnNNwTtSXF3fuz6PbP6b0Mu8ewgAuN3ardZwjMHUsdnHwSG1E/2qI8Y4c212z4hAi8UzCc22kmdZrtsig5axLz4rT+wSeXR/L6CvJOLYtP4q412fFcJUEkaEkbA7zHlXqt/iFtmS4MWqpBOQG3luaHWSMx3HwnkK8WtKLmIV9A2aSM2Ykg6kiSc3RQNamW4RPRzjASmXIVXLlYxpI8RGsrpptz6a1jO0uLwwvXbt1C5IKJlO5jQk7QAP+qjDYRlgmzeUQQf5h+IAQSGIgbk6fhQ3E4S3e8FxgqElgdTLMT4YXUaINfPzrTMoY0ve6/nlk4m5Pp+fsZliLlixaS4tuRczhg40Z11lVJIgLPUg6bUQ4ri7PfXSHhWuAkkSYAIXLzXwwdQd+Z0rScR7GYWzw5r+RxcXD237wXd7rBNMhEqMzfSvO8Pw83QSCWgbREHlJOlZ9TVqupax4W4Q1vxakdTlBIRXECRG59eVQpca5AnI0QXjRo1EL5Rvyp2E4NeYEBGiORVpOkzrp/arOJ4XiB4UttlXQMywefiG5HLnyo0PwLUvJQxA8RkmRprrsI3512iacOYAZrcmNSbcmecmNaVRofgdo9CXF2+bsP8AkP609cXY53o/5DWbDx9kfP8AQ05bxGw/6j+tT6eBv6jIadb+H/8AyB/kNSjuOWIX/Kayn8S3n8z+tO/i25g/P9aXp4B6nJ5NK5tcrob0gfiar4ohkZVCMSNrsFD5Osyw8qBHEHmPov6UjeHOfZV/Sj08bB8TMM4+7lC6XIO5Rs0ddFU/WK5YxF0L3lo3BcA8GcAgHkSCNff5UGzL95/8o/WnAr98+6/3oWBLoJ55PqF24e9yHd7haQxWNM3OBG0zRns5wwd+LkRkQgCOZ8OnPYmsiCOVz6NWs7Cb3TnzeFRz5k9fSssuLTFuyJZLVGmbHJaBLZidSQqs5AjViFBgR+dBsDe7yXGzg5fMKxKn3UrQftHcdMXczoGR0BtlpIzKPEB906g+HKfM0cwNrLbtKI8KJBmYIRMwJ89/Raz4f/pGelqKYO4mTlDDY+FvP7voZg+hNS8bwAxeCuW2MBlBmJgqRcBiRzUc6J3bK+IESlzRlIkT+h/SvO+J4sojg3boNp3XW68DLIBIBOkQdjXbOVF48eo13+GdrCYazds2byXcRmm9Ag6HKAATqqzyJ1Y9a3WJsB1ykAiefl+dfOvZUvZ4khAMle+XQmVuKHmOfxHfmvUV9F4M+BdI0GnnGtW04kt2cwtgW1ygADfT61iO3/ZmzdZMTkOditt2BMBT4czL9oxpIgjTflvWrwzFdrcU+PNh7hNq2Wtm2NAQoOrfeaQDJ57RSabTBOmF8HwZLTsyf7K4otqSGEc7hyqDcHOFAIjU048Htp30XM3dqCklZYtrMqDCDooYjmRUdjiIRs2VufPqCvTzqL+MX+sfKufRPwaKUUEb/B7cuGVGyWxcJhSWJ+6AdUEavMjpUC9l7TsICqxtd7cKKjALy7uVm5/xQAOpqu2LQ82+VSXL2HIWBlYfEwHxdJ15DSloa/8AI9S8lvEcCS5bwVuDOW6y6hgFdszMYBzHQaLMelAsT2et3VsjLlVrhRCQ4Bg7HKpKgkGI1BOsaVcFxjGa8DkJ7rSMqTKr4RvqddTrTbuK7tQ4fxZoDBmHib+oDSY96ve+gtq6lbtLwXNZwlsFLduyWtvmbVHe4WzSR8BgDN1OsVU4J2e7q53jFctl1LDMCTBDEqRoyxzXpqAKLXMZiCiwq5FAZYOhInx5CNX3MnU0Obity4xY3BLfEYkn1JOvvXUsGruc0s1djbcVuMLVwJcvOz2XZEOVlIc6MColgOWUmAa8juYPFJdUhGBYZlLHw8vGWJIB2+lbPD2A41xloEfYNy2G9lJqret4bUXWvN18Nv8AM1Xp4vq7+hHOa7DDxS/csDDXX/iNfEAND8JVWY7qpUERHnNEuEHCWT//AKjnYCe7txlTpI0k/wDnTnzhGI4fakKMQBzEW4/Gn4LD8LQ3JS6ytBSYld8w0aCNoNaNVtFEp3vJgjjmPsXSe7ZgJ0zADT+lRoPaoey4tXMRattcfKHDA5QJyy5nxbQI50UxmD4UdQt8eh/U0zDYbh9lxcS5fnUTEgTodDBmDVEtoznHwDibxS62XvGjxRoCRtOlKjl7hfDmYnv8RqSdl569KVOitfxKQveR+dJbvr8xUIuU8XjXNsdG5Ol71+lP7wefyquLvpTxc8qVBuTBx5/KnZh1NQC4Ogp4I6UgJBl6/T+1PBH3h9aiDDzrsjzooZLlHVau4HtAuCS7cKFxCk5GAaAdYnQ6E6HpuKHHLG9PvcODWz3pCW2BHiME+g3J8gDtGlTKCkqYFDjH+IrYkhUtgIjhkZ4DkqpJzQcoBEiOgGtaPsh23sXE7u4Rau29fEZVgSfhb3ggxGaBpXldvhFxURjdRSwzBZEkMIBg6wdRPkaq28AW70iMyhSqg6kGRIPlHPfWs8WOGqomkoyjHfofRNvjeGcSl+03LS4n1g8qyvHOG2bmIZhcRldUZ1VwxEEIWgHYrHqZrC9nyq21bJDxB6+csToJkkR7c613Zfhq4lu/e61uxYysVEeMqc6Zp+xC6/lXU8Lq/kc8MyUt/iavEYTuwmINgM9hWhgA2RD42CjcgERpykczUOG/xYwFtLdt7ly44RRcZLZjPlGb4oJ1nYGs3xftPfu4a/ctyFvF7NufukMPCOXhAJP3mPTXyXhil79sc2uL+Mn6VDeptlxTUUmfT/CO2uCxTBbGIVmIJykMh0jSHAk67Doa8svcONnH4q+HVi9x8sCQFc5jM/aHw+1ea4vDlL7plzBbhheR1lR7gj516gHMbUVQyYcQf/2z6ov6UjjTzW2fYD8KiUMdAsnyBNPvYd0MPbZT5qw/Gp26DOnFf+2nzP60v4lf9yPZm/7qr5v6RXCR0oEWO/T/AHbezf2oH2is3W8VlnUAQUneDIaYGup0PlRFiKz+OtYwEm3cDDloAfkR+dNAC7XELkbuPQD9Ku8Itd+zBySiRInLmY6gMRGVABJihmKsYpjL2ZPXKs/Natdlsd/D3GW8rIpIOYyIIkHxbagnWqlN1sTGCs3w7J2jZ+HDk/7oW00AjXQZxIac2aRpoZrGYxO4uBCSbZGZA5JKkEqyEggkA7GfnW+xnGMP3QbvLZmZGcnoPhOgJUEHWB515d2i40t26CsZVGhjQknMTB+zOntUJ09imrW4YtY6zBkNM8v7sajfHJyz/wCYD/60Bu8Yzb27PtbC/wDxiozjlP8As0/6x+D1pzDPQHHxq9WHvP8A9RUDYsffYe396EnFJ9wezMPxJphvp0b/ADj/ALKethoCxxQ/3jf5f/6pUJ75f6v8w/7aVPmMWhHo38Kn7J/WkMInU/X86iKHlHypyKev4VjRrZKuCHUj3H6V3+C6E+8VxXjlP1/GnZ23j5TSGcODj7X0/vXRhD1HyNOV/L5VKLhijcBgwx5AH1J/Sudw3P6fsVOt7UAbkwoAkk9B1NEhwbFjXuWjf7M/5Sc0+1LcpRszjAtdS3/zRvJ+yPc6UI7TcRLYllnwociei+HT31nzNWcDi3/jgLoKnOBBBUiCND0Ij6Vne0ds2rzSWYC4wliJJBIk7T6xWnYk5f41dthrbQyMsLKhsqEzCk/DqJ06CqPDcc/eEz8USB0HT2096jxF8OIJqhZvZHkcp/ZHOpSSdopyclTPQBwJ0tB7rDu3MgqQfCzEeLMwIE7kT8Q60uI4lzksW2UvdMd0C4zKR9pV3UDWWI0G1CeFXHvgvcuKzzPxZmkyMxM+E/3rf8J4YjqHUeLcswMknmGI8Q9NPSryZJRx3N9SceFZMlY106gF8bdi5hIXusPbdkdgUMZZyncEyDGtCeBcHUX1uDSATE6BiI030gnnWt4jeKRmtOvUsoIPKJBIYmZ+dZuxcYW37vUqCFB020gkwBp6RUwacdh5IyjL3lRzEYCMRcaNZB2E6gT6f2rSYew7DwqzQOSk/hQLCYm7eYteADAAaZPhHM5CQW133OlafifH+IlAbWAvBREMWQ6DmArGfQf2q9u7MnfZFjC8NxJChJtQ2bNOQk7AHnHtzrS97j7ZSO5vDMFYSVYA6FpOjfSsh2U4/ir99UuBUMGUuKysQNTCkDbrMVvGwpzAg6ZgT7aiNesV5ntDNwWP3crWqrXn9vubYec2vBXu2cPo9zCsGO4CBgNYOY2yUEf1EGgfaXg9sL3uGhl+0qtmA/qHlyI5T0mL/GePZGYWwAAAbjc8wkZlHOABPUQOVRYnGkIxuZQjbEvOZGGoWNxBPiPlz1Hk8PxWSGSLtteL7HZLEpR+JjrxZGyXEKMRmAMajqIppYdKEdncGWm5dukNollGOpkxqDBBgf2jWjx4bd6D5gfjX1GSeNy9zocEYZFFa+vwKbR0rtq8AdN/3+tWH4bdHIH0INVmw7qWbu7rNlgDu2ygifKTqR+tZ2h0yxdv5h4gv+UfpVZ7KeVd/wDSbg7sy7M3iYsrBFeCoV100OadOa7ig1+5fw1yLga5aI8DGMwPRiBrrpMdDQmm6Q9Lqwg+DtncL7gVA3CrJ/2af5RQ3C8YYs+ZSI0yxsZ1nURERqavrjhMNE+TKT8lZj9KNSDSxjcDsn/Zp8v0qu/Z2z90D3NEVuA6gz+XqORpr3Jpkgo9mrPn8zSoTisdeVypdpB5be1KnQrPQ1tjpr9akW2oG1V7d4TpI8v0PKnW7kny86gomFief0inrZpq3vMfv1pG6D5z6/8AiluMkS0eu/lUos9Y/Cou/wDIx61YwdhrjBVUknYeXMnoPPajcYb7HcOCPcxDnMdEtz9gQC8eZPPeAeuusF2aAcNQpbWDbKasWDETOgK6eLTSinDmLDMYgTt5bbgEGOUc6aPRhBKFnlX+K9nu8Tbv22h3CsBp/rECzJ5eB051m8Ldt4hmfTvW+K2c0nqVLdSScq/2Gv43wpcctt7r5CXGVjtDfyiI5z3APtVLjvZtcJZS8pZdFLpOYKx08DACYP60uYovSzly4nbaMli+z9uDo9p50VgR81bUfSrGL7Hvg2VrmIw5LWhcCBmDZW2gMsHYjfkau4HjiKt0kM1wHwE3G1ZhrPikAbk+cbmhmL4/du2RZcd6QYV21KzoFUjWZ5Eka7TrRJu9jKOmnYH4c7LiGZCEKhj4vDoRERz3GlaDshxK8lwWu+uBX0BkMAQNNGka7aRyot2f4ALeUX7ZZT4m8JPijL4eW3M67wda0fDOH2rQKWbbKu5LHVvXnpTm4SjpasMbnB6ouitiXxbK1s3bNxWEeK0yt5aq8SDrMUK4JhzaeLyM6kj4R8QnUNJhCfM1qTbEVxbf7/SsopRVRLnklN3J2ZfEcQVcQ69ybSkA20Lh2jYxC6mRt6VrcP2qVdZv2gRDKbRgxrOYKSPYjaq13CqxhgNNp8+h3qVcOAAAdB9IqckNaVt7GmHPy72Tst4btZg2uq74m2WAIXO+onSBm1FHbPGrR1Vs0/dZWAj32rLPhZ0IBHn+lVH4HhyZaxanrkE/OK8jivYuLiJ65Sd9DZ8VFu3H9H/guP3MPcZgxU5CNyCfHPQ7wNuQjmam4fjsLYtgWrLXC5i3adyQzTuEBCrqDJ5ACaocT4YWt93aFtBMwV06yI+EzrNArfapcOMi4VTfsSO9S5CgGQSSVnKc0QefOvRxYHiiox3omeXFNPan9v7NZxbEXsUv8O+Dt50OYZXW2FI2ZNSzLt4iNegmKHBscbjG5eZfFuviSIkTdEKAJ10EnSsHa7SYgRmBYDVS65so8mIkDzq7hu1jMdbYJ8lk/IA1u8bMFkS7B67j8SWIfFsAdu6tFyx3EcuY51LxJ3yRe7+zopkNnkn7IVXkaiI31ETQTE9pmRfCQrEfCqwB0znMI9INQ4TtNcKFRfS0Tq1whs0bBbX3W1IlRMT4hRoDWam7iDmW3bshzoyl9QoMEGSoYOSPhIJHUbV3jGLtoApu2kBBLqgzDViYJ6SWEERtoKzHDu0tlGRn7+866K7ZVMa/ESWL7gasBpMUxMAbtzPba5ZJU+AKQojw/Grw0zJ61Kg73LeRVsScIxlvD57bhXJbQiRHkdNfI1Y/gGLMbTLB1yEToYkHw5ecweVVMRwC7Eg2z5/B9AIqfC4G6gGVXWIPhuqRI2OVwROp+dbVsYaty9xHCC3ZL5vEslSBA1PwdSvl76VcwN4XLSuV3E6j26a7UM7g3iO/a8xGwuZQPbLoavzAifamkS2SXMHZJk20J/4B+lcqEg0qYhTUoqVMN51J/C+dU2hUQZakU09sMeZ/fyrtqxpIj86VgPUnrWo7UunDuG5k1u4jLbL84YFnC9AFBHuPKsytjTWa2najsu+MwmFtWioyQTnBOmUazOnyPtSYzzvs3x68LmWzfZRE92Vzq08svJy5A03zCvVOAPduYbvb48RLK6qjbBiFYAElvCQdOvlUPZfsfYwPjy57zR4yAFBiMqfd99TWhbFz4RCnowOnsCPmKRqszRieMcL7+1dtKEKG6qoRplUI7sNNVIdiJPvVLH8P73D91inzqwyeDllICuWGiuN41k6bTW4xfCFu2wpIUhswKLlEwRqCTIg8z0oJa4NcsKS75htzKRvLA7H6etZzu7FKep2eU8P7BXXcg3rdq2GCIQpdrjQWlkzArAEnWOlZzjOAKYh7ReWQgDOQJJAIyrtz6zqK9Yt5bl25oMqNFuGiWHxBtcrpJAI11Uga7hO0fYrO3eWEW4XhmDLDAkZtWYhbnLWOdOEnq3YS0uOy3M/wQ46yoAANsfYZl0G5iDWrGLM7/v51Hwzs3cW1/NyLlBIUeInnryHTQmi/DcBaZJYEsSQIJ8unT8qqUlZmnsUVxEzJFOa/ruse36VV4jZNpyupESDEypEz8p+RqSzhGbchR1JH4TNJ0ikm+hOl0xJ84OgGhP6Ux8SFVnMqFEsZ0A6nyoO3Fgj93chgBKgAgyZJkSZ9jy50/F8SBcWYJzwpVoWQRm8Sg/DEfOqhBsUmkQW+2eEO7spHVG/Kafie09iFNrEWzqc4bMD6DOACPegfEOzdsOVKhWB1yEx7axVPHdmUtLne4yjpGaPWF09zXpvgEo6nVPpuef62LlpV2uqr8ZtcLxSzdAZXUnmoKmJ8uldfD2ypTIMjbrAAPtXn3+jpIBR1IIkSpU+VJMNi7IBQ3AOWR8w0/p51jPgJR/L/AIN4cZCXc2a8IVAFtOwXkhh113BkZgPLNGtCLvZEFsy92PII4E+QF2B7VR4f2vuhgl8BhIBOXK49RsfSAa0F/iYF0WwJ6kgjQ7ETuP3yrllilHc3U09iivZBCQXgAfZtqEB9SSWPzo1a4VZE/wAi2J3jn6/e95qtxTHNbtjLAYkCd/Xby09xV2zd8IzRmgSR1jWs3ZexPawVjNmNi1mnc21J+o196ILYsSWCBSTJyqFHsBEDyoQ1/wBa4uLI0NKgsPvw+3c5/KB86q3uz4ob/FkQZ/8AA0qezxh15/iP386KYrFc4TlPI+Uiq93DADUfQ1fXjrdPnXH4/IhkU/LQdNoj9zT3ADsh8qVWmxyzoPwpU9xFgsNqYrA8qeVFcUxy51JR17Yg1PbtCKiZ6lVqVhRKqD/xXomCxudYRVJTwskwyxpsdCPcV52g8632AuLcRXVR3kDUBQ0wAfEdttZmqQmPuXLjTFgjrNwrp5ymU/P3rP43jV3DkNcC3LTHwhiJEb5GABIGgkCJ08604sTrdbMBrlE5R6nd/fTyrL4x7GexfxTKy4i4VQNGRLAB7vL01KuWEHxbwKYi7w/tlhbhClhaPIOTr6E6fjWlXEKBp4j5a76ispj+yvDmt59SmsMjhsxP2RuD+5rN8M4Bbwuv8TfRJIUNfZBBOghCJO3X0qZSSKjByPQuLvhQubEm0h0/1jBT5BtdfSgnF8FhbmS/MsxhcpzKZkkroCZAGu2lZXH4i1bcdwEDal2ZBq2kSQcx5zqDtVbFdq2HwlEblkUkT55zP1qLvsXoS2ZqMfaIWFWZBHTlpM+dAuG8YwuHAF57ouroUyAnXXSNNo50sN2sS9bIv2SsCC2mV+Uq0htefIbTtWWvcZwyu3d22vHcWkkqIAku8ageQPrSwRyTu4v69xTcFtaX2N1wrFWL38y1g5Qkk3b9xFytroFGchueUEGDtyq3xfCW7+WWeFBGWzKgzGmZsxI8I2Vaxf8ApuyWUCm2pInLbWSJ82LRpGhM+VVv9O77HVSR6gfUqa2z8LncVonFfS3/AEv0Iw8Rh1PVGX8L+wpxLgSC3ma24YvlRWMnu41YrGniMAwNp6UOwlgIMgIUZg3U5hIB1561Wxna26ygLmtkc1ff10k/Og9niDg6uwH9On5128LNYoVOCk/P4jk4uEss7xzcV4r/AE1y8EMZwCZ1mR+tVW4YwBUKADvqNjvPWoMN2tNpcqqhGwLIpI+Yodi+1DtqQs+SgfgK6pe0r2lBfU8+HsuUXccr3/PJoMMltAS6hmHwqdEHm0asfLQedR32N5h3lxdNpMADoqgQo8gKzC8XLczr5D6aUNxHE31lj770L2lven9wfstuOnW6+QS7cYEC2HVdVYDPoZBnSQdpg1axWLNy2j5Zy6o0CQrQ0TzAI9vwyag3TufOjvDmu5e5ARreysD4gN9R+lZ5M8Mt6lV/yjrw4JYUop3V/oy7exS3CrHRQSF03P2tSdCAJ5nXoaJuFYHLmE7SII9RJg+9D8SxS1ljQn3nb5xz8qJ8P4WDbUuzNKglWYkSRJnmfQkivP01HV5O67dAyxxAFgFmOfly08pq6fI1cuYBJnIARsR+lI4QctaTkm9lQkmluVMnnH7+tOFofe+n6GrIwvqKa+E8/mP0pWUQEETJETpvtTHI6/Q/SpO7bzpwww5fpQIqz0P7+VKntgiTuPnSosDQC150haqNieX7+dcBqCyQpqB+xTjYIpqMS420H5GrTPzpAQ2lohgOJdw2Z0Ny2fihcxQ/eVd2HUDXyPKoXipFcGldD6mgx3HrOIwt4WszILbZ2yvuFJg5B4dtZIryfiWPPdItoG46W7YZmlmzaM4QH/VqDKhVjwgTJ2N3eLXLdy/bzuEdSCBsVykiRzESNOtZnCcUsqWAuCWnxQwjnMkCKqxpUjadk3uMQmUjP4hOkGJIIPOBv5Civajgly4UdAVInvA4Lj+nJqVXSZ0JOlZvgnFVa7bhwSSF8LAGW8MgjY6716JZxTLaV3Zg6yAGBWTMag6toRqSNuVZ6dUqK1OCs8sPBnByknKNCc7EgTzzHVtNgAok6c6fxLC2bFsMls3WkZS+suTplBrT8SxoLMfDBJJjQEzqfOsvxa7Ze6TeJAtICFGuZrniEDqFjc/a8tfUXCxw41LJu30R5Xrp8RmcMSqK6vz8gI2a7LYhrlxwxHdKYAI+++0f8OulWGwFwpqVtWvur4FPqTrcPzqvf4vGltQg5cz+g9hQ3EYpnMsxJ8zWbzyqkbrDG7e/2+X5YT/kWxvnPkIHzO/yqnd4mT8ICjkAP1qiWpgMVlqNaLrYtuv0FL+N6gGqJep8Dg7l5sttSx+g9TsKWoKJMViFKkZeXWs+0iIcnSTuIPTXf186297sRfI/1todZzfjlobe7EYobC23/C//AHAVOtPqUo0ZoYpxzpNi2O/4mi1/s5il+Kw/sA3/AMSaGXsOVMMpU9CCD8jVJoC7wO6WfJMZiPaJ/U16jgOAvawwvqUUAzqsmOp5gaT6a868y4PgGNwG2dVGZp2B5L6xv7jlXoWLxty7hwozRHinYQdusz+9NZb7AkDL+P7w3s8sN1fnJOx9dD5a71osCg7tJmco/CgGDwneOEGwOa4dBr0EVquUU5y91R+oKPvNkeWmXLYO49/71PFcYfv9isiyobEbN86U9ZFSsZ2pjD2oEQNaIMjn+5pgQjy/WrBUVDcBpgQZT1pU7MelKgAgjDkfpSJHlUHdEb00g1Iy1bTXerGTzj1oep10qxbuGgdFnJrpAqaNI/fnUK3tBNTIRE0gAHaTAM4UqmYAEERr5bakb1kv/Sbp0W04PPwH21ivTVIOu36/nTkQb6/SP7UWB4/gLapcQ3XZACGPg1BUyAMx/fQ16jxvtZhsQlr+GutOcs6tnDKcsDRvs6n4dKutB0IkeYB/GsbxfswRca/YZQJk2z4IHOCBAGk6gVpimozUn2IyJyg4+Ux+JxUgyeVZTHYgtccnnl+ihR+Fcv8AG5GxqhfvliGHSD6iu7i86yVRycLw/KTLBem5qp/xJppvtXHZ00XWMVG7gDeqbXCdzRTh/ZnFXtUsvH3mGUfNon2mk2Ogc+I6VNguI3bRm3ddOuViB7jY1r+H/wCHp3vXYjdbYn/qb9K0/Duz2HsfBaXN99vEfYtMe0VOtFaWUux2OvX7bd+pGWMrlcoeZ5dRG40Mij1u30PmT5+nKkjEaRGm4p3LckedZspHGtyJB9azPbPhYa2l0jN3dxS3XuywVwPmDWj7yIO3loazXaDi6yqDxloyiJ0O5I129JEmmuoPoCrllbKyrBzcJYxrJOsk/l60FfiANxSZKyM0HlOsdT9KmTheIuOBBthicueVB5mNJLHeOftR7C9jVN4tcb+XPwLudNZPITOgra0kZ0wh2exmHJNuyTniSHWCR5aefrrR9WOkx8vzOlQLbGmgECB1A8jypwf5/lWT3LFdY8h++tRM5npVgXBBM/Mx8pqGZOrDTzG1AEL3KS3vPXlXQkmNZGuwgj1ppaOYGv72piEb3UbdaYbgO3T9+lK5dJOktHSPrIrjqsS395HlQBFmPSlTTZQ6/v8AGlQAUAG2mlcu2en41AttjBGnnVoT9qPnQMpo8PAGg6/lVoXtdV+lQ299IEcvLy05VMEHLlSYEtt9dqlB6VCPb2qSY/f40AcL/wB/2KkW7500pXFY+XnSGSxO5qvi8GbltkzRmUiRuJESKcq678/p1qVdBvrO237/AL0gPP7fYG4T4rihdtFJJ9iR+NDuIdlWW61tCWIClQRq2YGSCBAUEGSdtK9MeyZ356c/nNS2m5TtyGg8vSr1Mmkee2+xCr/rr4BPIALt8UM7QY9OdGMB2YwAVWZw86gvdAmDlMBSARm0560YxvCluurMbigKynKQAQY8plSBBBHTYxXLXBwMK2G7xgrZlZxlzkXGZ2mRABzEaDzEUrY6JbPDsNbJFtbSZB44ySpOxYzInbXrVuyy5c2YZSJDSMsbySNI31qlieDW2vpfzMSqqMgIysUzZGbSSwznnyHSpcHgQiKgLaZiQY1zHNqY5T785qRly29sgEOpzTlggzHxZTzj6U1cSjRFy2SdYDKSR94QZNB34DbChDcuZP5ohcg0vyXB8M/a66QKs2+GWgLUF27ts8sc2ZsjWyWnbRpgRqBQBcOLt5c/eJl08WdY121mNaecRb18S6Ak+IaBdCTroAREnaKFPwVCl9CxK3yZ0UZZGUZABEgczJ01Jqbh/Crdq4WUtJt5GUmQYMljI1Y6SefzoAsXcRbYZSyFSpOj/ZGjEEGcokag6TVHhWAw9qBZKywJnNmLAbkH7QEjbanWuBZTbyXXGRHRdE+G5BMjJrqAdenSajs8DVO7BusyotxACV2ukF/hUc1piLhsJcPdm4UBIIOUnVSHBI8op73EAk3IE6MSFnWBIJgVWPDoPxZguzlQW9JmJ84pYjhS3O7BZwLbi5sPERqASZIHI5Y0JG1az5de6Zx137xL/EWonvFKyQDmAEjcTPKoHxCSP5ibZh4h8PWJ286sYfDKjXWH+0fOZ5HKqQPKFG/nQ8cBtRaUksLIIgx4geT6eISAYEaisjQsIcy+EgiSJidQYI9QfqK7B1ka9aZwzh4tJkViQCxBaCZZix892qwV15D60wIhbM+UaxFRuzREz5afs1Lcffr5H8ag7mdxH1piEzt0GoquDMEe4jUe87Vba2dNYqO4DrJ+n50ALKOTx6UqjiPP2mlQBcQ6ipifF7UqVIohf4vnUo+z5xNKlSESIoznSprh39K7SoA5OopDb2NKlSGMH5VLbO3pXKVMBXjoKtWR4R6UqVAit9k+pqCzrmnXwjf2rlKgC8B4f+WmXNhSpUgORMzTAIGnX8qVKgZyJInrUK/EfWlSpgTKfF8/wpr7fP8AKlSpAcn4f+L8jT7h39a7SpgircOo9asD4JpUqAIrO/tXLZke9KlQIjyiR57/ACO9RXdqVKgCuDr7mn2/yrlKmBG+9KlSpDP/2Q=="/>
          <p:cNvSpPr>
            <a:spLocks noChangeAspect="1" noChangeArrowheads="1"/>
          </p:cNvSpPr>
          <p:nvPr/>
        </p:nvSpPr>
        <p:spPr bwMode="auto">
          <a:xfrm>
            <a:off x="0" y="-227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10" descr="data:image/jpeg;base64,/9j/4AAQSkZJRgABAQAAAQABAAD/2wCEAAkGBhMSERUSExQWFRQWGR0aGBcYGR4XHRcbHB4YHB4aGhoYHiYeGBkkGhwcHy8gJicpLSwsGB8xNTAqNSYrLCkBCQoKDgwOGg8PGjUlHyUqKSwsLCwtLCwsLy8sLCwsLCwsKiwsLC0sLCwsLCwsLCwsLCwsLCwsLCwsLCwsLCwsLP/AABEIANEA8QMBIgACEQEDEQH/xAAcAAABBQEBAQAAAAAAAAAAAAAGAAMEBQcCAQj/xABMEAACAQIEAwQGCAIGBwcFAAABAhEAAwQSITEFBkETIlFhBzJxgZGhFCNCUrHB0fByghUzU2KS4RYXJHOisvE0Y4OzwtLiQ0RUdMP/xAAaAQADAQEBAQAAAAAAAAAAAAAAAQIDBAUG/8QAMxEAAgIBAwICCAYCAwEAAAAAAAECEQMSITEEQVFhBRMicYHB0fAykaGx4fEUUkJygiP/2gAMAwEAAhEDEQA/AMqKmTrA3ri9jWPdmRA09n4VJM5QI7xmT4b7VGeF0G8a1CJGmuGI3qVgl0kk6HamLdud/DU1Z4WyptnL0iZA8Dtr5U2BHa8Vk6a7df31qKl64rSGIOn+R8Ou9TMakMAOmvv6/hUnFX0uWmVUGYAaztHuoQ0N4W+btyLpjaDEaiAAfKK1z0VcOFkXwOuQ/N/1rMeO4RFVCgiVB38f+hM+daJ6JOItcLhv7JTPUwxGvnVAahZOtc477P8AF+RrywdRXWP9UfxD86YFbxC0GQqRIPSs55wwQSQoiQmm32xWk39jQJzsmx/uj5OtSxozj+iLQ9a4NN5uKIj+U0WcmYNU4lhGZlDFzkAaZGVhtkEnXxFAHErUXbug9dvxNH3CdOI8NP8A3kfFRSGbDzIk4a4PZ+IrDuPYe2ty81wqoLqokNvCtHdI+7W7ccWcPc9n5isG58SM/wDvx/5S/rTfILgicMwtm4xW065hBPdfaR9546Cob3sGJ1Gm/cudP/Ep/kofXP8Aw/8AqFUGKXvP/EfxNIZqXJ1gC24G2cRpGhRI3J/Gta4T/U2/4R+FZZyYs239qf8AlpWp8J/qbf8ACKIiZh/N1q1avXXuZmDXnAARDBzN4jbSqvhd61cf6tWUqyEyqLMuundWelXPpIt63P8A9hv+Z6HuWVh3/wDDP/GKQzaeVl+qtH99aKUNDPLI+ptfvqaJVNUuCSPa/rbn8v4VLU1Ftf1j/wAv4VJU7VQjHuded1ss9u0QzyZ+J0oJwXDb+MOd2LQOp0AE6E9do8qax15bmOvdsYUXLg67Z200Bow4vjfo+AKpAZiyiPMnbTU7fOkBVWMVhsOhykM8aQPbtO9CF/FZr3kSD+xU9cOAGzN341mT1G2mtQuC4FrmIVVEyZ18tZqAJX0Qfdf5/pXtHf8ARdvw+Z/WlSCjPOJ3RKtBAKLvHQb6Hrp8aqkBOvjVpfwIe2IuBioBOkHWBAPX/Kn+C4HPZuIAA6vGv78jV1QIoy5Gg6+OtXvC10iIHcJ853/GqF9z+9RRDwgAq38AJ90bUmOiPj7P1wEbn9KfsJJdcsRMHXXeneJKvbJJIJbSBM+r1nTevcHaQ37qDNm1nQAb9IM7mgCVi7n1VtgAe4o1nbWeo60Zei9oxNxQAFNgNp45xPXbWgfEEDD28ysVAiQQNQ3nOmtGHozxA+mBQrCcMYJI2Dp4DU+fyppgazYOopzHDue8UzZPeFSMZ6h9341RJXXdjQbztb7oP90/iDRk9CvOlv6v+VvwpMpGU8Q4Bfa5cZbcgs0d5ROvmaMuG4BziuHsAPq7qFtQI0QaeOvhUi1ZHgN6seEKBfteTr+K1KGaPxUfUv8Aw1i/OnCHvMVQqD2gbvGNMir0G8its4gPqn/hNZhxMf7Q4PTL81mmxIE+W+X7li6zOyEFY7pMzIPUbVVYrlG6WY57Ykkj1upMdKPSB0ptwKkof5LtQtxTuCg/4FFaZwv+pT2VnvKS63vav/LWicMH1S+/8aqJLMq534P29y6mbL9czTE9W0+dD+D4CbDFs+fNkEZYiHUzM0dcdT/ab38Z/OqLiI094/5hSYw65cX6m3++tEANUXL4+qT2/nV3VIRxY/rH/l/CnydqZsDvv7BTl0xFMR85cx8FZWu3I17a4R5DMfPrVTe4s7spZjlEwOgMtVzzfhQk29Tlu3Lk+dxm008Jqo4Xw+5eZYWQDrpoAepqWwaPPoNy5Nw+3cdfHWfjV3yTggL0xrkbX4VcWOWFU3WlvrVKkaHLMajSZ0615yzwk4fEMrfcJHXQtAnTfSpYUXeSlUnL+4P6UqCjE8JfKTBiQQf37aIuUn/2i8szmAYeev8A8qgW8HkxWSNM0D37Gr3D2cnELf8A3lsj4T/7aokYucjhmJ7Q6knYdTPjU21y92NtoYtCECQBpoeg12okS3rXeKsTbf8AhP4UDKSzwdXyuQCSARIBjQbSPIVNXggBzdfHTX2kATU/gthWWyGYIGCjMen6nyp3ivEES4Vs27jouhdxGY9cqj7I8evsimkDYN8v4PNa1+yzD5g0Y8oYXLiJ/uMOvl5+VTeWeAWMVh2NpRauqxka5XkDUgzB6GNPKueHWWs38rKc4DDLpJOUmATpqBp0oobC60dR7al4odw/vrVRwviHaqrQVMwQdwRuDGk1c4j1T7KZJWNQ/wA0YfOgU9ZHxEVfmqnj691fbSYIHreBH7j9KmYCwBcWOjL121HlStrXmAwzh3vSDZDIs/daYIPlmgT0MikVVmi4wfVv7DWfcQwg7Zm6kLO/QRWi3kJVgPA0C8TtkXSCIOmlNiRWXrSqJO3vpNh1I/6/rUi7wl8Qpt25zHYjpqNdx7N+tPYvh72jldSp6ezyI0NIZ1y9hwpuQN4n50a8NH1Y9/40LcuYR2zlVJGmtFuBtlUAIg600JgZxoL9JurGszt5DrVbiMKp3UfAVa8WwIGMvXZMtlEdBGunXWfkKhXlpMZf8BH1SVczVVwRVW0mZ0UnUKzAHXbTzq3NkgT0piOMP67e6usTXuGsnMxjeIrzFdKBGJ87YHM56Zmj5mp/LXD1ti4B0cD/AIV/Wrfi3BmukOAID6nQiATI8jPjUrgHLt64bzKBl7QwxOh7q7ETNT3GcKlQ0X/bD/uR/wAxqR9OQXOzzic7JP2Wdd1VtmYeANQ2xAGPYSoPYCJ8c2lMZbZKVBH+lWM+7b+J/wDdSoK0MhW+XVbEXkJLQqOjbb5huAOnh8a84rYNu/gnIjLcCHrIOUb9dzXL8ZVcU5tOjE4cKuumdX0BI2MGatuI8ELYBrty6WvWgLsMywMpExABB103B+dTKSiKONyTa7FxlGaJE+FdYkgW3JMAKd/YaJ+TOHjD2rbPh3fEXXy3HKiVVu8CRrlQAgHzn2VW+lflB3srdwqiLcvetKYzquuZVG5Gsgbz4jWnsiAcs8C7bCYbMxXtoAKsQYVoYAyBJE0zxX0Qi8jHD5kvKYUO+ZbntMkoeoJ8Rp4e/wClNtzw/DgMy2bZW+gVlK6ZTEanqTHnRTiuaRYU3ktAXbxBW3mztcZO6GOSQFyCSR031rHJKpKmdmKCcWZ7x3hrcMxVuxaxhsZbSu5cliXILQFUFSZBUajpPiTDk3m25xAI7qVuIMjPGjmCQfMgfiKHeZ+JtjcFfa3aXtna2b8CPVIysvi0DLJOxPjUbkh7uFa2CQFBZmXMDmJUAerJ38/s1qmm2zGTklp5QdcI5pVrjDuLaU6MX77d6CcoG86x4UbcRv5LNx4LZEZso3OUEwPMxFZfy7ZxX05Va23YuxfNGVCup0BG4JGm+vtqRzj6XBabEYazZzsua2bhaBMQSFAnQyNT0pQbd2GWMVWkr+Kc3Xr0YZ2VBcMl7BIORFLuoeTEwFmNtesU/ddOytBbl4WZ9Vbpc51IDS1wZspVlOUbGaGeKX3tYZcVavAi7dNr1YYDs0eJ1OqkqRp6vhVMeM4i4AFY5UB7kz4FiJ3brO8Cp0zfJqpYovZWg7fmEYctbumWUn7SkhSe6CSQSYjWNamcs8QFy4yICUuBj2RMZs2ZugyiWIIk0EcZxts4hCUXswysSgiVKqQGJ3AJOh11IkwKIMTx8/U5A3ZqYdxqQsqwUMB3QRJPt3FUoOTUP1Hir2pL8g85m5lK3B2d3LChhp1PkRpp4/nQfjeanxIRL8BmJRnUlc6gkqBlG5AykgjyojfCfScJibzAM6qzKY1lUcgj8I8Kb5x4LhlweGxiuUFsW4hcwujVlUgEZSX3bwJ0OlNRbbd7MicopJVuimxWNa2qJg7jWZBLquaZtlQATJkZXmJ6eFQrnO91LXZ37gu3FaQSDKqVEg66978DQXZ4xdxOItq7QmZgqL3VUsCZAEQZjX2VL4JxEi9eIy9ioOmUGTos97aSC2h60Rg13JnOMuEHr8/XreHw/wBHe2uYXTcUwWzK6xAMkKVO/lRPylzVisQbfai2yu1xcyAiAiKwmTvmMHpWWXeGfSrYu27iq4uHMfVOUgHuwAoXeVAmY0rUb1l+G8PwwRk7RBDsRIaRLabwWA13016mje+Rezpqtyj505guWcVeHdyArHcJMkGZ+sA+z4da4wXEA9glp7YiQcwVAARIAEmchnU79aqsdx0XnbFLbxV7EXbnZCxbdhaUoiGYtd9h3pjN9qmOOrcwwsXL6mzcvKcyg6ocx1Ekkd3KAM0+yk05cdhY3HfUUHG8IovX+0Ldo7sUGbUhv6uI28Om01o/IXEj9NuqzOS9kG6pOYLcU21lte6xGb21n2NtpcxfaJcvZCykSqm53R0MaGQdaJuVudQ3EQC7ulxspZoB723qzAzRoDHhU6ZXaNHKLjTRSYrD3rOJW52l9L5xIJBzEQbsFQn2ly6iBqKP8Nxa82ObO9wB7pVbZK5VUEgSp1kgE6bSPOnuMcqYa9i/pJuMjkARDD1YEqY7uyj4nqavrnA0e6mLtHv6yJlSSInUSIE6D5U5xnFX5lxeJ8+H6mQ804G3iXd0aDmZZAgkiBrm8I6R11NQLLYrBYdEa+yKRmTYAAyZQHSc2YTE/nac2YpMRem0RZXOTFoKoKjTMSILORJ1MU1jOY+1uFFY3FIUvmCxIjUASqkETIijTK3uLXBJXHcreKMl1DnVwVAckXGgMQM9xbWUhWJ1gNEmotvEdvdvXEsXLjC2wXMDdg6BWLETIj217gLN7tbrtcRcwdJYQdwSBJgaQseBjrRHyTirZF0JbBLlZYeqWAYZoMwPIaaedKVpNtmctLapUcf6vP8Av2+VKn/peK//ACcB/jP6Uq4vWLx/R/Q6fW4wBGLHatcAhoy5T06a+em1a0OU/pNq2tt1trikD6uRChVJCqB3u8QddIEedZre4K1zi7YRWN6buUssAsoIzMJML3JMzAitc49hhaa3YQdnCIMOZzFGt5oXN1DBiDmIGpJ1EH1oxjKk0efbW6ewX4TgrAqzXWZgADBIQn72TNE1xirji8tr7yt3/ugg/gR41X8vcwYe8nrlLqx2lvMCQfEEaMh3DDSDXPHuKro1tjnGk6bHcedYzTjsy1uVeN9GCW71zG2Ljm/lcqhiDcZSJB3BnXfc1ndnhBNrPiUuNeYntHLQwct6reOgX41p+F5kxBiMpWVUkjQFiAPf5eFAPHOJuLrqSpDFHIAjUhT7vnXNlkoxSR7XofpfWZt1dLxa7q+PIG8fxHsMbfw9pS1suUyTqYlR3uvePv8AnRJxHAhLq9zIGU6FmIzAkwC7EgHbfqPGoFrh2Hbiylrjdo16ez7PTNJ0L5tPHbXL0oux/Ll3HW7fYqAQQSzN3QCoJEwZ3G07UPW5xa47nBlwyTbXC+HK8yh4Zzfftg28g7K2zdkzevALQGgx6pIrLsTeL3GcnViWPmSZ/Gttf0PXsrZb9sE9MrRJ31k9fKss5q5LxOAcLfSA05XHeRo8G8fIwa6oqjkk7JWHUnht1fum3cHuc2z8rg1/u0OrcZXJUxEH3ipLceK2WtBd7ZtkzpBbNPtkCmL2EudkL+U9mTkz9M2unyPwq2yEmSsAz3r1u0nea84UZmgSdBJ6AV1xjGXbRuWWJR0JR1BiCpIjTfqPZUXhGI7O7Yu/cuI0/wALA/lRt6b+EKuPt3dFTEopZo2ZTkY6bwuU0yk6TRrPJljLhrQI9e0uaddwN/HQ1D544WTw67hlVUUD6tiCFXKc8kKDEBWOg08Ip3hnM+Ee3/st23d7NQAEbXoiyvrKNtxVZzZzraFp7TshuqofJmAJFxXXuzuVEkjWNPGs3OnVFqLluZRwjl65h7tq7iBltuGNpwysrlYGhQkEQ0z10rz0ccNTFY4YV3KLdzGVjMcis0AnrVNwTFX7j28OHLKzABWJyg75tNo1Mjz8a17l3CYPh4JuMiQ+RWRC9y60SSCQSoOop78jhBTdJl9wf0VWcMzN9IuMhMlSEExMZmiSNT4UR43DYchUe2LpUdxWAbNpBie6Tl1jfeoOA5ns3Lf1bXI36MSNjEg7a6R0Ma6U7cwVuyFUP9W2mrCUbcOvhr0GgMERrLa21URaTqXHHu+BbYCzbVALSKlvcBFCj4ACP8qx307XT9JsqIgID5jvtqPhWrcPxa5gAR35kKRGcTJAnQMBM7bdTrnnpu4CzdliwSVBFtx4allI9ssD7quSoK3ozlbpmQxB+8NGn+IVBRijXSsaLPmDB8NvbT2G7WwDfssUdW7riCynbTN5H506nF+xuZrtsOXGZmnMW31nYazoBGtZbFK1uT8Nxu72YHaXAR4OwB9wOh8xR1wDmm/b4deS+HzMHZbpcMURwFtg5tZJkxO2tZ8eMYCyoyWBc1DC2zNAjoTMhTGq/rTdnnNns4gXHGdlUjYZjmuaa+AZdugrnw43GV9j3fSHpKHVQjDTT55v5FvwTGulp7pXOFV0FxiFW2xJAbYyRMwB16ULtiUtktnLNptIXT3yxPjIp3iGMF4kI2VGhmtiQA2kz4ydfb06mq4jglVJG8j3z/0reLs8Se2yJF92uFmmc5JJ1BJMn371bcFwV+5h37FTIULpAkMYy6nrBqmwGGVhLagCYrTPR/w1xYcurQXQEdYQh/nMT4VGbJHHG2Tj06lr47mc/wBC4j7vzX9a9rbfoFv79z/CKVc3+Zj/ANv0Z6WjoP8Ad/f/AJM04DxFU46z5A+e8yKLhiC5Kgtl0Ps218q1fiDYe6z2bwyXFggK3qgjRk8pn4EVhXNHM64m+L9m01nLlCnPJlAO93QIb1T1+dGXIfOxxN97d6yjXWQMbk+tk09U+qe9MLpoTFd0vI8tVwXuOsomVb0jswRZu2VClvAE7LvJWJJ1JI1qVheKhCbeJViFIHb2pZCSM0ERJIG7JmHXQVa57JBVrIIO4JMGq9uBXEftcHmQj7Fw50IO4BPeWeupmB4VrDJGfs5CXFreJYM1s5Hs3lZdozKQToZ2kMCoPuNZHzxmGPvAFdCu+o9RdBA2FHOD9H+LuXC190wwBzPckCSfu5CABGkSNvOn+Ieh63ezXLGOF25GsgPmgAboxM6DxrHJhjDJqi72BOTdsz7lBHPEcMNNbqDadzH4EmvoPi1kphvo+GYWiVZVf7pgnfeTr3t9zqawyzhjgMfYZzPZXEZ/4ZEx46az+YNbs99XlQAykjQ6iPH86OHZUtTjSYGYPm7G4S3kvqLokAXScwUHoxENPXUTHjIrrG8z4XimGfD37llM+w7wZSPtByMoadvIwd6gelq+BYw4UFQXclYy/ZiSPHUx7aCcDw/6sGIBg/E6/KhsIQbW4Jcf4HdwtzJdA1kqykMrgaSpHu0OutRl4pcFg2J7hMx4az+NW3O16cV2Q2tIlv8AmjM3vzMR7qpOIWMlx7cRldlg7iCRTaBNrgslxdn6IltVJxGclmk7agLvERB9tar6dcERg8CxE5GKE+1AfnkrK+WeFG9fw6jXtL62499ufkx+FfRfpB4X22CxAu9mVVWeyI1DKjdSYJgtAAppUgbvsZZ6IcMOwx93K7OosqoQZmMs7QB1khRvVjzF6Icbfu3cV21trjmRbHr5YACyxySBA3jTQ0Eej7FKMdZtXS3YXTluKHZA0qwUtlImGIIrYuHXeGYU5mNlXQyv1z3jPjDEyfYDS0q7BW9kYfwucDjk+kIy9k8XE+0NCD+M1oVviuBxqC0bgVw2ZVYlGDe31SOm/WqzHWf6V4o94/1FgJnYrlLwe6COhZiYEkhVpnmjgWCuZhaJS8OojLPgZIgew6VHrFKfq0r2s6o4Jxg8t1Tr+i44bw27hr6lnzWNe6NMkz01zAfxUcNzZhZyniWGA1GVsoPgRuNqwccQxWHTIbmZDIAnOpGxIP6VCw6F79hPF1+bCulZZRWl9vH+TicY6nKt3yfR17mvCWL2S7xCyrWpD2ydR5H2GKBvSlzyL9q5ZwypesEI7XgSCmV0EgbOpLqJ09Y1n3pCtN/SmMXqcQ0D+Igj5EUzxW4wtphriFWtWZ10MsUJB/w7+dRKTbLjSTLfg+Da8sPndO9lQESsQTcSTKtJ6TMHQ1c4Pltg9qzK3Fu6ZxIhTOreBKyflQjg+OXLYUJAKggEid99DpOtHnJnNoQWxfUXCpNxNYf1isjTvAuvq+IBrkmu8uLOzHJLaHNBJzn6HMNesNcwdsWsQACEDELcgerBMKxH2tNRruTWAYzDslxkdSrK0MpEEEHUEHY19OXOcs5BVMniW1I90xNZv6ZMFh8QVxdhgbyZVxCgaQxYK3kwYQfIr7+rlHHQA2TDx4iuOKv3VHiaWb6wH+7+lNcSaSPAD8T/AJVID/DX7je+tH4Xj+L4dALeDthN5NwZiDBnW54dI91Znwx9xWwcWwthMLcZMRfZ1tkqrKFBMbSQNKicFKrDnYpf9cGI/uf4W/WlWfS33RSperXn+b+oUh3iGBUWL8DS1iyo8lZSI/4B8DUflEoMbh+0YonaDMwYpA/iHqgmAT4E1r49GC5Gti33WbMZYatqAxkzIn51lvKPLyX8W+HvELlW4NTAzJvJkaCGPurRMRtmMtWivdYjzB2+NWuDwVggTcYecj9Kbs4MjDqDctSFAOUaTHTypzCcLZ0H1KNoNcwE/OaVDsxHimLv47F3UZyEtsQFPeFsAkAKNp8T4mmMXy9dsfWW7sMASCO6RHgVgg0a8w8p3LHELlwAW0vpoyd4LcEEoZ2JALeevhUHiViFk3SQFhlAGrHTLr1P51y5csoSpHf0+COSO/INvzPieIC3buqbt+2CgcDvXF0IDkaEqZObTRtfGijhHEOJYMBVKXyP/tmnNl8LVz7TD7h/lBq/9HnJITC3nAhsjBTsXuZTrI1yKYAA3IJqbheHW8aOz9V/o1u9b1za6h/73rR1olPJJa4rbw7s3h0+GFwyt2qtrhN/v5mecyekL6bdVb1k2raCPWJOYanMCo2mIirV+LWcPZt3Xz9ncOmkhsusCPHzok/oaxftdpi7IuXLbhC6gi4Z9UkoQW00nXY0O+kLCXIGHC2lwjZLliCQSFEElmMk6kFT6pj2m4SjJKZjLBljKWJVe/2vkZpxW/2l6653di+nTN3vlMU5zLdVsXfZDKm4xB8QdetS/wDR0yfrLYB6ZtvfUviHCzfutde6hd9WJYCToJkQJgDpWuuN8k/4HUNP2f2Cr0M8stdxNjEEDJbL3N/Jra6eOYfKtquBTdujW4xADIzQFQrrlBEQep6kwdBWK8nc43eHHW4t5CqW8smVVSxUJByjVjuDWp8oc6fTXYZAuhIHUxkB12gAqTMesANqtL1i2ObNiyYXols2jIPR/wAuFeOJYbu/R7lwkbn6vNl231y61rOL9FeEYs9vOjtJ9Ysskk7HUCTtNAeCn+m79+xeQu7XgI1IHlPdPqjr7K2ThmM7S2jSMxVS0dCQDSbUtqCUMmBq9rVmR8x4H+j7T21PeC53bQdo5nvkAAHf3Vm1nGgnp/NrBr6A9IPKRxqDsgpuKCCrHLmU9Jg6zttuda+fOI8HuWXPdJEx4+W40PtrPBJYsktXd7P5fA7s/wD9unxuH/FU13vx87L3D4G3fTLc7MZu92geDI01LEgGNNfyFV9vgHZYyywcPbR0L/eQTMlQTmiD6pMxoKq7V0AyRqPHp7qt8FxpQMl1c6TIYd1lgyCrDWQeh0r0XGMzy77M650HbcZxDK65e0Vg5IAyhbZkH2D8Ki8axzXWvXnABuYe1kgbgsF/Jp8xVnh8HadLipc7QXBkCNFlmVYaM47rEOIAiNOmtTrnD7iWcrm6trs/U0YAQQM2ynKCSBOpJ0rmyY3F3VnRixqe2qgOxKorBQSFyjU+JCk7ec0SYjhCizhsSCD/ALNCgTo/bX5Yz1j8a8xPKg+jfSbN5mW2F7WASEmY06aTPTqCaYe+RZQSWXLv4TqdDrGtLE1KQs+CWOKtrfwa+/kVz8fxaqAb90ISVBkbiJGaJ0BHXqKKuB4CzdwV6xbzG6bbP95WZe8Cx3DyIiNfxD7l221sWzefKGLgRpmPWKIuUONJaujWQNZiPkdCPKniyRk6H1HRzwxU7T44aBW7ZcEd0kjTTXeSPkD8KZuYO6zpC+sSANNSgBYe4MPjRFxbhtvDXCEu3DbdhcQ7ggHQEHqs5Y/WoWIu2HAzKSR1Agk+4isJT0umdeP0fLJFSUlTV8/p+X0I/AcOHv2lCkhriK2mmrCRvtFbTzJgV+jXwrqSUIAXUydBoKx/hmOtYe4ty3nlTIBAImCNQd9CaIMV6Q71zILIWwRJZlkZ4GkyxyqNTA3PwoU1J7GObo54Vqk0/cyH/ohifH/havKl/wCsTHf2w/wf/KlV+0clR8DVMUcUVOQ4dT0Nx2Ij2KoPzoCu+jt/pZxBxuGa+7k9mAcrFwQQTJMEHwq65cQ384uQMoWNARqCJ1Hjrud6Dsdbti6SQJJaSNDPj3RRt2EzQcd2eFw9nDPcs9oFAYqmaAIEyGzExVhwjiVm6xW1iBbCrs3dHhpJHwrL1vJ4E+2TRZ6PODW8ViQWtqVsw5kbtJyjXz1/lp0Aa8V5ZfEYFkzFbjQwOzSpkGZ0MgfhWLWuHYhcYFvyRbk7aEjbfYgxX0jijCnwrNeeWTtFgDMRM9YPT8Ky6mlglLv9T0fRkXPqIR7X+24c8Bti3YtIplcoKnxBE/HWhLhrjDXyjKwOFvFZgQcPfJKGd8qys+YNOcjczK1tcJcMXEnsidnG+X+IeHUCrPmLCd5cRMIV7HER/ZtMOf8AdsZ9hbwoxZI5IKURZsM8HUSx5O9/G+GN814VbPau39XdQbfZuKwg66ayT7jVXylgLXEOHmxiBnAdsj9U0UgqfvAkzGhjXeiHBYRcbgnw2Ikss2nPXMvquPOMrT4zUXg/KtzBoLaOSgnvKIY6k6jcn31GjQ9ls/7BZFKGmTqSf7bGZ8f9E2MsuRZQ37e4dcoPmChaQfZM/Khy9ypjE9bC3x/4T/kK+g14rckdxyF37pzN5+Vc4rit1EN02yEGpmB7NDqBTeNGkevyrZpM+e+I8t4nDgNesXLayILqQNZ0nafKtM9EvGrKJctXJDlwysV7uoCAZujEiIp7mvnMXbJsrrmg6gNBBB1jTXaoXK/NKWmyXWRIkkBRmUAEKAZhGLMxE+JHhWkfZ2RyZp+tbnLnwIfCOEG1x69bYQCbhXQwQ8OAPE5SdPKK0uxbFlBlznKNmgEruddtNxtFCHNeGwmIwRvYe+RcRgi3pOZTmDHOYkgTIjadJ2rJOPcR4gPqMViLzoNwbpdDpIMgwwI8a1glEzy5ZZKb7KjX+duf7S4WcPeV7l3MgZCD2ajRySNmnujzM9KzrlzBXMZe7PDqbrKJJYkKo2klmA9g60F2sPJADQsiesDxgVq/BOf+G8Mw/Z4YNfuHVtILtG7sdFUbBRMDpJNZTwLJLVN+5I6sXXepx6McVfdvd/DyIXGuXMlo4a9ZZbmVmt3YRwTI+2mqr0gL4yaBrnBrq/ZDDxBkfiKtsfzviL9833YBj9ldFUdFA8B+p3NSLfH7N0Zb6fzL3SPeOvtmtsWCONVFv795y5ereR+1FflX7NA3/RN465TodIKj86mWsffk4clgwRm+93QMxMzAiDqP8jfnHKO7bJcDQFt/fGhqh47hGuEPOUgBdD0M6aHx/GiWuN78iWVSSSVe4JuE8I4i64xsNZ7Ow6ZMjq31gj7AbUHcgkQM0aUOYmywshMpDhcpG0aAH9asOW/TBi8PFu4RftDZbneKjyf1qtuM8w4bFgXrYK3G0YMZG2hDEzvuCT7RWKn6u77np4el/wAxKOJq1v8A39Va7PxAEcKufdp6zw+4pBGnx/JavvpFwGIX4/500XuttlPvH601Fco4Z9Rk3jJeTG7ZbEWuyynODKwukiZBgaEj8BUT+gbvh8n/APbRHy4EtMTfwwvM3qut0pk08B62us+yuJae9ctz75+AWryKM9+5GHqcuKOmL2Bm/wAFddSYH8LfpUNrEgLs0TBO4IkH4UT43CO+i3FbzAb81qjucp359YE6dG92sVCilwGTPPJ+JkCH8fmK8qf/AKNYj7w+f6UqowCwcRjZnWdDlLCfbG9LtVJ9Zv8AiqcmBkgDLJP3Tv8A4qvOIckmxbW5iLtq2W2TIzsfLRwPy86VodMFxeUD1n+LVp/ouwhXD3LusXGGXMTqFETrsJJ+FZ8mBTMBntx/eR0+ZbL860rl7mq3NnDOqozytvs4yNlUtoQTGg8apBTCe/4eNZNzdcBuiIkAiRrIDMAfZWn3srqxvLltqJbMYBjUkx9kR10rI+OHB3Lz3LF1rSsfEGfMBvVB8P8ApXL1u+LQuWet6JnHF1CnPhX+xSX7hBGsEHcfIg9KNeWfSNbb6jFEGRlZz6rg6d/7rRoTsfKg8YKwWAN8v5So/DWlxTCoxy2gsiOp7vjAXx8AJNeXg14bafwPf6qeDrGsbi/fw0H7cXvYXEK1te1RlCRP9eizlZW2F9VMFT6w1Ez3THhXM2HxEdncXP1tt3XHkUOvw086yrghbDWyH7Rw32HhU9ysQBr4Zj+FReM8RMl8RhQy5SwYuZgCQVaSSdN591d+PrYSek8fP6Lm7fh323ryv78DcXuAbmqzH8yYW2cj3ULHTICGPvA2HmYFYBjOdrt1ALpNxV9Vbtx3A8O6MuY+Zk1CHMrARltheihY+SnT27+dd+mR4nsLl37v5+hqH9O4IsLhsau8A5RlkyfHutGuoG2lVHNeBwOIstiUf6K5ULcmUF1dIzqFOZpAIIGvXxoZ4ZxG3dk5ba6jcMRMR97Teqzm/H3L0sFP0e2VtJm3JUEZhB16jrAjzrH1Mou7NpZ4SWlImYLnZsPYOGW5bayC2XSXafELI2+9HhUGw1piDeW4tth3Coj4ZhDL5dOnhVryT6HcRjra4hriWbLCUPrsxBiMo9XUHfXyo1u+je3hbWW5auvbnvPafPI6kow/IVsc8aT3RlXFMDatQ9m4XUmNRlIPw1NOYHlHE4u2cRYt5xmynKyzmEfYJk7jar/mDkRWti5gL30lRJe3BFxI8Fk5tOg10JAI2HeF8VuWQyq7Ks7DVZ8Sp0nzipc3GNs6ceGGfLoxuk/H+Crx+FvYd8l62yN4MCJ9k7+6lbusYgVrHLfELPELXYXCrXAP6u6O0S5H2kJOdG8Rm03AjaHzpyZYs4VrtsZGQr3dxBYAw28CZg1cJat0c+bDLFJxktwG4eSGH7/613xvmAXGy2xAU6EaSfGfAdPPXwrzB3O9Hu+VRuXOD3cVfFu0oZhrEhZ6aZus6e+ry8GeJXKjjD4Mn7IAPWPwoh4BctW3+s0UetlAZiD0Abu++Jqr4lfNruxD6jKR6saGR5HSKseA8BvXMhgEEyMxCll6mN/GPGK86cpzVpbH1fTR6TpMnq5y9qt38kGKcc4S/W9ZPsJHwOb8RVbfCiWsul63O6nKRP3kMke3UedNPwjCACLVveJJYk+8tM1wnDVsE3MOOhzWpMso1JRtww3gzpOp2reOpcv7/M8XNl6ed6cbT/7fKvmdds/3R8T+lNHFsPD3Zj+VSW4ghCnOSrCRLNt567022MtRGcf4/wDOtbOCiKcZc6CfcfzFcDG3fufI1PF20fA++a4s20IHdJnyJ/Kiwog/S7v3PkaVWX0NP7E/4D+lKlqCgp5k5MwwQNYm5E5lW4HYjxUayRqY6+3d3lniycQtvgMUxz2+9h74OroNN/7RdmU7g6jSaIluTBjXyAoG9InAVtr9OsubN0MM8MFzHoywfXk6xuD7ZmEuzLlHuRuZeFPgrgF9Sqse5dUZrb+WvqN/dPuka0xb5ocYmxiLkXVsNmypAY9xknXrDeyo3DPShf7I2cXbt4uwwhgwAYjzIGUn2gHrPWh7jNhbZN3Bi5cwrAFkcS9g/daDLKOjj2Enrsp9hSxTitXbx7Ennn0q4rH5rJAsYedbSmWeNu0br7AAPbQlhb2Q5l0Pu+YO4qU963dMwP0/Oo97AkaqZ/GpaTVMUZOLuLplvhOYLsgZUI8kANWh4wVXMSEHkI18Aogk0I2MRAnN7tT+UU/xXiwuKndAK9fI9CetcWTocc2mtj2cHpvPii4y9rwb7fUIV5pYnukqo6z3m9pH4CAKev8AFBfXI7Eg+eu4O58wPhQal+eop5MXHUn2V6GOOOCqKPIy58uWTlOVtlziOCCCy3RpsGHyBG3wqnv4d11cHL1K607/AEgfZTy4zYHrWj0sw3PMG5BD7KNFXrHu8epo/wCdeWLIxVvC2XbJ2eZiXDAMS3j3QBC/Gs3sIA6joXHwma2DnTAL9MtPp2d63kJiQIlpjroQY8jXLmnojfgmbY46n8UDXo79Jp4fee1fk4d2OYDXsn2LKOo0gjrAI10O8cH4xh8TbF3D3EuIeqnr4EbqfIwa+Usdw0C9cUZoDHXykx8qsuWcJjEu5sILxY6EIuYMPBliGHkRTi9STFJU6PobjfJdnEsXK9nd/tbZyP7yNLg8mX31kvP/AAe5h5LWwW6XUXIH1M51+y2pJgkE6jWaL+E4bjC21uoMjhofDXbgZWEA5kLEtbB2yFpG4MaAo4vw5sTZ+ttEB171owWVuolZBHgQfA0SqiscnCVxdM+bLN+5IuoDbCn1xKgNv6w+15DWrrG8/Yq9YaxdyuradoRDaEHWNOnUA03xzh5S7fwwYNkbMm26+svhmy6HzWKY4PgLDXHt4i92TlQbdwRcQMdSLmU6AgjUbRrRFKPBeTPkyfjd/kcYDDOxULqSYEa6nT4z4VsWF5dw9llxNu1bS8oALW5UMNJlJyySN4ms1HK1yywZygB1t3EIa23gwYAA+w61p3CeLLfQrlggAAg5swAAJMDSDpvWspJnOosCvSTwpL3HEtgZVvLZzkdcxOZvaVow4g9ixh0tphycSYVXgrnygd9W8SAO6Y1Mba1R87cOdTY4iFOa0yB/HIqoFPszgj+ejFGtYyylxTIiVI3U/r41zSfgbJeIIhbdxVvi0Mtwy3cBKXNmDaaHN19uu1XdjhNq4gu5O+hOoXqOoJ/yrzC8tXEEDIFzSDrodpjxqZxnHJgsKQdojzYncDzO3lvSu3sOq5Bvk3hVlnxSNZFxbd4hDAOUHMYkkRVyeD2U7pw9veQSFB+R1qZyTwp7OGzOIu3mN1x1GbYe0Dp0k1eZA24+IocgUQZtYW2D6o+P4VZ2rkDS3GnjU29aC6gfBf0qDcxFyZCCPMUuR8Hnbnwb/GKVNfS3/s6VGkeosix36eJ0geZNYDz1zO2NxLgMewtkhAToANJA8zJ8dR4VtnOVi42Ge3aZUzg57rbW7emZoGpOWQB18RWEYKxaW41+6rPYRzkRjriGGotsRsoGUuwGgMDVhVQM5F/wT0eY25ZW+i21tsuYdq+SVOoJBHdBGomKrrPEVs3cvaIygwQjyDG8MBsfGP1qNxnjuKx7Fr9z6sbLOS0nkqbe/U+dVv0Wxsb2vlaYj4yD8qvTfJpizywu4f2EeN4Tg8R30Y2LhJ/3cdAHHXxJCjXfrVTj+CX7K5j3rf3xpv56q3uJpj6E6obi3A6bZlnfwYMAZ9x9tQr2PZ1ynadfOkm7o2yPDKFuNPt9/wAN+ZHuMOnxNdYZwGk03HwqfhLFsrJLZj4D1Y/5p8jVt0ccYuWyFfe2dkjzE1EZY8antYPTX2foah3h0/fwoTvgcscofiRHRiTFS7Ont/AeHlXeC4WWS5dDCLYEg6E5jGnQx4VyTVozZJwy57y9AAa3+6MPicEiXGChraEGQGVsohl8xrp1BI618/YG2jPDx5SYHv8AH2Ue8wcVXDYC0V9e4gVOkd3VvHQR8RU5Y6krLg6AS5xItekGShyqdYIUkgkCZ009lfRPBed8NetobLWIKibBcWXRuqie4+u21fM2BYhsw6fv40XcLw7337Kyud92J7qW1+/dc6Io8/YNdKXA07Z9GWeO2QQrzZY7C4Ms+xvVPuNP8VwHb2jbzugaJa22ViPANBgHYx0rEsXxP6q1gMMWvBCe8AfrrrTmZV+zbEkKPDU9aKuR+K3MPaaxbD4i6WBbvfU2x9oKxMCOp0BPkNYU03SOt9JLTqap+Hzfh8Szuei9UINh1SJIJU5tf7xY1S8Y4H9DPbX4LMoQs1ntlENmABWAO9qMwFEXMHO1zVMJkkT37qsyn2BDPvIPsoA4lzzjcxsY8/U3ARFtVVSNNQwBLR4T7RQ4pnIm0XFnjVu4frTfuWzuOyRbZ/iAkke+rnh+IwlmWt5F9jAfLxoRwPK3ad60c6bgjz8fOiDC8rXFEQg8yAT8YJEVDXmWn5FrieYsKykMwZW0K5SwIOhB01mg+z2uEuFuHG49tjrZuKCo9hY6j2wfM0TJyqSe835/jVhhOWLYAmSfhQqQ3bKC5zXxPJ/2S0p8SQY9xuH8Kd4FwZr7jE4xmu3h6qkAW0P90AwxHuA8OtFuH4VbXXKp90/jUpLIny/fyocuwqIId4Pd1B01O3jsda7AZuntnSPZ4ipfsFdKvXfyqSiONP8AKkSOsETr+50qWw9lMnDmZkfv8fdRQWRu75/ClUjK37n9K8pi2A7mO99Nurw+ycqs4GIujQKB3jaUnQ3I1j2VX8x+hm49xXtMhtW1CrYXuEINSoZplmaSWJklj5UQcR4Xbt2lVbegcQFEQzmJ9pYjU+NQ+K8xhrWVle9YZMr5c5yhY7zG3LCOpHhJ61rCjOSK/C8q2Poz4S4pR7qd5SiqysII7OfWCmQCJ09prOMZyLldlS+r2wYV4Kk9Njp4jeJ2OtHmF4+MoRbwuYdtreK+vtexcTbGe2w8wdqsuIejhcXhxcw9zLInse1zoD4LdTfTaQd+lXorclsybiGJe12ZtquVCSisgYT4lSIOusHbwrVG9EWGvYdBclbqiXvAhC7NqcyKMsA6CQD5mhLF4I4G6rYnDMGRgwDN3WKmQRlUBjpuDGtF9v0nWrqrdaxeW3nyvcyjuN01Xc6gxv1FOKSHKbm7ZnfMXosxOGLEd9d1MGSPGFmP3MUP4G0VYo1uCN5UGPiDX0d/rE4cqmcTZEb94Ez5r601jfOvNmDxOML2bbFSAGuapmYbEDcCNJIE6eFBJS/RlP2U+AH4RVZxO+qnJk182I+EzVu2Q+qzr5EBh8oNQ8ZbkalSPevwmprxLUmuGVFwQo6a6jX/AKGuJp+60KVzT7pj37GmQh0BBI8qcX4ilW1ErhRTtV7QEqNwDE+R8vLrTXG+LNecCTkTuoCZyrO378K7w5ZGBVfIAj8abxVlbjgqBbJIDdFEmM0dI60nTY91Gi85M5LfFsWZzbsIR2lwDMSdxbtj7VwjXwA1PnoNzlsELYtqmDw24zHPevECS5E95o66AdOlHHDuXlwlhMNYEC2jd7qxAJLHxLNr7x4VlPo5xb4rGXL2Icu5QCSRoGZZUZtFXSIqJWy8U9DtchVg+D3cPiLSYYWraMpa493vXDlZQczDQKwYACAu51Iq2TjCgG06rbtvmM2x61wE5w4mDP5UI+lhWtNatrceLiEXFJEFQ0qNNSJnTxA20qFyxjO3w7YW+yqWH1R29XZgJmJUz7DSSpbDlNydydh7w2xZIYs5noDA0Hh0LeXnT/E+W7N6w1spOfWNZneVETnHj7vEVm3L2NuWrzWmMZfWQsdwcoCAz3u8IPlM1rXDsY721J+I1JI0nTx8qh2nQKmjNOSuIPgsccJcPdLZZ8jsR4SCD8a15LU6VjHOBA4haZdzG0ja44G+u3j4VtOu/wC/hVS8RR8BC34fClk84r1qQkj8akZyAehr2DXrKB1rlvAUAOjXrSHjXMH5/uK8K/rQA5FNsANeteonh4/uffXjvP7/AA+FMB7tD95v37qVNSPD5GvaBER0BHe1B6HUeI3rH+YVfh/E3KsUs4iXRpMKzak/y3N/7rVrLYiPCqPmzglrG4c2rpCMNUfSUPj/AAnqOo91EXTCSsEOEEYq8VdEXECO8pNl3PUErAuR4NmmCaub2GGGbOWOHdjCsrm2rnwIVsrGOm/Ws8OJuYO52OI+z6l5IbQbZT9oaeTDbyorwnNvahA1yxehg03CFYEEx62sAHw6netd+UQqCm9xNr+HexduWr4Yd0uuUqfvAroSNx7POst4BiAL1+05+rZWGbOF7MAxnVSCGcaHUjQGiXmjmUJZDgYZmLAG2jwwBkkzbIMdPHvbVnJ4scxVEUZm6Zmny75Jj509+4nQxj0yOwDB+8e8DObzplLmwjXx/wAqvcRwW0yyHCsTsAYHt0j4GoVvgZ63FHvn9mlYUznBYm4CLYEyYAOmp8ztTuPwOIDfWWyp8Hlfk0adfOrGxwDDiGuXg3iAdvbp+dXfDOeMThgbKtZvYdTCC5m0XwAEkDyMx00oTBoB7eFcwSDBOpjf31b2rgG8jxj86MsVzfw64PrMIobq1r6sz5ZY+Zqif+jrhJ7S8g6LctC5HvtXFn3g1MoKfJePJLHwN2UtOuXNM9Dp8xTOM4NZCHaQPaT76eHCcGf6vF2l8slxfllb5VMwXKDXgezv2rijTQ3B/wDympUNPc1ebVzE1nkPji4jAYbEEy6jsrp3MpK6+Z0b+askwgPDeKXLbwqsSATsFchkbX7IMA+xqPeRuCHB2Htsw+sfOVBkLACiJ1kxJMeArrnTlRMdaEELfSezc7EH/wCm0bqeh3B94puSsxUXySeIcDsY+0odYKmSRGcGDIe5GgJ1hegHuGOJcq5TIt+qD2bAlSDKxBOhtkKRlIkZyYNVPLnNd3h94WcZbeF0iYYCIBUnuuANj06GtHwvOWBuLKYlVEiEuKVMACATtvrNLS+xSa7g5wfl9yxKhhJBZixJYAQBc+xAOwXeBoNqMMZilsWQggtEBTtO5JI2EazVNjueMLaA/wBoV4/swzT47gDU660E4zi+I4lcNjCW2ynRmY65f77bImnq6zHXajQ+ZBq8DvgeG/pDiyldbVohiT9xNQT/ABvr/N5Vs0eJOm9DfKHL1rBWezQh7ja3H6sfIdFGwHv3NX+eYHjQ3uCR0rA9DSLg/hp+9K8XzrpB+4+XtpDOVtfs6TXotmPf+9jXrADSRPh8P3Ne9p5GfZHjtv1oENfRrggggjaNAeuszvUi2wI0Px8a8Ck7+8eFN9gdp7v73pgOhIO2seH7n2VzcQwB186XanpPv1rySNzPl50AdQfH50q5ynz+dKlYFJf6/wARoU4n65pUqqIpcAXzj/VH+KgobUqVaIyZ4dq64Z659lKlQCLW5+tMGlSpFHr14KVKgBl6aNKlQIcSj/0aevc9g/8AVXtKpn+EuH4g/sbfvzp0bfvypUqwNQI9LP8A2ex/GfwrPcNtSpV0Y+DGfJzf3rXvRh/2Jf4zSpUsgR5CvhXrN7D+Iqd0r2lTz/jDF+E78ffXdralSrI0Oz6y+/8ACm8Rsfd+BpUqokR3/flUhfWNKlQMjp6x99cH1vdSpUh9xUqVKmB//9k="/>
          <p:cNvSpPr>
            <a:spLocks noChangeAspect="1" noChangeArrowheads="1"/>
          </p:cNvSpPr>
          <p:nvPr/>
        </p:nvSpPr>
        <p:spPr bwMode="auto">
          <a:xfrm>
            <a:off x="152400" y="-746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http://t3.gstatic.com/images?q=tbn:ANd9GcTPml653gpel6YHsxQ31zpCw9191Gus3rBW7ERGadA0GwvJxQ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62" y="1703815"/>
            <a:ext cx="2678652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https://sphotos-a.xx.fbcdn.net/hphotos-ash3/q77/s320x320/1175366_648185761872549_162054559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2803"/>
            <a:ext cx="2232248" cy="18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01" y="3864574"/>
            <a:ext cx="2255235" cy="189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://t0.gstatic.com/images?q=tbn:ANd9GcTYUome8wTwryJdqi5W12kuWMwoHOk9H7f_l7rIKkir2LeKCgB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22" y="3864573"/>
            <a:ext cx="2125117" cy="18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755576" y="299948"/>
            <a:ext cx="77768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Importance and Background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of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Problems</a:t>
            </a:r>
            <a:endParaRPr lang="th-TH" sz="3600" dirty="0">
              <a:latin typeface="Georgia" pitchFamily="18" charset="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359532" y="6032269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746559"/>
            <a:ext cx="1404664" cy="10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ตัวแทนเนื้อหา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9" y="1757232"/>
            <a:ext cx="2676805" cy="173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3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0277"/>
            <a:ext cx="2232946" cy="235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data:image/jpeg;base64,/9j/4AAQSkZJRgABAQAAAQABAAD/2wCEAAkGBxQTEhUUExQWFhUXFx0YFxgYGBwbHRwXGRwcFxcYFxoaHiggGBolHBgdITEhJSkrLi4uFx8zODMsNygtLisBCgoKDg0OGxAQGywkHyUsLCwsLCwsLCwtLCwsLCwsLCwvLCwsLCwsLCwsLCwsLCwsLCwsLCwsLCwsLCwsLCwsLP/AABEIAMIBAwMBIgACEQEDEQH/xAAcAAABBQEBAQAAAAAAAAAAAAAFAAIDBAYBBwj/xABFEAACAQIEAwYDBgQCCQQDAQABAhEAAwQSITEFQVEGEyJhcYEykaFCUrHB0fAUI2LhB5IWM0NTcoKi0vEVY7LCVIPiJP/EABoBAAMBAQEBAAAAAAAAAAAAAAABAgMEBQb/xAAuEQACAgECBQEHBQEBAAAAAAAAAQIRAxIhBBMxQVEUBSJhcYHB8JGhsdHhMkL/2gAMAwEAAhEDEQA/AMULltoUnQiN4jpJ1/Ou9wh1BK6bbmemw+dMxbWwc0kEkQo2A9Dr70hiAQYaTyH66aHeoarZMzW+4b7NrcNwLZcKepI28wedeiYVXj+YVJ5ZZ+s15Hw26c4Mag7kae5rX4DtNlMRC66Dqek+ddODLGGzMMuNy3RtAKdloFb4+Mqkk6mCAJO0yI3E/jWowS95hRcTKSQYJAOxPmNa6HxEa23MY4W2U7a6D0qvdxiBzb1zQTsY2nela4wiJ/NtidlgiSJyywzaQdJ8xpvWT4niSLhIk5hsSpIInP4JOdf6oA6dah8Suxfp3Yb7NYq2uGw6FgGNsQPaaO5K874dih/L7wDKLYXRyo1XSWAMNMaAfa18tJhMbYNkA3yrKJBIPiJGgiDl8XmZCmj1SQ3w9vqaHJTrq+I7bn8azuHxa3AuVnVmfJDMOevhAXWBDTFHcZdt4fDrcuMekgM+p1GbIhy+HXWnHiE3uD4dpbEgT0pd2dazlztthR9pj6W7n5qKlsdrLDAtFwDq1pgPmQBWvNj5MuTLwHslcyUAv9s8Mm7T5ABv/iTUFvt3hjvmH/Kf0o50fIcifg02SlkoJb7X4Ux/NEnYf+NqtW+P2WMBp9JOvTQaU+bHyLky8BDJXMlN/ih0b/K//bS/iR/V/kf9KvURpZ0pXMlL+JXz+R/MVz+JXrRqDScyVwpXf4lfvD5iufxC/eHzFPULScKU0pT+/X7wrner1HzFGoNJE8AEnYUP4dic98nYZSAJjSRVbjfEgTlU6DeOZ/QVS4disrFmJRQNwoYzI3EjTTesMmU6cWLv3Ngba8wD7TVTEXlBCqoJJjksepANZ3H9p1FtiL6d4ADkIIJ9NSCYMxWWu8WdzngvmMwNzrl26iPL61g81LY15fk9KNtTAEddzNQ37UEb6mNvKawLcXeQxJQ/dkzIncchvrPOj2G7QFimeIgSep6g69aqHELuTPD4DJWlSTEoRIYfMUq7NcfJx6GeSX+GXCouAEicsbkHWNOYGWJ60RwuACZUzNmPxEbE9J5VFZxNy4ptG7bIIJhSwLEQR9kLoARvsxpyYgAhEIVQwBMZo5EknWvEybbI9Vq+gVThoTMZJJOgmfLrz/fSlc4eGICo+aNxOpMRA/KqV7FoAe7LEExvpMHkZP8AYVEt3MyjxajXWCddInTz/WsVqA1nCOFXiyhrVxULAMzKVhebajeOdbTg2KOHwiWWV2fUZvCVh3JE+IGADvHKvF+0CG3eaIEljodvERA9xtRLhV/Nfw5Ea3UXUy3xCR7STHlWqg4ytdy0o10NlxHiltwcjFLoUJpAJAkmSWASCAJMkgDYb5LG4suNSSw1JM6+eoGmXbfntOkLXCrkyuhYnwz8yWHXpz51XuatrtBy7rEDmOekafOaepMy2HvGYMGOUjYyQCOpmIHnrp8rvD8SUcPGoGg10J2PhiI31mqdvBiCQ2p1IO0jUEQd5G9ROXVSwEjcnrJ9do6TUuW4fE0RxxzoAJWQcoEx5Sd+oGu+kVr+0HakYXA95Ye2bgKJlJUkxvKq0kRIO30rznB4vMqhyRMTqBvIBPKYM+VQY5Vvd6B4jaRrksxnKNIAaJguIjoauDdlR3NDY4i+PQ37dg2MpyXO4C5XfQ5iWIK6MNNes61OvZW7dAaU/wD2XAW+QGnzrKdmOLG0oVFDMSxIjYGBr00Feo9keIfxNkyiBlOUyu4OoPXr8q9DDlgo6e9/sedxePiOZrX/ABVdXd/QAJ2HfncT/lP6mmYvsoEgFyCR5MK338Ck6qg5fCefpXDwtCCAFEiJhvX9K6I8TBP3kq+X+nnZMHEyTeOTT+f20fcw2D7CtcTOHU6kZdRtG+h61UxfY+9bE92fI2xP0U6+9ejWeHtbQqMxBYfDodRqdd+VWkS5KKytoSQSViAJAJHnpUzcXK41Rtiy54wUcieqv3/PxHhF/i2Jw9wot11gkfCdwY2OwrZdme0b3u7DEzHjYiBp4Z8ycs+pignb6yDib+VQYIAJmc8JoOfUx8qH4e3dtqsbhRpOsnUz9dK4ZT0vY9jTqR65evKqF2aFHPfnA2qvxDHpaDS65lE5SQPPp+9KznC8WL1nuXJDETMa7iCJOsGBH7GexliHe2WkBswnf+nMF0J8/wAKqXEurRksO+4c4Z2mYuBcEIWO4mATI1jWAR7UV4Zx5LpZTAIZhOkZV3YEjXXl6Vbs9kMCJQXD3i2w7oGUsAVknLEx5enlUF3szhonvr1ueoXSInbaNv2KmM8i7lvFFk9/iVpSRmkggEADmJ6VW4lfm0e6IksE2A1Y5dNNN9+mtNt9i1uEhMSSZaZtETlgGSCJjMOfOgOMtPYd7RctkfVspVW0jTWABNXzpLqJYV2KVhSxmY31Og009hzorjeDPbw7Mjd8g0N1coUt0BJ1E6TXLfBrzJJTRgY1Gx95oJxe+LKtaYFSoHSRGwGkiddZAqJydbGsUC34FcuFmyA6gElgviMwPEwk6HbXSn2uHNYbxKbWg1iTEeE6HbXcVJbxht4VSx+K9cKzqWCoqiPu63CZPKfKrHEghZUZfElm0vhDFg3dIx20gGdzyNQ7o2VKFp7vt97KVvhTB3ZWViWkLBy66yfPy8qrWBcJyAKrGZaZUaTyJEnSOVPu4sBBIm4vhgwPoYJH4QK5fxAu+EOyHSTMD0iJJ6a/OoMwjasAAA5yRucx+kQIpVFbtlRGcmOpM++lKpteQ0/Aq3LYSGUANmEaREaiB00FQ3cHbty3iIPiHUyJA0G2tHm4fdueEKAI3YaSsgee+unUVeTswSylyGgR4QyjqAQy7yTt5VlexrFPrRhsfjWzyGMjrqfLlEVWt465OrEmImf3O9bz/Q0SxPMRz2kH5wIqrxDsQd7A10+NwZIjMQRGXnpB9ejU4lcuXgA40s4LsfiiGiT5gx5SZ016aVa7IKrYjCgECL3z5AjT8aL2ezN9k7praoIALZlPqRrr6aVzgPZvGWLyHus6K+aFuICddAAzAT7+9aQku7E4Si7SMJir7l3yk5c7EdPiJor2RTv8dhrdzVHvKrwcsg7+mlELXZzHoCP4RXBJM5rZOvnnqDg/YfG3L9u2bDJmOXM8FV3MsVJ006c60TiyNDXYdxw91fvrbaFW7dVV5gW3KbnfQCqycYMDSNOp26eWnSN6K8M4c9gYm1esxpcBuMhA8Lr/AKokQQ2SfPSrnAuD2b+KtYdmSS3jC2yphQWcB8sbA/lWT072U8dRTYO4FwHE4hWNlC1tJzsfCnPT+o+kwPKiHD+x1976d0wY22UsRqFgzLEwIkfDqSPWK95wVpEVbaKqooChQIAXoB0rKcDwK4VsTat7d8X56B1Urv0qcWRyfwJjKNdNwXxDs4zKzBLb3olu7sm2jQIhdCNhsW96y3Ae1LWQ6jCJezPBzDUQPhAIOxnpvXrK4mAJNeef4wYH+UmKtEoyuFuFSVzK+gLRuQwAn+o1ty1dovnNrS+hcxHa02wx/wDT7eUKWmMoMbDW3vVfFf4gZZjBBeUi4VGbkYAEiJrC9keG4vG3wlp7jZRmbNcbKF2EydpI0FekcN/w2KBW4hjGuKBogZoDH+tzJ9AATp7kYu9xNxoXCOMnFKTbcqQQCuZpnKTEz8O8emtXu4ujMdDIiczGND1Oh1n2FQJ2LOHL3MHGIQ/7NnCsIOwOWGjXcg1nG7W21um1cwzI4JDA7qQNR8Q6V2RlBLfb6HHPHNy23+oexHBe9YB7aE6kloJ055jLSJHzrLcVsgXG6aH0zDNGnT2ojgO0C33toLN+3mbKpYLBJIH+8JGscqC8exCks4JVSBqQJ0ULt6iubipQcVXUrCpp79CNMcqkkgaDeIiRtO+/4VGbQN5DlEsVXbcmBqTy1OlAL2KDIZmZ2k/gPPnVrg+N7u9hwxIRbiFyMx8IYE/D8WnlXJCLvqbM96ONuDQiyDqsi7B8OnNNwTtSXF3fuz6PbP6b0Mu8ewgAuN3ardZwjMHUsdnHwSG1E/2qI8Y4c212z4hAi8UzCc22kmdZrtsig5axLz4rT+wSeXR/L6CvJOLYtP4q412fFcJUEkaEkbA7zHlXqt/iFtmS4MWqpBOQG3luaHWSMx3HwnkK8WtKLmIV9A2aSM2Ykg6kiSc3RQNamW4RPRzjASmXIVXLlYxpI8RGsrpptz6a1jO0uLwwvXbt1C5IKJlO5jQk7QAP+qjDYRlgmzeUQQf5h+IAQSGIgbk6fhQ3E4S3e8FxgqElgdTLMT4YXUaINfPzrTMoY0ve6/nlk4m5Pp+fsZliLlixaS4tuRczhg40Z11lVJIgLPUg6bUQ4ri7PfXSHhWuAkkSYAIXLzXwwdQd+Z0rScR7GYWzw5r+RxcXD237wXd7rBNMhEqMzfSvO8Pw83QSCWgbREHlJOlZ9TVqupax4W4Q1vxakdTlBIRXECRG59eVQpca5AnI0QXjRo1EL5Rvyp2E4NeYEBGiORVpOkzrp/arOJ4XiB4UttlXQMywefiG5HLnyo0PwLUvJQxA8RkmRprrsI3512iacOYAZrcmNSbcmecmNaVRofgdo9CXF2+bsP8AkP609cXY53o/5DWbDx9kfP8AQ05bxGw/6j+tT6eBv6jIadb+H/8AyB/kNSjuOWIX/Kayn8S3n8z+tO/i25g/P9aXp4B6nJ5NK5tcrob0gfiar4ohkZVCMSNrsFD5Osyw8qBHEHmPov6UjeHOfZV/Sj08bB8TMM4+7lC6XIO5Rs0ddFU/WK5YxF0L3lo3BcA8GcAgHkSCNff5UGzL95/8o/WnAr98+6/3oWBLoJ55PqF24e9yHd7haQxWNM3OBG0zRns5wwd+LkRkQgCOZ8OnPYmsiCOVz6NWs7Cb3TnzeFRz5k9fSssuLTFuyJZLVGmbHJaBLZidSQqs5AjViFBgR+dBsDe7yXGzg5fMKxKn3UrQftHcdMXczoGR0BtlpIzKPEB906g+HKfM0cwNrLbtKI8KJBmYIRMwJ89/Raz4f/pGelqKYO4mTlDDY+FvP7voZg+hNS8bwAxeCuW2MBlBmJgqRcBiRzUc6J3bK+IESlzRlIkT+h/SvO+J4sojg3boNp3XW68DLIBIBOkQdjXbOVF48eo13+GdrCYazds2byXcRmm9Ag6HKAATqqzyJ1Y9a3WJsB1ykAiefl+dfOvZUvZ4khAMle+XQmVuKHmOfxHfmvUV9F4M+BdI0GnnGtW04kt2cwtgW1ygADfT61iO3/ZmzdZMTkOditt2BMBT4czL9oxpIgjTflvWrwzFdrcU+PNh7hNq2Wtm2NAQoOrfeaQDJ57RSabTBOmF8HwZLTsyf7K4otqSGEc7hyqDcHOFAIjU048Htp30XM3dqCklZYtrMqDCDooYjmRUdjiIRs2VufPqCvTzqL+MX+sfKufRPwaKUUEb/B7cuGVGyWxcJhSWJ+6AdUEavMjpUC9l7TsICqxtd7cKKjALy7uVm5/xQAOpqu2LQ82+VSXL2HIWBlYfEwHxdJ15DSloa/8AI9S8lvEcCS5bwVuDOW6y6hgFdszMYBzHQaLMelAsT2et3VsjLlVrhRCQ4Bg7HKpKgkGI1BOsaVcFxjGa8DkJ7rSMqTKr4RvqddTrTbuK7tQ4fxZoDBmHib+oDSY96ve+gtq6lbtLwXNZwlsFLduyWtvmbVHe4WzSR8BgDN1OsVU4J2e7q53jFctl1LDMCTBDEqRoyxzXpqAKLXMZiCiwq5FAZYOhInx5CNX3MnU0Obity4xY3BLfEYkn1JOvvXUsGruc0s1djbcVuMLVwJcvOz2XZEOVlIc6MColgOWUmAa8juYPFJdUhGBYZlLHw8vGWJIB2+lbPD2A41xloEfYNy2G9lJqret4bUXWvN18Nv8AM1Xp4vq7+hHOa7DDxS/csDDXX/iNfEAND8JVWY7qpUERHnNEuEHCWT//AKjnYCe7txlTpI0k/wDnTnzhGI4fakKMQBzEW4/Gn4LD8LQ3JS6ytBSYld8w0aCNoNaNVtFEp3vJgjjmPsXSe7ZgJ0zADT+lRoPaoey4tXMRattcfKHDA5QJyy5nxbQI50UxmD4UdQt8eh/U0zDYbh9lxcS5fnUTEgTodDBmDVEtoznHwDibxS62XvGjxRoCRtOlKjl7hfDmYnv8RqSdl569KVOitfxKQveR+dJbvr8xUIuU8XjXNsdG5Ol71+lP7wefyquLvpTxc8qVBuTBx5/KnZh1NQC4Ogp4I6UgJBl6/T+1PBH3h9aiDDzrsjzooZLlHVau4HtAuCS7cKFxCk5GAaAdYnQ6E6HpuKHHLG9PvcODWz3pCW2BHiME+g3J8gDtGlTKCkqYFDjH+IrYkhUtgIjhkZ4DkqpJzQcoBEiOgGtaPsh23sXE7u4Rau29fEZVgSfhb3ggxGaBpXldvhFxURjdRSwzBZEkMIBg6wdRPkaq28AW70iMyhSqg6kGRIPlHPfWs8WOGqomkoyjHfofRNvjeGcSl+03LS4n1g8qyvHOG2bmIZhcRldUZ1VwxEEIWgHYrHqZrC9nyq21bJDxB6+csToJkkR7c613Zfhq4lu/e61uxYysVEeMqc6Zp+xC6/lXU8Lq/kc8MyUt/iavEYTuwmINgM9hWhgA2RD42CjcgERpykczUOG/xYwFtLdt7ly44RRcZLZjPlGb4oJ1nYGs3xftPfu4a/ctyFvF7NufukMPCOXhAJP3mPTXyXhil79sc2uL+Mn6VDeptlxTUUmfT/CO2uCxTBbGIVmIJykMh0jSHAk67Doa8svcONnH4q+HVi9x8sCQFc5jM/aHw+1ea4vDlL7plzBbhheR1lR7gj516gHMbUVQyYcQf/2z6ov6UjjTzW2fYD8KiUMdAsnyBNPvYd0MPbZT5qw/Gp26DOnFf+2nzP60v4lf9yPZm/7qr5v6RXCR0oEWO/T/AHbezf2oH2is3W8VlnUAQUneDIaYGup0PlRFiKz+OtYwEm3cDDloAfkR+dNAC7XELkbuPQD9Ku8Itd+zBySiRInLmY6gMRGVABJihmKsYpjL2ZPXKs/Natdlsd/D3GW8rIpIOYyIIkHxbagnWqlN1sTGCs3w7J2jZ+HDk/7oW00AjXQZxIac2aRpoZrGYxO4uBCSbZGZA5JKkEqyEggkA7GfnW+xnGMP3QbvLZmZGcnoPhOgJUEHWB515d2i40t26CsZVGhjQknMTB+zOntUJ09imrW4YtY6zBkNM8v7sajfHJyz/wCYD/60Bu8Yzb27PtbC/wDxiozjlP8As0/6x+D1pzDPQHHxq9WHvP8A9RUDYsffYe396EnFJ9wezMPxJphvp0b/ADj/ALKethoCxxQ/3jf5f/6pUJ75f6v8w/7aVPmMWhHo38Kn7J/WkMInU/X86iKHlHypyKev4VjRrZKuCHUj3H6V3+C6E+8VxXjlP1/GnZ23j5TSGcODj7X0/vXRhD1HyNOV/L5VKLhijcBgwx5AH1J/Sudw3P6fsVOt7UAbkwoAkk9B1NEhwbFjXuWjf7M/5Sc0+1LcpRszjAtdS3/zRvJ+yPc6UI7TcRLYllnwociei+HT31nzNWcDi3/jgLoKnOBBBUiCND0Ij6Vne0ds2rzSWYC4wliJJBIk7T6xWnYk5f41dthrbQyMsLKhsqEzCk/DqJ06CqPDcc/eEz8USB0HT2096jxF8OIJqhZvZHkcp/ZHOpSSdopyclTPQBwJ0tB7rDu3MgqQfCzEeLMwIE7kT8Q60uI4lzksW2UvdMd0C4zKR9pV3UDWWI0G1CeFXHvgvcuKzzPxZmkyMxM+E/3rf8J4YjqHUeLcswMknmGI8Q9NPSryZJRx3N9SceFZMlY106gF8bdi5hIXusPbdkdgUMZZyncEyDGtCeBcHUX1uDSATE6BiI030gnnWt4jeKRmtOvUsoIPKJBIYmZ+dZuxcYW37vUqCFB020gkwBp6RUwacdh5IyjL3lRzEYCMRcaNZB2E6gT6f2rSYew7DwqzQOSk/hQLCYm7eYteADAAaZPhHM5CQW133OlafifH+IlAbWAvBREMWQ6DmArGfQf2q9u7MnfZFjC8NxJChJtQ2bNOQk7AHnHtzrS97j7ZSO5vDMFYSVYA6FpOjfSsh2U4/ir99UuBUMGUuKysQNTCkDbrMVvGwpzAg6ZgT7aiNesV5ntDNwWP3crWqrXn9vubYec2vBXu2cPo9zCsGO4CBgNYOY2yUEf1EGgfaXg9sL3uGhl+0qtmA/qHlyI5T0mL/GePZGYWwAAAbjc8wkZlHOABPUQOVRYnGkIxuZQjbEvOZGGoWNxBPiPlz1Hk8PxWSGSLtteL7HZLEpR+JjrxZGyXEKMRmAMajqIppYdKEdncGWm5dukNollGOpkxqDBBgf2jWjx4bd6D5gfjX1GSeNy9zocEYZFFa+vwKbR0rtq8AdN/3+tWH4bdHIH0INVmw7qWbu7rNlgDu2ygifKTqR+tZ2h0yxdv5h4gv+UfpVZ7KeVd/wDSbg7sy7M3iYsrBFeCoV100OadOa7ig1+5fw1yLga5aI8DGMwPRiBrrpMdDQmm6Q9Lqwg+DtncL7gVA3CrJ/2af5RQ3C8YYs+ZSI0yxsZ1nURERqavrjhMNE+TKT8lZj9KNSDSxjcDsn/Zp8v0qu/Z2z90D3NEVuA6gz+XqORpr3Jpkgo9mrPn8zSoTisdeVypdpB5be1KnQrPQ1tjpr9akW2oG1V7d4TpI8v0PKnW7kny86gomFief0inrZpq3vMfv1pG6D5z6/8AiluMkS0eu/lUos9Y/Cou/wDIx61YwdhrjBVUknYeXMnoPPajcYb7HcOCPcxDnMdEtz9gQC8eZPPeAeuusF2aAcNQpbWDbKasWDETOgK6eLTSinDmLDMYgTt5bbgEGOUc6aPRhBKFnlX+K9nu8Tbv22h3CsBp/rECzJ5eB051m8Ldt4hmfTvW+K2c0nqVLdSScq/2Gv43wpcctt7r5CXGVjtDfyiI5z3APtVLjvZtcJZS8pZdFLpOYKx08DACYP60uYovSzly4nbaMli+z9uDo9p50VgR81bUfSrGL7Hvg2VrmIw5LWhcCBmDZW2gMsHYjfkau4HjiKt0kM1wHwE3G1ZhrPikAbk+cbmhmL4/du2RZcd6QYV21KzoFUjWZ5Eka7TrRJu9jKOmnYH4c7LiGZCEKhj4vDoRERz3GlaDshxK8lwWu+uBX0BkMAQNNGka7aRyot2f4ALeUX7ZZT4m8JPijL4eW3M67wda0fDOH2rQKWbbKu5LHVvXnpTm4SjpasMbnB6ouitiXxbK1s3bNxWEeK0yt5aq8SDrMUK4JhzaeLyM6kj4R8QnUNJhCfM1qTbEVxbf7/SsopRVRLnklN3J2ZfEcQVcQ69ybSkA20Lh2jYxC6mRt6VrcP2qVdZv2gRDKbRgxrOYKSPYjaq13CqxhgNNp8+h3qVcOAAAdB9IqckNaVt7GmHPy72Tst4btZg2uq74m2WAIXO+onSBm1FHbPGrR1Vs0/dZWAj32rLPhZ0IBHn+lVH4HhyZaxanrkE/OK8jivYuLiJ65Sd9DZ8VFu3H9H/guP3MPcZgxU5CNyCfHPQ7wNuQjmam4fjsLYtgWrLXC5i3adyQzTuEBCrqDJ5ACaocT4YWt93aFtBMwV06yI+EzrNArfapcOMi4VTfsSO9S5CgGQSSVnKc0QefOvRxYHiiox3omeXFNPan9v7NZxbEXsUv8O+Dt50OYZXW2FI2ZNSzLt4iNegmKHBscbjG5eZfFuviSIkTdEKAJ10EnSsHa7SYgRmBYDVS65so8mIkDzq7hu1jMdbYJ8lk/IA1u8bMFkS7B67j8SWIfFsAdu6tFyx3EcuY51LxJ3yRe7+zopkNnkn7IVXkaiI31ETQTE9pmRfCQrEfCqwB0znMI9INQ4TtNcKFRfS0Tq1whs0bBbX3W1IlRMT4hRoDWam7iDmW3bshzoyl9QoMEGSoYOSPhIJHUbV3jGLtoApu2kBBLqgzDViYJ6SWEERtoKzHDu0tlGRn7+866K7ZVMa/ESWL7gasBpMUxMAbtzPba5ZJU+AKQojw/Grw0zJ61Kg73LeRVsScIxlvD57bhXJbQiRHkdNfI1Y/gGLMbTLB1yEToYkHw5ecweVVMRwC7Eg2z5/B9AIqfC4G6gGVXWIPhuqRI2OVwROp+dbVsYaty9xHCC3ZL5vEslSBA1PwdSvl76VcwN4XLSuV3E6j26a7UM7g3iO/a8xGwuZQPbLoavzAifamkS2SXMHZJk20J/4B+lcqEg0qYhTUoqVMN51J/C+dU2hUQZakU09sMeZ/fyrtqxpIj86VgPUnrWo7UunDuG5k1u4jLbL84YFnC9AFBHuPKsytjTWa2najsu+MwmFtWioyQTnBOmUazOnyPtSYzzvs3x68LmWzfZRE92Vzq08svJy5A03zCvVOAPduYbvb48RLK6qjbBiFYAElvCQdOvlUPZfsfYwPjy57zR4yAFBiMqfd99TWhbFz4RCnowOnsCPmKRqszRieMcL7+1dtKEKG6qoRplUI7sNNVIdiJPvVLH8P73D91inzqwyeDllICuWGiuN41k6bTW4xfCFu2wpIUhswKLlEwRqCTIg8z0oJa4NcsKS75htzKRvLA7H6etZzu7FKep2eU8P7BXXcg3rdq2GCIQpdrjQWlkzArAEnWOlZzjOAKYh7ReWQgDOQJJAIyrtz6zqK9Yt5bl25oMqNFuGiWHxBtcrpJAI11Uga7hO0fYrO3eWEW4XhmDLDAkZtWYhbnLWOdOEnq3YS0uOy3M/wQ46yoAANsfYZl0G5iDWrGLM7/v51Hwzs3cW1/NyLlBIUeInnryHTQmi/DcBaZJYEsSQIJ8unT8qqUlZmnsUVxEzJFOa/ruse36VV4jZNpyupESDEypEz8p+RqSzhGbchR1JH4TNJ0ikm+hOl0xJ84OgGhP6Ux8SFVnMqFEsZ0A6nyoO3Fgj93chgBKgAgyZJkSZ9jy50/F8SBcWYJzwpVoWQRm8Sg/DEfOqhBsUmkQW+2eEO7spHVG/Kafie09iFNrEWzqc4bMD6DOACPegfEOzdsOVKhWB1yEx7axVPHdmUtLne4yjpGaPWF09zXpvgEo6nVPpuef62LlpV2uqr8ZtcLxSzdAZXUnmoKmJ8uldfD2ypTIMjbrAAPtXn3+jpIBR1IIkSpU+VJMNi7IBQ3AOWR8w0/p51jPgJR/L/AIN4cZCXc2a8IVAFtOwXkhh113BkZgPLNGtCLvZEFsy92PII4E+QF2B7VR4f2vuhgl8BhIBOXK49RsfSAa0F/iYF0WwJ6kgjQ7ETuP3yrllilHc3U09iivZBCQXgAfZtqEB9SSWPzo1a4VZE/wAi2J3jn6/e95qtxTHNbtjLAYkCd/Xby09xV2zd8IzRmgSR1jWs3ZexPawVjNmNi1mnc21J+o196ILYsSWCBSTJyqFHsBEDyoQ1/wBa4uLI0NKgsPvw+3c5/KB86q3uz4ob/FkQZ/8AA0qezxh15/iP386KYrFc4TlPI+Uiq93DADUfQ1fXjrdPnXH4/IhkU/LQdNoj9zT3ADsh8qVWmxyzoPwpU9xFgsNqYrA8qeVFcUxy51JR17Yg1PbtCKiZ6lVqVhRKqD/xXomCxudYRVJTwskwyxpsdCPcV52g8632AuLcRXVR3kDUBQ0wAfEdttZmqQmPuXLjTFgjrNwrp5ymU/P3rP43jV3DkNcC3LTHwhiJEb5GABIGgkCJ08604sTrdbMBrlE5R6nd/fTyrL4x7GexfxTKy4i4VQNGRLAB7vL01KuWEHxbwKYi7w/tlhbhClhaPIOTr6E6fjWlXEKBp4j5a76ispj+yvDmt59SmsMjhsxP2RuD+5rN8M4Bbwuv8TfRJIUNfZBBOghCJO3X0qZSSKjByPQuLvhQubEm0h0/1jBT5BtdfSgnF8FhbmS/MsxhcpzKZkkroCZAGu2lZXH4i1bcdwEDal2ZBq2kSQcx5zqDtVbFdq2HwlEblkUkT55zP1qLvsXoS2ZqMfaIWFWZBHTlpM+dAuG8YwuHAF57ouroUyAnXXSNNo50sN2sS9bIv2SsCC2mV+Uq0htefIbTtWWvcZwyu3d22vHcWkkqIAku8ageQPrSwRyTu4v69xTcFtaX2N1wrFWL38y1g5Qkk3b9xFytroFGchueUEGDtyq3xfCW7+WWeFBGWzKgzGmZsxI8I2Vaxf8ApuyWUCm2pInLbWSJ82LRpGhM+VVv9O77HVSR6gfUqa2z8LncVonFfS3/AEv0Iw8Rh1PVGX8L+wpxLgSC3ma24YvlRWMnu41YrGniMAwNp6UOwlgIMgIUZg3U5hIB1561Wxna26ygLmtkc1ff10k/Og9niDg6uwH9On5128LNYoVOCk/P4jk4uEss7xzcV4r/AE1y8EMZwCZ1mR+tVW4YwBUKADvqNjvPWoMN2tNpcqqhGwLIpI+Yodi+1DtqQs+SgfgK6pe0r2lBfU8+HsuUXccr3/PJoMMltAS6hmHwqdEHm0asfLQedR32N5h3lxdNpMADoqgQo8gKzC8XLczr5D6aUNxHE31lj770L2lven9wfstuOnW6+QS7cYEC2HVdVYDPoZBnSQdpg1axWLNy2j5Zy6o0CQrQ0TzAI9vwyag3TufOjvDmu5e5ARreysD4gN9R+lZ5M8Mt6lV/yjrw4JYUop3V/oy7exS3CrHRQSF03P2tSdCAJ5nXoaJuFYHLmE7SII9RJg+9D8SxS1ljQn3nb5xz8qJ8P4WDbUuzNKglWYkSRJnmfQkivP01HV5O67dAyxxAFgFmOfly08pq6fI1cuYBJnIARsR+lI4QctaTkm9lQkmluVMnnH7+tOFofe+n6GrIwvqKa+E8/mP0pWUQEETJETpvtTHI6/Q/SpO7bzpwww5fpQIqz0P7+VKntgiTuPnSosDQC150haqNieX7+dcBqCyQpqB+xTjYIpqMS420H5GrTPzpAQ2lohgOJdw2Z0Ny2fihcxQ/eVd2HUDXyPKoXipFcGldD6mgx3HrOIwt4WszILbZ2yvuFJg5B4dtZIryfiWPPdItoG46W7YZmlmzaM4QH/VqDKhVjwgTJ2N3eLXLdy/bzuEdSCBsVykiRzESNOtZnCcUsqWAuCWnxQwjnMkCKqxpUjadk3uMQmUjP4hOkGJIIPOBv5Civajgly4UdAVInvA4Lj+nJqVXSZ0JOlZvgnFVa7bhwSSF8LAGW8MgjY6716JZxTLaV3Zg6yAGBWTMag6toRqSNuVZ6dUqK1OCs8sPBnByknKNCc7EgTzzHVtNgAok6c6fxLC2bFsMls3WkZS+suTplBrT8SxoLMfDBJJjQEzqfOsvxa7Ze6TeJAtICFGuZrniEDqFjc/a8tfUXCxw41LJu30R5Xrp8RmcMSqK6vz8gI2a7LYhrlxwxHdKYAI+++0f8OulWGwFwpqVtWvur4FPqTrcPzqvf4vGltQg5cz+g9hQ3EYpnMsxJ8zWbzyqkbrDG7e/2+X5YT/kWxvnPkIHzO/yqnd4mT8ICjkAP1qiWpgMVlqNaLrYtuv0FL+N6gGqJep8Dg7l5sttSx+g9TsKWoKJMViFKkZeXWs+0iIcnSTuIPTXf186297sRfI/1todZzfjlobe7EYobC23/C//AHAVOtPqUo0ZoYpxzpNi2O/4mi1/s5il+Kw/sA3/AMSaGXsOVMMpU9CCD8jVJoC7wO6WfJMZiPaJ/U16jgOAvawwvqUUAzqsmOp5gaT6a868y4PgGNwG2dVGZp2B5L6xv7jlXoWLxty7hwozRHinYQdusz+9NZb7AkDL+P7w3s8sN1fnJOx9dD5a71osCg7tJmco/CgGDwneOEGwOa4dBr0EVquUU5y91R+oKPvNkeWmXLYO49/71PFcYfv9isiyobEbN86U9ZFSsZ2pjD2oEQNaIMjn+5pgQjy/WrBUVDcBpgQZT1pU7MelKgAgjDkfpSJHlUHdEb00g1Iy1bTXerGTzj1oep10qxbuGgdFnJrpAqaNI/fnUK3tBNTIRE0gAHaTAM4UqmYAEERr5bakb1kv/Sbp0W04PPwH21ivTVIOu36/nTkQb6/SP7UWB4/gLapcQ3XZACGPg1BUyAMx/fQ16jxvtZhsQlr+GutOcs6tnDKcsDRvs6n4dKutB0IkeYB/GsbxfswRca/YZQJk2z4IHOCBAGk6gVpimozUn2IyJyg4+Ux+JxUgyeVZTHYgtccnnl+ihR+Fcv8AG5GxqhfvliGHSD6iu7i86yVRycLw/KTLBem5qp/xJppvtXHZ00XWMVG7gDeqbXCdzRTh/ZnFXtUsvH3mGUfNon2mk2Ogc+I6VNguI3bRm3ddOuViB7jY1r+H/wCHp3vXYjdbYn/qb9K0/Duz2HsfBaXN99vEfYtMe0VOtFaWUux2OvX7bd+pGWMrlcoeZ5dRG40Mij1u30PmT5+nKkjEaRGm4p3LckedZspHGtyJB9azPbPhYa2l0jN3dxS3XuywVwPmDWj7yIO3loazXaDi6yqDxloyiJ0O5I129JEmmuoPoCrllbKyrBzcJYxrJOsk/l60FfiANxSZKyM0HlOsdT9KmTheIuOBBthicueVB5mNJLHeOftR7C9jVN4tcb+XPwLudNZPITOgra0kZ0wh2exmHJNuyTniSHWCR5aefrrR9WOkx8vzOlQLbGmgECB1A8jypwf5/lWT3LFdY8h++tRM5npVgXBBM/Mx8pqGZOrDTzG1AEL3KS3vPXlXQkmNZGuwgj1ppaOYGv72piEb3UbdaYbgO3T9+lK5dJOktHSPrIrjqsS395HlQBFmPSlTTZQ6/v8AGlQAUAG2mlcu2en41AttjBGnnVoT9qPnQMpo8PAGg6/lVoXtdV+lQ299IEcvLy05VMEHLlSYEtt9dqlB6VCPb2qSY/f40AcL/wB/2KkW7500pXFY+XnSGSxO5qvi8GbltkzRmUiRuJESKcq678/p1qVdBvrO237/AL0gPP7fYG4T4rihdtFJJ9iR+NDuIdlWW61tCWIClQRq2YGSCBAUEGSdtK9MeyZ356c/nNS2m5TtyGg8vSr1Mmkee2+xCr/rr4BPIALt8UM7QY9OdGMB2YwAVWZw86gvdAmDlMBSARm0560YxvCluurMbigKynKQAQY8plSBBBHTYxXLXBwMK2G7xgrZlZxlzkXGZ2mRABzEaDzEUrY6JbPDsNbJFtbSZB44ySpOxYzInbXrVuyy5c2YZSJDSMsbySNI31qlieDW2vpfzMSqqMgIysUzZGbSSwznnyHSpcHgQiKgLaZiQY1zHNqY5T785qRly29sgEOpzTlggzHxZTzj6U1cSjRFy2SdYDKSR94QZNB34DbChDcuZP5ohcg0vyXB8M/a66QKs2+GWgLUF27ts8sc2ZsjWyWnbRpgRqBQBcOLt5c/eJl08WdY121mNaecRb18S6Ak+IaBdCTroAREnaKFPwVCl9CxK3yZ0UZZGUZABEgczJ01Jqbh/Crdq4WUtJt5GUmQYMljI1Y6SefzoAsXcRbYZSyFSpOj/ZGjEEGcokag6TVHhWAw9qBZKywJnNmLAbkH7QEjbanWuBZTbyXXGRHRdE+G5BMjJrqAdenSajs8DVO7BusyotxACV2ukF/hUc1piLhsJcPdm4UBIIOUnVSHBI8op73EAk3IE6MSFnWBIJgVWPDoPxZguzlQW9JmJ84pYjhS3O7BZwLbi5sPERqASZIHI5Y0JG1az5de6Zx137xL/EWonvFKyQDmAEjcTPKoHxCSP5ibZh4h8PWJ286sYfDKjXWH+0fOZ5HKqQPKFG/nQ8cBtRaUksLIIgx4geT6eISAYEaisjQsIcy+EgiSJidQYI9QfqK7B1ka9aZwzh4tJkViQCxBaCZZix892qwV15D60wIhbM+UaxFRuzREz5afs1Lcffr5H8ag7mdxH1piEzt0GoquDMEe4jUe87Vba2dNYqO4DrJ+n50ALKOTx6UqjiPP2mlQBcQ6ipifF7UqVIohf4vnUo+z5xNKlSESIoznSprh39K7SoA5OopDb2NKlSGMH5VLbO3pXKVMBXjoKtWR4R6UqVAit9k+pqCzrmnXwjf2rlKgC8B4f+WmXNhSpUgORMzTAIGnX8qVKgZyJInrUK/EfWlSpgTKfF8/wpr7fP8AKlSpAcn4f+L8jT7h39a7SpgircOo9asD4JpUqAIrO/tXLZke9KlQIjyiR57/ACO9RXdqVKgCuDr7mn2/yrlKmBG+9KlSpDP/2Q=="/>
          <p:cNvSpPr>
            <a:spLocks noChangeAspect="1" noChangeArrowheads="1"/>
          </p:cNvSpPr>
          <p:nvPr/>
        </p:nvSpPr>
        <p:spPr bwMode="auto">
          <a:xfrm>
            <a:off x="0" y="-227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http://t3.gstatic.com/images?q=tbn:ANd9GcTnT_Ok4NO4kAtRb1_L9gjhkEO0grvvpjrGAC-1bRWPL2HBFWRc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5" y="4077072"/>
            <a:ext cx="2358395" cy="19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QR3MFI54BbNGnRUbK_UEssW6N1ro-OB1U-GgGKiCS9rmcEfngl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57" y="1826357"/>
            <a:ext cx="2667677" cy="1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uriramtime.com/_files/news/2011_06_20_135310_mjv8yz6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67" y="1379464"/>
            <a:ext cx="2444650" cy="23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MSERUSExQWFRQWGR0aGBcYGR4XHRcbHB4YHB4aGhoYHiYeGBkkGhwcHy8gJicpLSwsGB8xNTAqNSYrLCkBCQoKDgwOGg8PGjUlHyUqKSwsLCwtLCwsLy8sLCwsLCwsKiwsLC0sLCwsLCwsLCwsLCwsLCwsLCwsLCwsLCwsLP/AABEIANEA8QMBIgACEQEDEQH/xAAcAAABBQEBAQAAAAAAAAAAAAAGAAMEBQcCAQj/xABMEAACAQIEAwQGCAIGBwcFAAABAhEAAwQSITEFBkETIlFhBzJxgZGhFCNCUrHB0fByghUzU2KS4RYXJHOisvE0Y4OzwtLiQ0RUdMP/xAAaAQADAQEBAQAAAAAAAAAAAAAAAQIDBAUG/8QAMxEAAgIBAwICCAYCAwEAAAAAAAECEQMSITEEQVFhBRMicYHB0fAykaGx4fEUUkJygiP/2gAMAwEAAhEDEQA/AMqKmTrA3ri9jWPdmRA09n4VJM5QI7xmT4b7VGeF0G8a1CJGmuGI3qVgl0kk6HamLdud/DU1Z4WyptnL0iZA8Dtr5U2BHa8Vk6a7df31qKl64rSGIOn+R8Ou9TMakMAOmvv6/hUnFX0uWmVUGYAaztHuoQ0N4W+btyLpjaDEaiAAfKK1z0VcOFkXwOuQ/N/1rMeO4RFVCgiVB38f+hM+daJ6JOItcLhv7JTPUwxGvnVAahZOtc477P8AF+RrywdRXWP9UfxD86YFbxC0GQqRIPSs55wwQSQoiQmm32xWk39jQJzsmx/uj5OtSxozj+iLQ9a4NN5uKIj+U0WcmYNU4lhGZlDFzkAaZGVhtkEnXxFAHErUXbug9dvxNH3CdOI8NP8A3kfFRSGbDzIk4a4PZ+IrDuPYe2ty81wqoLqokNvCtHdI+7W7ccWcPc9n5isG58SM/wDvx/5S/rTfILgicMwtm4xW065hBPdfaR9546Cob3sGJ1Gm/cudP/Ep/kofXP8Aw/8AqFUGKXvP/EfxNIZqXJ1gC24G2cRpGhRI3J/Gta4T/U2/4R+FZZyYs239qf8AlpWp8J/qbf8ACKIiZh/N1q1avXXuZmDXnAARDBzN4jbSqvhd61cf6tWUqyEyqLMuundWelXPpIt63P8A9hv+Z6HuWVh3/wDDP/GKQzaeVl+qtH99aKUNDPLI+ptfvqaJVNUuCSPa/rbn8v4VLU1Ftf1j/wAv4VJU7VQjHuded1ss9u0QzyZ+J0oJwXDb+MOd2LQOp0AE6E9do8qax15bmOvdsYUXLg67Z200Bow4vjfo+AKpAZiyiPMnbTU7fOkBVWMVhsOhykM8aQPbtO9CF/FZr3kSD+xU9cOAGzN341mT1G2mtQuC4FrmIVVEyZ18tZqAJX0Qfdf5/pXtHf8ARdvw+Z/WlSCjPOJ3RKtBAKLvHQb6Hrp8aqkBOvjVpfwIe2IuBioBOkHWBAPX/Kn+C4HPZuIAA6vGv78jV1QIoy5Gg6+OtXvC10iIHcJ853/GqF9z+9RRDwgAq38AJ90bUmOiPj7P1wEbn9KfsJJdcsRMHXXeneJKvbJJIJbSBM+r1nTevcHaQ37qDNm1nQAb9IM7mgCVi7n1VtgAe4o1nbWeo60Zei9oxNxQAFNgNp45xPXbWgfEEDD28ysVAiQQNQ3nOmtGHozxA+mBQrCcMYJI2Dp4DU+fyppgazYOopzHDue8UzZPeFSMZ6h9341RJXXdjQbztb7oP90/iDRk9CvOlv6v+VvwpMpGU8Q4Bfa5cZbcgs0d5ROvmaMuG4BziuHsAPq7qFtQI0QaeOvhUi1ZHgN6seEKBfteTr+K1KGaPxUfUv8Aw1i/OnCHvMVQqD2gbvGNMir0G8its4gPqn/hNZhxMf7Q4PTL81mmxIE+W+X7li6zOyEFY7pMzIPUbVVYrlG6WY57Ykkj1upMdKPSB0ptwKkof5LtQtxTuCg/4FFaZwv+pT2VnvKS63vav/LWicMH1S+/8aqJLMq534P29y6mbL9czTE9W0+dD+D4CbDFs+fNkEZYiHUzM0dcdT/ab38Z/OqLiI094/5hSYw65cX6m3++tEANUXL4+qT2/nV3VIRxY/rH/l/CnydqZsDvv7BTl0xFMR85cx8FZWu3I17a4R5DMfPrVTe4s7spZjlEwOgMtVzzfhQk29Tlu3Lk+dxm008Jqo4Xw+5eZYWQDrpoAepqWwaPPoNy5Nw+3cdfHWfjV3yTggL0xrkbX4VcWOWFU3WlvrVKkaHLMajSZ0615yzwk4fEMrfcJHXQtAnTfSpYUXeSlUnL+4P6UqCjE8JfKTBiQQf37aIuUn/2i8szmAYeev8A8qgW8HkxWSNM0D37Gr3D2cnELf8A3lsj4T/7aokYucjhmJ7Q6knYdTPjU21y92NtoYtCECQBpoeg12okS3rXeKsTbf8AhP4UDKSzwdXyuQCSARIBjQbSPIVNXggBzdfHTX2kATU/gthWWyGYIGCjMen6nyp3ivEES4Vs27jouhdxGY9cqj7I8evsimkDYN8v4PNa1+yzD5g0Y8oYXLiJ/uMOvl5+VTeWeAWMVh2NpRauqxka5XkDUgzB6GNPKueHWWs38rKc4DDLpJOUmATpqBp0oobC60dR7al4odw/vrVRwviHaqrQVMwQdwRuDGk1c4j1T7KZJWNQ/wA0YfOgU9ZHxEVfmqnj691fbSYIHreBH7j9KmYCwBcWOjL121HlStrXmAwzh3vSDZDIs/daYIPlmgT0MikVVmi4wfVv7DWfcQwg7Zm6kLO/QRWi3kJVgPA0C8TtkXSCIOmlNiRWXrSqJO3vpNh1I/6/rUi7wl8Qpt25zHYjpqNdx7N+tPYvh72jldSp6ezyI0NIZ1y9hwpuQN4n50a8NH1Y9/40LcuYR2zlVJGmtFuBtlUAIg600JgZxoL9JurGszt5DrVbiMKp3UfAVa8WwIGMvXZMtlEdBGunXWfkKhXlpMZf8BH1SVczVVwRVW0mZ0UnUKzAHXbTzq3NkgT0piOMP67e6usTXuGsnMxjeIrzFdKBGJ87YHM56Zmj5mp/LXD1ti4B0cD/AIV/Wrfi3BmukOAID6nQiATI8jPjUrgHLt64bzKBl7QwxOh7q7ETNT3GcKlQ0X/bD/uR/wAxqR9OQXOzzic7JP2Wdd1VtmYeANQ2xAGPYSoPYCJ8c2lMZbZKVBH+lWM+7b+J/wDdSoK0MhW+XVbEXkJLQqOjbb5huAOnh8a84rYNu/gnIjLcCHrIOUb9dzXL8ZVcU5tOjE4cKuumdX0BI2MGatuI8ELYBrty6WvWgLsMywMpExABB103B+dTKSiKONyTa7FxlGaJE+FdYkgW3JMAKd/YaJ+TOHjD2rbPh3fEXXy3HKiVVu8CRrlQAgHzn2VW+lflB3srdwqiLcvetKYzquuZVG5Gsgbz4jWnsiAcs8C7bCYbMxXtoAKsQYVoYAyBJE0zxX0Qi8jHD5kvKYUO+ZbntMkoeoJ8Rp4e/wClNtzw/DgMy2bZW+gVlK6ZTEanqTHnRTiuaRYU3ktAXbxBW3mztcZO6GOSQFyCSR031rHJKpKmdmKCcWZ7x3hrcMxVuxaxhsZbSu5cliXILQFUFSZBUajpPiTDk3m25xAI7qVuIMjPGjmCQfMgfiKHeZ+JtjcFfa3aXtna2b8CPVIysvi0DLJOxPjUbkh7uFa2CQFBZmXMDmJUAerJ38/s1qmm2zGTklp5QdcI5pVrjDuLaU6MX77d6CcoG86x4UbcRv5LNx4LZEZso3OUEwPMxFZfy7ZxX05Va23YuxfNGVCup0BG4JGm+vtqRzj6XBabEYazZzsua2bhaBMQSFAnQyNT0pQbd2GWMVWkr+Kc3Xr0YZ2VBcMl7BIORFLuoeTEwFmNtesU/ddOytBbl4WZ9Vbpc51IDS1wZspVlOUbGaGeKX3tYZcVavAi7dNr1YYDs0eJ1OqkqRp6vhVMeM4i4AFY5UB7kz4FiJ3brO8Cp0zfJqpYovZWg7fmEYctbumWUn7SkhSe6CSQSYjWNamcs8QFy4yICUuBj2RMZs2ZugyiWIIk0EcZxts4hCUXswysSgiVKqQGJ3AJOh11IkwKIMTx8/U5A3ZqYdxqQsqwUMB3QRJPt3FUoOTUP1Hir2pL8g85m5lK3B2d3LChhp1PkRpp4/nQfjeanxIRL8BmJRnUlc6gkqBlG5AykgjyojfCfScJibzAM6qzKY1lUcgj8I8Kb5x4LhlweGxiuUFsW4hcwujVlUgEZSX3bwJ0OlNRbbd7MicopJVuimxWNa2qJg7jWZBLquaZtlQATJkZXmJ6eFQrnO91LXZ37gu3FaQSDKqVEg66978DQXZ4xdxOItq7QmZgqL3VUsCZAEQZjX2VL4JxEi9eIy9ioOmUGTos97aSC2h60Rg13JnOMuEHr8/XreHw/wBHe2uYXTcUwWzK6xAMkKVO/lRPylzVisQbfai2yu1xcyAiAiKwmTvmMHpWWXeGfSrYu27iq4uHMfVOUgHuwAoXeVAmY0rUb1l+G8PwwRk7RBDsRIaRLabwWA13016mje+Rezpqtyj505guWcVeHdyArHcJMkGZ+sA+z4da4wXEA9glp7YiQcwVAARIAEmchnU79aqsdx0XnbFLbxV7EXbnZCxbdhaUoiGYtd9h3pjN9qmOOrcwwsXL6mzcvKcyg6ocx1Ekkd3KAM0+yk05cdhY3HfUUHG8IovX+0Ldo7sUGbUhv6uI28Om01o/IXEj9NuqzOS9kG6pOYLcU21lte6xGb21n2NtpcxfaJcvZCykSqm53R0MaGQdaJuVudQ3EQC7ulxspZoB723qzAzRoDHhU6ZXaNHKLjTRSYrD3rOJW52l9L5xIJBzEQbsFQn2ly6iBqKP8Nxa82ObO9wB7pVbZK5VUEgSp1kgE6bSPOnuMcqYa9i/pJuMjkARDD1YEqY7uyj4nqavrnA0e6mLtHv6yJlSSInUSIE6D5U5xnFX5lxeJ8+H6mQ804G3iXd0aDmZZAgkiBrm8I6R11NQLLYrBYdEa+yKRmTYAAyZQHSc2YTE/nac2YpMRem0RZXOTFoKoKjTMSILORJ1MU1jOY+1uFFY3FIUvmCxIjUASqkETIijTK3uLXBJXHcreKMl1DnVwVAckXGgMQM9xbWUhWJ1gNEmotvEdvdvXEsXLjC2wXMDdg6BWLETIj217gLN7tbrtcRcwdJYQdwSBJgaQseBjrRHyTirZF0JbBLlZYeqWAYZoMwPIaaedKVpNtmctLapUcf6vP8Av2+VKn/peK//ACcB/jP6Uq4vWLx/R/Q6fW4wBGLHatcAhoy5T06a+em1a0OU/pNq2tt1trikD6uRChVJCqB3u8QddIEedZre4K1zi7YRWN6buUssAsoIzMJML3JMzAitc49hhaa3YQdnCIMOZzFGt5oXN1DBiDmIGpJ1EH1oxjKk0efbW6ewX4TgrAqzXWZgADBIQn72TNE1xirji8tr7yt3/ugg/gR41X8vcwYe8nrlLqx2lvMCQfEEaMh3DDSDXPHuKro1tjnGk6bHcedYzTjsy1uVeN9GCW71zG2Ljm/lcqhiDcZSJB3BnXfc1ndnhBNrPiUuNeYntHLQwct6reOgX41p+F5kxBiMpWVUkjQFiAPf5eFAPHOJuLrqSpDFHIAjUhT7vnXNlkoxSR7XofpfWZt1dLxa7q+PIG8fxHsMbfw9pS1suUyTqYlR3uvePv8AnRJxHAhLq9zIGU6FmIzAkwC7EgHbfqPGoFrh2Hbiylrjdo16ez7PTNJ0L5tPHbXL0oux/Ll3HW7fYqAQQSzN3QCoJEwZ3G07UPW5xa47nBlwyTbXC+HK8yh4Zzfftg28g7K2zdkzevALQGgx6pIrLsTeL3GcnViWPmSZ/Gttf0PXsrZb9sE9MrRJ31k9fKss5q5LxOAcLfSA05XHeRo8G8fIwa6oqjkk7JWHUnht1fum3cHuc2z8rg1/u0OrcZXJUxEH3ipLceK2WtBd7ZtkzpBbNPtkCmL2EudkL+U9mTkz9M2unyPwq2yEmSsAz3r1u0nea84UZmgSdBJ6AV1xjGXbRuWWJR0JR1BiCpIjTfqPZUXhGI7O7Yu/cuI0/wALA/lRt6b+EKuPt3dFTEopZo2ZTkY6bwuU0yk6TRrPJljLhrQI9e0uaddwN/HQ1D544WTw67hlVUUD6tiCFXKc8kKDEBWOg08Ip3hnM+Ee3/st23d7NQAEbXoiyvrKNtxVZzZzraFp7TshuqofJmAJFxXXuzuVEkjWNPGs3OnVFqLluZRwjl65h7tq7iBltuGNpwysrlYGhQkEQ0z10rz0ccNTFY4YV3KLdzGVjMcis0AnrVNwTFX7j28OHLKzABWJyg75tNo1Mjz8a17l3CYPh4JuMiQ+RWRC9y60SSCQSoOop78jhBTdJl9wf0VWcMzN9IuMhMlSEExMZmiSNT4UR43DYchUe2LpUdxWAbNpBie6Tl1jfeoOA5ns3Lf1bXI36MSNjEg7a6R0Ma6U7cwVuyFUP9W2mrCUbcOvhr0GgMERrLa21URaTqXHHu+BbYCzbVALSKlvcBFCj4ACP8qx307XT9JsqIgID5jvtqPhWrcPxa5gAR35kKRGcTJAnQMBM7bdTrnnpu4CzdliwSVBFtx4allI9ssD7quSoK3ozlbpmQxB+8NGn+IVBRijXSsaLPmDB8NvbT2G7WwDfssUdW7riCynbTN5H506nF+xuZrtsOXGZmnMW31nYazoBGtZbFK1uT8Nxu72YHaXAR4OwB9wOh8xR1wDmm/b4deS+HzMHZbpcMURwFtg5tZJkxO2tZ8eMYCyoyWBc1DC2zNAjoTMhTGq/rTdnnNns4gXHGdlUjYZjmuaa+AZdugrnw43GV9j3fSHpKHVQjDTT55v5FvwTGulp7pXOFV0FxiFW2xJAbYyRMwB16ULtiUtktnLNptIXT3yxPjIp3iGMF4kI2VGhmtiQA2kz4ydfb06mq4jglVJG8j3z/0reLs8Se2yJF92uFmmc5JJ1BJMn371bcFwV+5h37FTIULpAkMYy6nrBqmwGGVhLagCYrTPR/w1xYcurQXQEdYQh/nMT4VGbJHHG2Tj06lr47mc/wBC4j7vzX9a9rbfoFv79z/CKVc3+Zj/ANv0Z6WjoP8Ad/f/AJM04DxFU46z5A+e8yKLhiC5Kgtl0Ps218q1fiDYe6z2bwyXFggK3qgjRk8pn4EVhXNHM64m+L9m01nLlCnPJlAO93QIb1T1+dGXIfOxxN97d6yjXWQMbk+tk09U+qe9MLpoTFd0vI8tVwXuOsomVb0jswRZu2VClvAE7LvJWJJ1JI1qVheKhCbeJViFIHb2pZCSM0ERJIG7JmHXQVa57JBVrIIO4JMGq9uBXEftcHmQj7Fw50IO4BPeWeupmB4VrDJGfs5CXFreJYM1s5Hs3lZdozKQToZ2kMCoPuNZHzxmGPvAFdCu+o9RdBA2FHOD9H+LuXC190wwBzPckCSfu5CABGkSNvOn+Ieh63ezXLGOF25GsgPmgAboxM6DxrHJhjDJqi72BOTdsz7lBHPEcMNNbqDadzH4EmvoPi1kphvo+GYWiVZVf7pgnfeTr3t9zqawyzhjgMfYZzPZXEZ/4ZEx46az+YNbs99XlQAykjQ6iPH86OHZUtTjSYGYPm7G4S3kvqLokAXScwUHoxENPXUTHjIrrG8z4XimGfD37llM+w7wZSPtByMoadvIwd6gelq+BYw4UFQXclYy/ZiSPHUx7aCcDw/6sGIBg/E6/KhsIQbW4Jcf4HdwtzJdA1kqykMrgaSpHu0OutRl4pcFg2J7hMx4az+NW3O16cV2Q2tIlv8AmjM3vzMR7qpOIWMlx7cRldlg7iCRTaBNrgslxdn6IltVJxGclmk7agLvERB9tar6dcERg8CxE5GKE+1AfnkrK+WeFG9fw6jXtL62499ufkx+FfRfpB4X22CxAu9mVVWeyI1DKjdSYJgtAAppUgbvsZZ6IcMOwx93K7OosqoQZmMs7QB1khRvVjzF6Icbfu3cV21trjmRbHr5YACyxySBA3jTQ0Eej7FKMdZtXS3YXTluKHZA0qwUtlImGIIrYuHXeGYU5mNlXQyv1z3jPjDEyfYDS0q7BW9kYfwucDjk+kIy9k8XE+0NCD+M1oVviuBxqC0bgVw2ZVYlGDe31SOm/WqzHWf6V4o94/1FgJnYrlLwe6COhZiYEkhVpnmjgWCuZhaJS8OojLPgZIgew6VHrFKfq0r2s6o4Jxg8t1Tr+i44bw27hr6lnzWNe6NMkz01zAfxUcNzZhZyniWGA1GVsoPgRuNqwccQxWHTIbmZDIAnOpGxIP6VCw6F79hPF1+bCulZZRWl9vH+TicY6nKt3yfR17mvCWL2S7xCyrWpD2ydR5H2GKBvSlzyL9q5ZwypesEI7XgSCmV0EgbOpLqJ09Y1n3pCtN/SmMXqcQ0D+Igj5EUzxW4wtphriFWtWZ10MsUJB/w7+dRKTbLjSTLfg+Da8sPndO9lQESsQTcSTKtJ6TMHQ1c4Pltg9qzK3Fu6ZxIhTOreBKyflQjg+OXLYUJAKggEid99DpOtHnJnNoQWxfUXCpNxNYf1isjTvAuvq+IBrkmu8uLOzHJLaHNBJzn6HMNesNcwdsWsQACEDELcgerBMKxH2tNRruTWAYzDslxkdSrK0MpEEEHUEHY19OXOcs5BVMniW1I90xNZv6ZMFh8QVxdhgbyZVxCgaQxYK3kwYQfIr7+rlHHQA2TDx4iuOKv3VHiaWb6wH+7+lNcSaSPAD8T/AJVID/DX7je+tH4Xj+L4dALeDthN5NwZiDBnW54dI91Znwx9xWwcWwthMLcZMRfZ1tkqrKFBMbSQNKicFKrDnYpf9cGI/uf4W/WlWfS33RSperXn+b+oUh3iGBUWL8DS1iyo8lZSI/4B8DUflEoMbh+0YonaDMwYpA/iHqgmAT4E1r49GC5Gti33WbMZYatqAxkzIn51lvKPLyX8W+HvELlW4NTAzJvJkaCGPurRMRtmMtWivdYjzB2+NWuDwVggTcYecj9Kbs4MjDqDctSFAOUaTHTypzCcLZ0H1KNoNcwE/OaVDsxHimLv47F3UZyEtsQFPeFsAkAKNp8T4mmMXy9dsfWW7sMASCO6RHgVgg0a8w8p3LHELlwAW0vpoyd4LcEEoZ2JALeevhUHiViFk3SQFhlAGrHTLr1P51y5csoSpHf0+COSO/INvzPieIC3buqbt+2CgcDvXF0IDkaEqZObTRtfGijhHEOJYMBVKXyP/tmnNl8LVz7TD7h/lBq/9HnJITC3nAhsjBTsXuZTrI1yKYAA3IJqbheHW8aOz9V/o1u9b1za6h/73rR1olPJJa4rbw7s3h0+GFwyt2qtrhN/v5mecyekL6bdVb1k2raCPWJOYanMCo2mIirV+LWcPZt3Xz9ncOmkhsusCPHzok/oaxftdpi7IuXLbhC6gi4Z9UkoQW00nXY0O+kLCXIGHC2lwjZLliCQSFEElmMk6kFT6pj2m4SjJKZjLBljKWJVe/2vkZpxW/2l6653di+nTN3vlMU5zLdVsXfZDKm4xB8QdetS/wDR0yfrLYB6ZtvfUviHCzfutde6hd9WJYCToJkQJgDpWuuN8k/4HUNP2f2Cr0M8stdxNjEEDJbL3N/Jra6eOYfKtquBTdujW4xADIzQFQrrlBEQep6kwdBWK8nc43eHHW4t5CqW8smVVSxUJByjVjuDWp8oc6fTXYZAuhIHUxkB12gAqTMesANqtL1i2ObNiyYXols2jIPR/wAuFeOJYbu/R7lwkbn6vNl231y61rOL9FeEYs9vOjtJ9Ysskk7HUCTtNAeCn+m79+xeQu7XgI1IHlPdPqjr7K2ThmM7S2jSMxVS0dCQDSbUtqCUMmBq9rVmR8x4H+j7T21PeC53bQdo5nvkAAHf3Vm1nGgnp/NrBr6A9IPKRxqDsgpuKCCrHLmU9Jg6zttuda+fOI8HuWXPdJEx4+W40PtrPBJYsktXd7P5fA7s/wD9unxuH/FU13vx87L3D4G3fTLc7MZu92geDI01LEgGNNfyFV9vgHZYyywcPbR0L/eQTMlQTmiD6pMxoKq7V0AyRqPHp7qt8FxpQMl1c6TIYd1lgyCrDWQeh0r0XGMzy77M650HbcZxDK65e0Vg5IAyhbZkH2D8Ki8axzXWvXnABuYe1kgbgsF/Jp8xVnh8HadLipc7QXBkCNFlmVYaM47rEOIAiNOmtTrnD7iWcrm6trs/U0YAQQM2ynKCSBOpJ0rmyY3F3VnRixqe2qgOxKorBQSFyjU+JCk7ec0SYjhCizhsSCD/ALNCgTo/bX5Yz1j8a8xPKg+jfSbN5mW2F7WASEmY06aTPTqCaYe+RZQSWXLv4TqdDrGtLE1KQs+CWOKtrfwa+/kVz8fxaqAb90ISVBkbiJGaJ0BHXqKKuB4CzdwV6xbzG6bbP95WZe8Cx3DyIiNfxD7l221sWzefKGLgRpmPWKIuUONJaujWQNZiPkdCPKniyRk6H1HRzwxU7T44aBW7ZcEd0kjTTXeSPkD8KZuYO6zpC+sSANNSgBYe4MPjRFxbhtvDXCEu3DbdhcQ7ggHQEHqs5Y/WoWIu2HAzKSR1Agk+4isJT0umdeP0fLJFSUlTV8/p+X0I/AcOHv2lCkhriK2mmrCRvtFbTzJgV+jXwrqSUIAXUydBoKx/hmOtYe4ty3nlTIBAImCNQd9CaIMV6Q71zILIWwRJZlkZ4GkyxyqNTA3PwoU1J7GObo54Vqk0/cyH/ohifH/havKl/wCsTHf2w/wf/KlV+0clR8DVMUcUVOQ4dT0Nx2Ij2KoPzoCu+jt/pZxBxuGa+7k9mAcrFwQQTJMEHwq65cQ384uQMoWNARqCJ1Hjrud6Dsdbti6SQJJaSNDPj3RRt2EzQcd2eFw9nDPcs9oFAYqmaAIEyGzExVhwjiVm6xW1iBbCrs3dHhpJHwrL1vJ4E+2TRZ6PODW8ViQWtqVsw5kbtJyjXz1/lp0Aa8V5ZfEYFkzFbjQwOzSpkGZ0MgfhWLWuHYhcYFvyRbk7aEjbfYgxX0jijCnwrNeeWTtFgDMRM9YPT8Ky6mlglLv9T0fRkXPqIR7X+24c8Bti3YtIplcoKnxBE/HWhLhrjDXyjKwOFvFZgQcPfJKGd8qys+YNOcjczK1tcJcMXEnsidnG+X+IeHUCrPmLCd5cRMIV7HER/ZtMOf8AdsZ9hbwoxZI5IKURZsM8HUSx5O9/G+GN814VbPau39XdQbfZuKwg66ayT7jVXylgLXEOHmxiBnAdsj9U0UgqfvAkzGhjXeiHBYRcbgnw2Ikss2nPXMvquPOMrT4zUXg/KtzBoLaOSgnvKIY6k6jcn31GjQ9ls/7BZFKGmTqSf7bGZ8f9E2MsuRZQ37e4dcoPmChaQfZM/Khy9ypjE9bC3x/4T/kK+g14rckdxyF37pzN5+Vc4rit1EN02yEGpmB7NDqBTeNGkevyrZpM+e+I8t4nDgNesXLayILqQNZ0nafKtM9EvGrKJctXJDlwysV7uoCAZujEiIp7mvnMXbJsrrmg6gNBBB1jTXaoXK/NKWmyXWRIkkBRmUAEKAZhGLMxE+JHhWkfZ2RyZp+tbnLnwIfCOEG1x69bYQCbhXQwQ8OAPE5SdPKK0uxbFlBlznKNmgEruddtNxtFCHNeGwmIwRvYe+RcRgi3pOZTmDHOYkgTIjadJ2rJOPcR4gPqMViLzoNwbpdDpIMgwwI8a1glEzy5ZZKb7KjX+duf7S4WcPeV7l3MgZCD2ajRySNmnujzM9KzrlzBXMZe7PDqbrKJJYkKo2klmA9g60F2sPJADQsiesDxgVq/BOf+G8Mw/Z4YNfuHVtILtG7sdFUbBRMDpJNZTwLJLVN+5I6sXXepx6McVfdvd/DyIXGuXMlo4a9ZZbmVmt3YRwTI+2mqr0gL4yaBrnBrq/ZDDxBkfiKtsfzviL9833YBj9ldFUdFA8B+p3NSLfH7N0Zb6fzL3SPeOvtmtsWCONVFv795y5ereR+1FflX7NA3/RN465TodIKj86mWsffk4clgwRm+93QMxMzAiDqP8jfnHKO7bJcDQFt/fGhqh47hGuEPOUgBdD0M6aHx/GiWuN78iWVSSSVe4JuE8I4i64xsNZ7Ow6ZMjq31gj7AbUHcgkQM0aUOYmywshMpDhcpG0aAH9asOW/TBi8PFu4RftDZbneKjyf1qtuM8w4bFgXrYK3G0YMZG2hDEzvuCT7RWKn6u77np4el/wAxKOJq1v8A39Va7PxAEcKufdp6zw+4pBGnx/JavvpFwGIX4/500XuttlPvH601Fco4Z9Rk3jJeTG7ZbEWuyynODKwukiZBgaEj8BUT+gbvh8n/APbRHy4EtMTfwwvM3qut0pk08B62us+yuJae9ctz75+AWryKM9+5GHqcuKOmL2Bm/wAFddSYH8LfpUNrEgLs0TBO4IkH4UT43CO+i3FbzAb81qjucp359YE6dG92sVCilwGTPPJ+JkCH8fmK8qf/AKNYj7w+f6UqowCwcRjZnWdDlLCfbG9LtVJ9Zv8AiqcmBkgDLJP3Tv8A4qvOIckmxbW5iLtq2W2TIzsfLRwPy86VodMFxeUD1n+LVp/ouwhXD3LusXGGXMTqFETrsJJ+FZ8mBTMBntx/eR0+ZbL860rl7mq3NnDOqozytvs4yNlUtoQTGg8apBTCe/4eNZNzdcBuiIkAiRrIDMAfZWn3srqxvLltqJbMYBjUkx9kR10rI+OHB3Lz3LF1rSsfEGfMBvVB8P8ApXL1u+LQuWet6JnHF1CnPhX+xSX7hBGsEHcfIg9KNeWfSNbb6jFEGRlZz6rg6d/7rRoTsfKg8YKwWAN8v5So/DWlxTCoxy2gsiOp7vjAXx8AJNeXg14bafwPf6qeDrGsbi/fw0H7cXvYXEK1te1RlCRP9eizlZW2F9VMFT6w1Ez3THhXM2HxEdncXP1tt3XHkUOvw086yrghbDWyH7Rw32HhU9ysQBr4Zj+FReM8RMl8RhQy5SwYuZgCQVaSSdN591d+PrYSek8fP6Lm7fh323ryv78DcXuAbmqzH8yYW2cj3ULHTICGPvA2HmYFYBjOdrt1ALpNxV9Vbtx3A8O6MuY+Zk1CHMrARltheihY+SnT27+dd+mR4nsLl37v5+hqH9O4IsLhsau8A5RlkyfHutGuoG2lVHNeBwOIstiUf6K5ULcmUF1dIzqFOZpAIIGvXxoZ4ZxG3dk5ba6jcMRMR97Teqzm/H3L0sFP0e2VtJm3JUEZhB16jrAjzrH1Mou7NpZ4SWlImYLnZsPYOGW5bayC2XSXafELI2+9HhUGw1piDeW4tth3Coj4ZhDL5dOnhVryT6HcRjra4hriWbLCUPrsxBiMo9XUHfXyo1u+je3hbWW5auvbnvPafPI6kow/IVsc8aT3RlXFMDatQ9m4XUmNRlIPw1NOYHlHE4u2cRYt5xmynKyzmEfYJk7jar/mDkRWti5gL30lRJe3BFxI8Fk5tOg10JAI2HeF8VuWQyq7Ks7DVZ8Sp0nzipc3GNs6ceGGfLoxuk/H+Crx+FvYd8l62yN4MCJ9k7+6lbusYgVrHLfELPELXYXCrXAP6u6O0S5H2kJOdG8Rm03AjaHzpyZYs4VrtsZGQr3dxBYAw28CZg1cJat0c+bDLFJxktwG4eSGH7/613xvmAXGy2xAU6EaSfGfAdPPXwrzB3O9Hu+VRuXOD3cVfFu0oZhrEhZ6aZus6e+ry8GeJXKjjD4Mn7IAPWPwoh4BctW3+s0UetlAZiD0Abu++Jqr4lfNruxD6jKR6saGR5HSKseA8BvXMhgEEyMxCll6mN/GPGK86cpzVpbH1fTR6TpMnq5y9qt38kGKcc4S/W9ZPsJHwOb8RVbfCiWsul63O6nKRP3kMke3UedNPwjCACLVveJJYk+8tM1wnDVsE3MOOhzWpMso1JRtww3gzpOp2reOpcv7/M8XNl6ed6cbT/7fKvmdds/3R8T+lNHFsPD3Zj+VSW4ghCnOSrCRLNt567022MtRGcf4/wDOtbOCiKcZc6CfcfzFcDG3fufI1PF20fA++a4s20IHdJnyJ/Kiwog/S7v3PkaVWX0NP7E/4D+lKlqCgp5k5MwwQNYm5E5lW4HYjxUayRqY6+3d3lniycQtvgMUxz2+9h74OroNN/7RdmU7g6jSaIluTBjXyAoG9InAVtr9OsubN0MM8MFzHoywfXk6xuD7ZmEuzLlHuRuZeFPgrgF9Sqse5dUZrb+WvqN/dPuka0xb5ocYmxiLkXVsNmypAY9xknXrDeyo3DPShf7I2cXbt4uwwhgwAYjzIGUn2gHrPWh7jNhbZN3Bi5cwrAFkcS9g/daDLKOjj2Enrsp9hSxTitXbx7Ennn0q4rH5rJAsYedbSmWeNu0br7AAPbQlhb2Q5l0Pu+YO4qU963dMwP0/Oo97AkaqZ/GpaTVMUZOLuLplvhOYLsgZUI8kANWh4wVXMSEHkI18Aogk0I2MRAnN7tT+UU/xXiwuKndAK9fI9CetcWTocc2mtj2cHpvPii4y9rwb7fUIV5pYnukqo6z3m9pH4CAKev8AFBfXI7Eg+eu4O58wPhQal+eop5MXHUn2V6GOOOCqKPIy58uWTlOVtlziOCCCy3RpsGHyBG3wqnv4d11cHL1K607/AEgfZTy4zYHrWj0sw3PMG5BD7KNFXrHu8epo/wCdeWLIxVvC2XbJ2eZiXDAMS3j3QBC/Gs3sIA6joXHwma2DnTAL9MtPp2d63kJiQIlpjroQY8jXLmnojfgmbY46n8UDXo79Jp4fee1fk4d2OYDXsn2LKOo0gjrAI10O8cH4xh8TbF3D3EuIeqnr4EbqfIwa+Usdw0C9cUZoDHXykx8qsuWcJjEu5sILxY6EIuYMPBliGHkRTi9STFJU6PobjfJdnEsXK9nd/tbZyP7yNLg8mX31kvP/AAe5h5LWwW6XUXIH1M51+y2pJgkE6jWaL+E4bjC21uoMjhofDXbgZWEA5kLEtbB2yFpG4MaAo4vw5sTZ+ttEB171owWVuolZBHgQfA0SqiscnCVxdM+bLN+5IuoDbCn1xKgNv6w+15DWrrG8/Yq9YaxdyuradoRDaEHWNOnUA03xzh5S7fwwYNkbMm26+svhmy6HzWKY4PgLDXHt4i92TlQbdwRcQMdSLmU6AgjUbRrRFKPBeTPkyfjd/kcYDDOxULqSYEa6nT4z4VsWF5dw9llxNu1bS8oALW5UMNJlJyySN4ms1HK1yywZygB1t3EIa23gwYAA+w61p3CeLLfQrlggAAg5swAAJMDSDpvWspJnOosCvSTwpL3HEtgZVvLZzkdcxOZvaVow4g9ixh0tphycSYVXgrnygd9W8SAO6Y1Mba1R87cOdTY4iFOa0yB/HIqoFPszgj+ejFGtYyylxTIiVI3U/r41zSfgbJeIIhbdxVvi0Mtwy3cBKXNmDaaHN19uu1XdjhNq4gu5O+hOoXqOoJ/yrzC8tXEEDIFzSDrodpjxqZxnHJgsKQdojzYncDzO3lvSu3sOq5Bvk3hVlnxSNZFxbd4hDAOUHMYkkRVyeD2U7pw9veQSFB+R1qZyTwp7OGzOIu3mN1x1GbYe0Dp0k1eZA24+IocgUQZtYW2D6o+P4VZ2rkDS3GnjU29aC6gfBf0qDcxFyZCCPMUuR8Hnbnwb/GKVNfS3/s6VGkeosix36eJ0geZNYDz1zO2NxLgMewtkhAToANJA8zJ8dR4VtnOVi42Ge3aZUzg57rbW7emZoGpOWQB18RWEYKxaW41+6rPYRzkRjriGGotsRsoGUuwGgMDVhVQM5F/wT0eY25ZW+i21tsuYdq+SVOoJBHdBGomKrrPEVs3cvaIygwQjyDG8MBsfGP1qNxnjuKx7Fr9z6sbLOS0nkqbe/U+dVv0Wxsb2vlaYj4yD8qvTfJpizywu4f2EeN4Tg8R30Y2LhJ/3cdAHHXxJCjXfrVTj+CX7K5j3rf3xpv56q3uJpj6E6obi3A6bZlnfwYMAZ9x9tQr2PZ1ynadfOkm7o2yPDKFuNPt9/wAN+ZHuMOnxNdYZwGk03HwqfhLFsrJLZj4D1Y/5p8jVt0ccYuWyFfe2dkjzE1EZY8antYPTX2foah3h0/fwoTvgcscofiRHRiTFS7Ont/AeHlXeC4WWS5dDCLYEg6E5jGnQx4VyTVozZJwy57y9AAa3+6MPicEiXGChraEGQGVsohl8xrp1BI618/YG2jPDx5SYHv8AH2Ue8wcVXDYC0V9e4gVOkd3VvHQR8RU5Y6krLg6AS5xItekGShyqdYIUkgkCZ009lfRPBed8NetobLWIKibBcWXRuqie4+u21fM2BYhsw6fv40XcLw7337Kyud92J7qW1+/dc6Io8/YNdKXA07Z9GWeO2QQrzZY7C4Ms+xvVPuNP8VwHb2jbzugaJa22ViPANBgHYx0rEsXxP6q1gMMWvBCe8AfrrrTmZV+zbEkKPDU9aKuR+K3MPaaxbD4i6WBbvfU2x9oKxMCOp0BPkNYU03SOt9JLTqap+Hzfh8Szuei9UINh1SJIJU5tf7xY1S8Y4H9DPbX4LMoQs1ntlENmABWAO9qMwFEXMHO1zVMJkkT37qsyn2BDPvIPsoA4lzzjcxsY8/U3ARFtVVSNNQwBLR4T7RQ4pnIm0XFnjVu4frTfuWzuOyRbZ/iAkke+rnh+IwlmWt5F9jAfLxoRwPK3ad60c6bgjz8fOiDC8rXFEQg8yAT8YJEVDXmWn5FrieYsKykMwZW0K5SwIOhB01mg+z2uEuFuHG49tjrZuKCo9hY6j2wfM0TJyqSe835/jVhhOWLYAmSfhQqQ3bKC5zXxPJ/2S0p8SQY9xuH8Kd4FwZr7jE4xmu3h6qkAW0P90AwxHuA8OtFuH4VbXXKp90/jUpLIny/fyocuwqIId4Pd1B01O3jsda7AZuntnSPZ4ipfsFdKvXfyqSiONP8AKkSOsETr+50qWw9lMnDmZkfv8fdRQWRu75/ClUjK37n9K8pi2A7mO99Nurw+ycqs4GIujQKB3jaUnQ3I1j2VX8x+hm49xXtMhtW1CrYXuEINSoZplmaSWJklj5UQcR4Xbt2lVbegcQFEQzmJ9pYjU+NQ+K8xhrWVle9YZMr5c5yhY7zG3LCOpHhJ61rCjOSK/C8q2Poz4S4pR7qd5SiqysII7OfWCmQCJ09prOMZyLldlS+r2wYV4Kk9Njp4jeJ2OtHmF4+MoRbwuYdtreK+vtexcTbGe2w8wdqsuIejhcXhxcw9zLInse1zoD4LdTfTaQd+lXorclsybiGJe12ZtquVCSisgYT4lSIOusHbwrVG9EWGvYdBclbqiXvAhC7NqcyKMsA6CQD5mhLF4I4G6rYnDMGRgwDN3WKmQRlUBjpuDGtF9v0nWrqrdaxeW3nyvcyjuN01Xc6gxv1FOKSHKbm7ZnfMXosxOGLEd9d1MGSPGFmP3MUP4G0VYo1uCN5UGPiDX0d/rE4cqmcTZEb94Ez5r601jfOvNmDxOML2bbFSAGuapmYbEDcCNJIE6eFBJS/RlP2U+AH4RVZxO+qnJk182I+EzVu2Q+qzr5EBh8oNQ8ZbkalSPevwmprxLUmuGVFwQo6a6jX/AKGuJp+60KVzT7pj37GmQh0BBI8qcX4ilW1ErhRTtV7QEqNwDE+R8vLrTXG+LNecCTkTuoCZyrO378K7w5ZGBVfIAj8abxVlbjgqBbJIDdFEmM0dI60nTY91Gi85M5LfFsWZzbsIR2lwDMSdxbtj7VwjXwA1PnoNzlsELYtqmDw24zHPevECS5E95o66AdOlHHDuXlwlhMNYEC2jd7qxAJLHxLNr7x4VlPo5xb4rGXL2Icu5QCSRoGZZUZtFXSIqJWy8U9DtchVg+D3cPiLSYYWraMpa493vXDlZQczDQKwYACAu51Iq2TjCgG06rbtvmM2x61wE5w4mDP5UI+lhWtNatrceLiEXFJEFQ0qNNSJnTxA20qFyxjO3w7YW+yqWH1R29XZgJmJUz7DSSpbDlNydydh7w2xZIYs5noDA0Hh0LeXnT/E+W7N6w1spOfWNZneVETnHj7vEVm3L2NuWrzWmMZfWQsdwcoCAz3u8IPlM1rXDsY721J+I1JI0nTx8qh2nQKmjNOSuIPgsccJcPdLZZ8jsR4SCD8a15LU6VjHOBA4haZdzG0ja44G+u3j4VtOu/wC/hVS8RR8BC34fClk84r1qQkj8akZyAehr2DXrKB1rlvAUAOjXrSHjXMH5/uK8K/rQA5FNsANeteonh4/uffXjvP7/AA+FMB7tD95v37qVNSPD5GvaBER0BHe1B6HUeI3rH+YVfh/E3KsUs4iXRpMKzak/y3N/7rVrLYiPCqPmzglrG4c2rpCMNUfSUPj/AAnqOo91EXTCSsEOEEYq8VdEXECO8pNl3PUErAuR4NmmCaub2GGGbOWOHdjCsrm2rnwIVsrGOm/Ws8OJuYO52OI+z6l5IbQbZT9oaeTDbyorwnNvahA1yxehg03CFYEEx62sAHw6netd+UQqCm9xNr+HexduWr4Yd0uuUqfvAroSNx7POst4BiAL1+05+rZWGbOF7MAxnVSCGcaHUjQGiXmjmUJZDgYZmLAG2jwwBkkzbIMdPHvbVnJ4scxVEUZm6Zmny75Jj509+4nQxj0yOwDB+8e8DObzplLmwjXx/wAqvcRwW0yyHCsTsAYHt0j4GoVvgZ63FHvn9mlYUznBYm4CLYEyYAOmp8ztTuPwOIDfWWyp8Hlfk0adfOrGxwDDiGuXg3iAdvbp+dXfDOeMThgbKtZvYdTCC5m0XwAEkDyMx00oTBoB7eFcwSDBOpjf31b2rgG8jxj86MsVzfw64PrMIobq1r6sz5ZY+Zqif+jrhJ7S8g6LctC5HvtXFn3g1MoKfJePJLHwN2UtOuXNM9Dp8xTOM4NZCHaQPaT76eHCcGf6vF2l8slxfllb5VMwXKDXgezv2rijTQ3B/wDympUNPc1ebVzE1nkPji4jAYbEEy6jsrp3MpK6+Z0b+askwgPDeKXLbwqsSATsFchkbX7IMA+xqPeRuCHB2Htsw+sfOVBkLACiJ1kxJMeArrnTlRMdaEELfSezc7EH/wCm0bqeh3B94puSsxUXySeIcDsY+0odYKmSRGcGDIe5GgJ1hegHuGOJcq5TIt+qD2bAlSDKxBOhtkKRlIkZyYNVPLnNd3h94WcZbeF0iYYCIBUnuuANj06GtHwvOWBuLKYlVEiEuKVMACATtvrNLS+xSa7g5wfl9yxKhhJBZixJYAQBc+xAOwXeBoNqMMZilsWQggtEBTtO5JI2EazVNjueMLaA/wBoV4/swzT47gDU660E4zi+I4lcNjCW2ynRmY65f77bImnq6zHXajQ+ZBq8DvgeG/pDiyldbVohiT9xNQT/ABvr/N5Vs0eJOm9DfKHL1rBWezQh7ja3H6sfIdFGwHv3NX+eYHjQ3uCR0rA9DSLg/hp+9K8XzrpB+4+XtpDOVtfs6TXotmPf+9jXrADSRPh8P3Ne9p5GfZHjtv1oENfRrggggjaNAeuszvUi2wI0Px8a8Ck7+8eFN9gdp7v73pgOhIO2seH7n2VzcQwB186XanpPv1rySNzPl50AdQfH50q5ynz+dKlYFJf6/wARoU4n65pUqqIpcAXzj/VH+KgobUqVaIyZ4dq64Z659lKlQCLW5+tMGlSpFHr14KVKgBl6aNKlQIcSj/0aevc9g/8AVXtKpn+EuH4g/sbfvzp0bfvypUqwNQI9LP8A2ex/GfwrPcNtSpV0Y+DGfJzf3rXvRh/2Jf4zSpUsgR5CvhXrN7D+Iqd0r2lTz/jDF+E78ffXdralSrI0Oz6y+/8ACm8Rsfd+BpUqokR3/flUhfWNKlQMjp6x99cH1vdSpUh9xUqVKmB//9k="/>
          <p:cNvSpPr>
            <a:spLocks noChangeAspect="1" noChangeArrowheads="1"/>
          </p:cNvSpPr>
          <p:nvPr/>
        </p:nvSpPr>
        <p:spPr bwMode="auto">
          <a:xfrm>
            <a:off x="152400" y="-746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8" y="4099399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http://t2.gstatic.com/images?q=tbn:ANd9GcSzyT7-7PKqNuimXkRHW9TGVu55WNo1jGWkVgTRrTs7hmhSuKPbA-jKL3U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64" y="4287769"/>
            <a:ext cx="2523661" cy="1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55576" y="188640"/>
            <a:ext cx="77768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Importance and Background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of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Problems</a:t>
            </a:r>
            <a:endParaRPr lang="th-TH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668" y="4203084"/>
            <a:ext cx="3281141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" y="1500277"/>
            <a:ext cx="315519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0" y="1486456"/>
            <a:ext cx="3198965" cy="247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0" y="4113075"/>
            <a:ext cx="3049611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858076"/>
            <a:ext cx="3024336" cy="287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755576" y="299948"/>
            <a:ext cx="77768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Importance and Background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of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Problems</a:t>
            </a:r>
            <a:endParaRPr lang="th-TH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89240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6750" y="564108"/>
            <a:ext cx="79386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The objective of the </a:t>
            </a:r>
            <a:r>
              <a:rPr lang="en-US" sz="4000" b="1" dirty="0" smtClean="0">
                <a:latin typeface="Georgia" pitchFamily="18" charset="0"/>
              </a:rPr>
              <a:t>research</a:t>
            </a:r>
            <a:endParaRPr lang="th-T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82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63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89240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53511" y="504897"/>
            <a:ext cx="79386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The </a:t>
            </a:r>
            <a:r>
              <a:rPr lang="en-US" sz="4000" b="1" dirty="0">
                <a:latin typeface="Georgia" pitchFamily="18" charset="0"/>
              </a:rPr>
              <a:t>b</a:t>
            </a:r>
            <a:r>
              <a:rPr lang="en-US" sz="4000" b="1" dirty="0" smtClean="0">
                <a:latin typeface="Georgia" pitchFamily="18" charset="0"/>
              </a:rPr>
              <a:t>enefits </a:t>
            </a:r>
            <a:r>
              <a:rPr lang="en-US" sz="4000" b="1" dirty="0">
                <a:latin typeface="Georgia" pitchFamily="18" charset="0"/>
              </a:rPr>
              <a:t>of </a:t>
            </a:r>
            <a:r>
              <a:rPr lang="en-US" sz="4000" b="1" dirty="0" smtClean="0">
                <a:latin typeface="Georgia" pitchFamily="18" charset="0"/>
              </a:rPr>
              <a:t>the research</a:t>
            </a:r>
            <a:endParaRPr lang="th-TH" sz="4000" b="1" dirty="0">
              <a:latin typeface="Georgia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8778" y="1772816"/>
            <a:ext cx="79876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    1.</a:t>
            </a:r>
            <a:r>
              <a:rPr lang="en-US" sz="3200" dirty="0" smtClean="0"/>
              <a:t>Findings </a:t>
            </a:r>
            <a:r>
              <a:rPr lang="en-US" sz="3200" dirty="0"/>
              <a:t>of this research can be used for planning marketing strategies and for the study of consumer behaviors. </a:t>
            </a:r>
          </a:p>
          <a:p>
            <a:r>
              <a:rPr lang="en-US" sz="3200" dirty="0" smtClean="0">
                <a:latin typeface="Georgia" pitchFamily="18" charset="0"/>
              </a:rPr>
              <a:t>    2.</a:t>
            </a:r>
            <a:r>
              <a:rPr lang="en-US" dirty="0" smtClean="0">
                <a:latin typeface="Georgia" pitchFamily="18" charset="0"/>
              </a:rPr>
              <a:t>Could </a:t>
            </a:r>
            <a:r>
              <a:rPr lang="en-US" dirty="0">
                <a:latin typeface="Georgia" pitchFamily="18" charset="0"/>
              </a:rPr>
              <a:t>be a prototype implementation of social responsibility that other businesses can adapt to suit the </a:t>
            </a:r>
            <a:r>
              <a:rPr lang="en-US" dirty="0" smtClean="0">
                <a:latin typeface="Georgia" pitchFamily="18" charset="0"/>
              </a:rPr>
              <a:t>society </a:t>
            </a:r>
            <a:r>
              <a:rPr lang="en-US" dirty="0">
                <a:latin typeface="Georgia" pitchFamily="18" charset="0"/>
              </a:rPr>
              <a:t>and 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the development of businesses </a:t>
            </a:r>
            <a:r>
              <a:rPr lang="en-US" dirty="0" smtClean="0">
                <a:latin typeface="Georgia" pitchFamily="18" charset="0"/>
              </a:rPr>
              <a:t>organizations.</a:t>
            </a:r>
            <a:endParaRPr lang="th-TH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899030" y="1717067"/>
            <a:ext cx="7072020" cy="44644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Instruments used in the research.</a:t>
            </a:r>
            <a:b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Interview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</a:t>
            </a:r>
            <a:r>
              <a:rPr lang="en-US" b="1" i="1" dirty="0" smtClean="0">
                <a:solidFill>
                  <a:srgbClr val="002060"/>
                </a:solidFill>
                <a:latin typeface="Georgia" pitchFamily="18" charset="0"/>
              </a:rPr>
              <a:t>Questionnaires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b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Assessment.</a:t>
            </a:r>
            <a:endParaRPr lang="en-US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40038" y="2132856"/>
            <a:ext cx="6590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*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Research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&amp;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Development</a:t>
            </a:r>
            <a:endParaRPr lang="th-TH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  <a:cs typeface="+mj-cs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*Mixed Methodology</a:t>
            </a:r>
            <a:endParaRPr lang="th-TH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  <a:cs typeface="+mj-cs"/>
            </a:endParaRPr>
          </a:p>
        </p:txBody>
      </p:sp>
      <p:sp>
        <p:nvSpPr>
          <p:cNvPr id="4" name="แผนผังลำดับงาน: เทปเจาะรู 3"/>
          <p:cNvSpPr/>
          <p:nvPr/>
        </p:nvSpPr>
        <p:spPr>
          <a:xfrm>
            <a:off x="1193117" y="188640"/>
            <a:ext cx="6536925" cy="135732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Georgia" pitchFamily="18" charset="0"/>
              </a:rPr>
              <a:t>Research Methodology</a:t>
            </a:r>
            <a:endParaRPr lang="th-TH" sz="4000" b="1" dirty="0">
              <a:solidFill>
                <a:srgbClr val="002060"/>
              </a:solidFill>
              <a:latin typeface="Georgia" pitchFamily="18" charset="0"/>
              <a:cs typeface="Angsana New" pitchFamily="18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2" y="5157192"/>
            <a:ext cx="1554792" cy="13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2600128" cy="1600436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806254" y="6106115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332656"/>
            <a:ext cx="7643865" cy="1512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AU" sz="2000" b="1" dirty="0"/>
          </a:p>
          <a:p>
            <a:endParaRPr lang="en-AU" sz="2000" b="1" dirty="0" smtClean="0"/>
          </a:p>
          <a:p>
            <a:pPr marL="0" indent="0" algn="ctr">
              <a:buNone/>
            </a:pPr>
            <a:r>
              <a:rPr lang="en-AU" sz="6400" b="1" dirty="0" smtClean="0">
                <a:solidFill>
                  <a:srgbClr val="7030A0"/>
                </a:solidFill>
                <a:latin typeface="Georgia" pitchFamily="18" charset="0"/>
              </a:rPr>
              <a:t>Thank you everybody.</a:t>
            </a:r>
            <a:endParaRPr lang="en-AU" sz="6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152128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805264"/>
            <a:ext cx="694877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latin typeface="Georgia" pitchFamily="18" charset="0"/>
              </a:rPr>
              <a:t>Ph.D. : Innovation Management for Development</a:t>
            </a:r>
            <a:endParaRPr lang="en-AU" sz="2400" dirty="0">
              <a:latin typeface="Georgia" pitchFamily="18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472608" cy="36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175</Words>
  <Application>Microsoft Office PowerPoint</Application>
  <PresentationFormat>นำเสนอทางหน้าจอ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1" baseType="lpstr">
      <vt:lpstr>ชุดรูปแบบของ Office</vt:lpstr>
      <vt:lpstr>3_ชุดรูปแบบของ Office</vt:lpstr>
      <vt:lpstr>Mrs. Piyanart  Singchoo Personal business. Surat Thani, Thailand.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KKD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2011 V.2</dc:creator>
  <cp:lastModifiedBy>Advice</cp:lastModifiedBy>
  <cp:revision>121</cp:revision>
  <dcterms:created xsi:type="dcterms:W3CDTF">2012-12-18T03:20:50Z</dcterms:created>
  <dcterms:modified xsi:type="dcterms:W3CDTF">2014-07-01T08:35:48Z</dcterms:modified>
</cp:coreProperties>
</file>