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86A8-3722-413C-9D73-CC4B087359B6}" type="datetimeFigureOut">
              <a:rPr lang="th-TH" smtClean="0"/>
              <a:t>05/08/57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FC28-E760-4B81-B460-F999AFE7FCA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36545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86A8-3722-413C-9D73-CC4B087359B6}" type="datetimeFigureOut">
              <a:rPr lang="th-TH" smtClean="0"/>
              <a:t>05/08/57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FC28-E760-4B81-B460-F999AFE7FCA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15029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86A8-3722-413C-9D73-CC4B087359B6}" type="datetimeFigureOut">
              <a:rPr lang="th-TH" smtClean="0"/>
              <a:t>05/08/57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FC28-E760-4B81-B460-F999AFE7FCA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19889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86A8-3722-413C-9D73-CC4B087359B6}" type="datetimeFigureOut">
              <a:rPr lang="th-TH" smtClean="0"/>
              <a:t>05/08/57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FC28-E760-4B81-B460-F999AFE7FCA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94195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86A8-3722-413C-9D73-CC4B087359B6}" type="datetimeFigureOut">
              <a:rPr lang="th-TH" smtClean="0"/>
              <a:t>05/08/57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FC28-E760-4B81-B460-F999AFE7FCA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4840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86A8-3722-413C-9D73-CC4B087359B6}" type="datetimeFigureOut">
              <a:rPr lang="th-TH" smtClean="0"/>
              <a:t>05/08/57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FC28-E760-4B81-B460-F999AFE7FCA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97119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86A8-3722-413C-9D73-CC4B087359B6}" type="datetimeFigureOut">
              <a:rPr lang="th-TH" smtClean="0"/>
              <a:t>05/08/57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FC28-E760-4B81-B460-F999AFE7FCA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95612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86A8-3722-413C-9D73-CC4B087359B6}" type="datetimeFigureOut">
              <a:rPr lang="th-TH" smtClean="0"/>
              <a:t>05/08/57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FC28-E760-4B81-B460-F999AFE7FCA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168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86A8-3722-413C-9D73-CC4B087359B6}" type="datetimeFigureOut">
              <a:rPr lang="th-TH" smtClean="0"/>
              <a:t>05/08/57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FC28-E760-4B81-B460-F999AFE7FCA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0067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86A8-3722-413C-9D73-CC4B087359B6}" type="datetimeFigureOut">
              <a:rPr lang="th-TH" smtClean="0"/>
              <a:t>05/08/57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FC28-E760-4B81-B460-F999AFE7FCA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22010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86A8-3722-413C-9D73-CC4B087359B6}" type="datetimeFigureOut">
              <a:rPr lang="th-TH" smtClean="0"/>
              <a:t>05/08/57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FC28-E760-4B81-B460-F999AFE7FCA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69382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586A8-3722-413C-9D73-CC4B087359B6}" type="datetimeFigureOut">
              <a:rPr lang="th-TH" smtClean="0"/>
              <a:t>05/08/57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FFC28-E760-4B81-B460-F999AFE7FCA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8199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502" y="0"/>
            <a:ext cx="9163000" cy="685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สี่เหลี่ยมผืนผ้า 4"/>
          <p:cNvSpPr/>
          <p:nvPr/>
        </p:nvSpPr>
        <p:spPr>
          <a:xfrm>
            <a:off x="-1980728" y="1052736"/>
            <a:ext cx="7344816" cy="535531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</a:t>
            </a:r>
            <a:r>
              <a:rPr lang="th-TH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คำขวัญวันแม่</a:t>
            </a:r>
          </a:p>
          <a:p>
            <a:pPr algn="ctr"/>
            <a:r>
              <a:rPr lang="th-TH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สิบนิ้วยกขึ้น</a:t>
            </a:r>
          </a:p>
          <a:p>
            <a:pPr algn="ctr"/>
            <a:r>
              <a:rPr lang="th-TH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มาประนม</a:t>
            </a:r>
          </a:p>
          <a:p>
            <a:pPr algn="ctr"/>
            <a:r>
              <a:rPr lang="th-TH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แล้วก็ค่อย ๆ</a:t>
            </a:r>
          </a:p>
          <a:p>
            <a:pPr algn="ctr"/>
            <a:r>
              <a:rPr lang="th-TH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บรรจงกล้มลง</a:t>
            </a:r>
          </a:p>
          <a:p>
            <a:pPr algn="ctr"/>
            <a:r>
              <a:rPr lang="th-TH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กราบแม่ </a:t>
            </a:r>
          </a:p>
        </p:txBody>
      </p:sp>
    </p:spTree>
    <p:extLst>
      <p:ext uri="{BB962C8B-B14F-4D97-AF65-F5344CB8AC3E}">
        <p14:creationId xmlns:p14="http://schemas.microsoft.com/office/powerpoint/2010/main" val="4075832348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19</Words>
  <Application>Microsoft Office PowerPoint</Application>
  <PresentationFormat>นำเสนอทางหน้าจอ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KKD Windows Se7en V1</dc:creator>
  <cp:lastModifiedBy>KKD Windows Se7en V1</cp:lastModifiedBy>
  <cp:revision>3</cp:revision>
  <dcterms:created xsi:type="dcterms:W3CDTF">2014-08-05T06:52:51Z</dcterms:created>
  <dcterms:modified xsi:type="dcterms:W3CDTF">2014-08-05T07:31:48Z</dcterms:modified>
</cp:coreProperties>
</file>