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7DBC-A352-4FEA-B715-13676004BE4C}" type="datetimeFigureOut">
              <a:rPr lang="th-TH" smtClean="0"/>
              <a:t>04/08/57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00DE-0F1D-4DAE-B28B-22964178B3E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01056" cy="2428892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บันทึก</a:t>
            </a:r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สัมภาษณ์ครูภาษาอังกฤษ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ที่โรงเรียนเทศบาลวารินวิชาชาติ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th-TH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เทศบาล</a:t>
            </a: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เมืองวารินชำราบ จ.อุบลราชธานี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</a:br>
            <a:endParaRPr lang="th-TH" dirty="0">
              <a:solidFill>
                <a:schemeClr val="bg2">
                  <a:lumMod val="1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8001056" cy="3071834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ผู้</a:t>
            </a:r>
            <a:r>
              <a:rPr lang="th-TH" sz="4800" dirty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สัมภาษณ์</a:t>
            </a:r>
            <a:endParaRPr lang="en-US" sz="48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sz="4800" dirty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พระภา</a:t>
            </a:r>
            <a:r>
              <a:rPr lang="th-TH" sz="4800" dirty="0" err="1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นุวัฒน์</a:t>
            </a:r>
            <a:r>
              <a:rPr lang="th-TH" sz="4800" dirty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sz="4800" dirty="0" err="1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อํ</a:t>
            </a:r>
            <a:r>
              <a:rPr lang="th-TH" sz="4800" dirty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สุกาโม (พันนาศรี</a:t>
            </a:r>
            <a:r>
              <a:rPr lang="th-TH" sz="48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)</a:t>
            </a:r>
          </a:p>
          <a:p>
            <a:r>
              <a:rPr lang="th-TH" sz="4800" dirty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พระนิสิตครุศาสตร์ ชั้นปี่ที่ 4</a:t>
            </a:r>
            <a:endParaRPr lang="en-US" sz="48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endParaRPr lang="en-US" sz="48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endParaRPr lang="th-TH" sz="48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:\รป\Camera\New folder\20140619_134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2300"/>
            <a:ext cx="49276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รป\Camera\20140619_13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รป\Camera\20140619_134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088"/>
            <a:ext cx="6357982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4286280"/>
          </a:xfrm>
        </p:spPr>
        <p:txBody>
          <a:bodyPr>
            <a:no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ภาควิชาอินเตอร์เน็ตสำหรับ</a:t>
            </a:r>
            <a:r>
              <a:rPr lang="th-TH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ครู</a:t>
            </a:r>
            <a: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ภาคเรียนที่ 1 ปีการศึกษา </a:t>
            </a:r>
            <a:r>
              <a:rPr lang="th-TH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2557</a:t>
            </a:r>
            <a: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มหาวิทยาลัยมหาจุฬาลง</a:t>
            </a:r>
            <a:r>
              <a:rPr lang="th-TH" sz="4000" dirty="0" err="1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กรณ</a:t>
            </a:r>
            <a:r>
              <a:rPr lang="th-TH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ราชวิทยาลัย </a:t>
            </a:r>
            <a:r>
              <a:rPr lang="th-TH" sz="4000" dirty="0" err="1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วข.</a:t>
            </a:r>
            <a:r>
              <a:rPr lang="th-TH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อุบลราชธานี</a:t>
            </a:r>
            <a: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สัมภาษณ์เมื่อ วันที่ 19 มิถุนายน พ.ศ. 2557</a:t>
            </a:r>
            <a: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endParaRPr lang="th-TH" sz="4000" dirty="0">
              <a:solidFill>
                <a:srgbClr val="7030A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_Layiji MaHaNiYom V 1.2" pitchFamily="2" charset="0"/>
                <a:cs typeface="_Layiji MaHaNiYom V 1.2" pitchFamily="2" charset="0"/>
              </a:rPr>
              <a:t>ผู้ให้สัมภาษณ์</a:t>
            </a:r>
            <a:r>
              <a:rPr lang="en-US" dirty="0"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dirty="0">
                <a:latin typeface="_Layiji MaHaNiYom V 1.2" pitchFamily="2" charset="0"/>
                <a:cs typeface="_Layiji MaHaNiYom V 1.2" pitchFamily="2" charset="0"/>
              </a:rPr>
            </a:b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D:\รป\Camera\New folder\20140619_1307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91465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43438" y="5286388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5350" algn="l"/>
              </a:tabLs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นาง</a:t>
            </a:r>
            <a:r>
              <a:rPr kumimoji="0" lang="th-TH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ศิริ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นพพา คนมั่น      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_Layiji MaHaNiYom V 1.2" pitchFamily="2" charset="0"/>
              <a:cs typeface="_Layiji MaHaNiYom V 1.2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5350" algn="l"/>
              </a:tabLs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  รองหัวหน้าฝ่ายวิชาการ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4282" y="5357826"/>
            <a:ext cx="4857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5350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น.ส. ศรีลัดดา บุญ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กาญจน์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_Layiji MaHaNiYom V 1.2" pitchFamily="2" charset="0"/>
              <a:cs typeface="_Layiji MaHaNiYom V 1.2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5350" algn="l"/>
              </a:tabLs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_Layiji MaHaNiYom V 1.2" pitchFamily="2" charset="0"/>
                <a:ea typeface="Calibri" pitchFamily="34" charset="0"/>
                <a:cs typeface="_Layiji MaHaNiYom V 1.2" pitchFamily="2" charset="0"/>
              </a:rPr>
              <a:t>ครูภาษาอังกฤษ ชั้นมัธยมศึกษาปี่ที่ 3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9219" name="Picture 3" descr="D:\รป\Camera\20140619_13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4186158" cy="3425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th-TH" sz="5400" b="1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r>
              <a:rPr lang="th-TH" sz="5400" b="1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บท</a:t>
            </a:r>
            <a:r>
              <a:rPr lang="th-TH" sz="5400" b="1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สัมภาษณ์</a:t>
            </a:r>
            <a:r>
              <a:rPr lang="en-US" sz="54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/>
            </a:r>
            <a:br>
              <a:rPr lang="en-US" sz="5400" dirty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</a:br>
            <a:endParaRPr lang="th-TH" sz="5400" dirty="0">
              <a:solidFill>
                <a:srgbClr val="7030A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แนวคิด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800" dirty="0" smtClean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มีใจรักในอาชีพการสอน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800" dirty="0" smtClean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เป็นอาชีพที่ท้าทาย  จะทำอย่างไร เพื่อให้การสอนมีประสิทธิผลจากที่เราได้ศึกษาเล่าเรียนมา ความรู้ที่มีอยู่ </a:t>
            </a:r>
            <a:r>
              <a:rPr lang="th-TH" sz="4800" dirty="0" err="1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ท่าย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ทอดสู่นักเรียนนักศึกษาได้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endParaRPr lang="th-TH" sz="4800" dirty="0">
              <a:solidFill>
                <a:schemeClr val="accent3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571480"/>
            <a:ext cx="835824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ประสบการณ์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บรรจุครูเมื่อ 2521-ปัจจุบัน อีก 3 ปีเกษียนราชการ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จบเอกอังกฤษที่มหาวิทยาลัยราช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ภัฏ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อาจารย์สอนที่ มหาลัยอุบลราชธานี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ได้รับคัดเลือก จาก 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สพฐ.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ให้ไปเป็นวิทยากรที่ 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รร.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อนุบาลอุบล-ระดับสูง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สอนพิเศษที่ 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รร.อาร์เว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มารีอา เออีซี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	-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สอนพิเศษที่ 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รร.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บาลีสาธิต </a:t>
            </a:r>
            <a:r>
              <a:rPr lang="th-TH" sz="4000" dirty="0" err="1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มจร.</a:t>
            </a:r>
            <a:r>
              <a:rPr lang="th-TH" sz="4000" dirty="0">
                <a:solidFill>
                  <a:srgbClr val="002060"/>
                </a:solidFill>
                <a:latin typeface="_Layiji MaHaNiYom V 1.2" pitchFamily="2" charset="0"/>
                <a:cs typeface="_Layiji MaHaNiYom V 1.2" pitchFamily="2" charset="0"/>
              </a:rPr>
              <a:t> วัดทุ่งศรีเมือง</a:t>
            </a:r>
            <a:endParaRPr lang="en-US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endParaRPr lang="th-TH" sz="4000" dirty="0">
              <a:solidFill>
                <a:srgbClr val="00206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571480"/>
            <a:ext cx="821537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ปัญหา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		-</a:t>
            </a:r>
            <a:r>
              <a:rPr lang="th-TH" sz="4000" dirty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เป็นเพราะความตั้งใจของครูหรือป่าวก็ไม่รู้ เพราะเวลาสอน จะตั้งใจมาก เพราะความที่อยากให้เด็กได้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		-</a:t>
            </a:r>
            <a:r>
              <a:rPr lang="th-TH" sz="4000" dirty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เด็กที่อ่อนจะท้อ จะไม่เอา เด็กที่เก่งจะสู้ และเข้าใจดี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None/>
            </a:pPr>
            <a:r>
              <a:rPr lang="th-TH" sz="4000" dirty="0" smtClean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		-</a:t>
            </a:r>
            <a:r>
              <a:rPr lang="th-TH" sz="4000" dirty="0">
                <a:solidFill>
                  <a:schemeClr val="accent4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เด็กมีระดับความเก่งที่แตกต่างกัน มีทั้งเก่ง ปานกลาง และอ่อนและ พวกที่ขาดเรียน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การพัฒนารูปแบบการสอน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-ปรับเข้าหาเด็ก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</a:t>
            </a:r>
            <a:r>
              <a:rPr lang="th-TH" dirty="0" err="1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เสตจ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เป็นคำๆเน้นเป็นคำๆ อ่านไม่ออกก็เน้น วันบายวัน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-เอาทุกรูปแบบ จากง่ายไป</a:t>
            </a:r>
            <a:r>
              <a:rPr lang="th-TH" dirty="0" smtClean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ยาก</a:t>
            </a:r>
          </a:p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การแก้ปัญหาการสอน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-ให้การบ้าน ให้ท่อง ให้อ่าน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 ทำข้อสอบวัดประเมิน เด็กที่ขาดเรียนก็จะมีกำลังใจ จากการ</a:t>
            </a:r>
            <a:r>
              <a:rPr lang="th-TH" dirty="0" err="1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เก้บ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คะแนน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-ให้เพื่อนช่วยเพื่อน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-สุดท้ายลงที่</a:t>
            </a:r>
            <a:r>
              <a:rPr lang="th-TH" dirty="0" err="1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เทส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_Layiji MaHaNiYom V 1.2" pitchFamily="2" charset="0"/>
                <a:cs typeface="_Layiji MaHaNiYom V 1.2" pitchFamily="2" charset="0"/>
              </a:rPr>
              <a:t>แบบง่ายไปยาก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endParaRPr lang="th-TH" dirty="0">
              <a:solidFill>
                <a:schemeClr val="accent2">
                  <a:lumMod val="50000"/>
                </a:schemeClr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h-TH" sz="23900" dirty="0" smtClean="0">
                <a:solidFill>
                  <a:srgbClr val="0070C0"/>
                </a:solidFill>
                <a:cs typeface="#TS  R 2143 Normal" pitchFamily="18" charset="-34"/>
              </a:rPr>
              <a:t>สวัสดี</a:t>
            </a:r>
            <a:endParaRPr lang="th-TH" sz="23900" dirty="0">
              <a:solidFill>
                <a:srgbClr val="0070C0"/>
              </a:solidFill>
              <a:cs typeface="#TS  R 2143 Normal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131</Words>
  <Application>Microsoft Office PowerPoint</Application>
  <PresentationFormat>นำเสนอทางหน้าจอ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 บันทึกสัมภาษณ์ครูภาษาอังกฤษ ที่โรงเรียนเทศบาลวารินวิชาชาติ  เทศบาลเมืองวารินชำราบ จ.อุบลราชธานี </vt:lpstr>
      <vt:lpstr>ภาพนิ่ง 2</vt:lpstr>
      <vt:lpstr>ภาควิชาอินเตอร์เน็ตสำหรับครู  ภาคเรียนที่ 1 ปีการศึกษา 2557  มหาวิทยาลัยมหาจุฬาลงกรณราชวิทยาลัย วข.อุบลราชธานี  สัมภาษณ์เมื่อ วันที่ 19 มิถุนายน พ.ศ. 2557  </vt:lpstr>
      <vt:lpstr>ผู้ให้สัมภาษณ์ </vt:lpstr>
      <vt:lpstr> บทสัมภาษณ์ 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บันทึกสัมภาษณ์ครูภาษาอังกฤษ ที่โรงเรียนเทศบาลวารินวิชาชาติ  เทศบาลเมืองวารินชำราบ จ.อุบลราชธานี</dc:title>
  <dc:creator>WIN-7</dc:creator>
  <cp:lastModifiedBy>WIN-7</cp:lastModifiedBy>
  <cp:revision>5</cp:revision>
  <dcterms:created xsi:type="dcterms:W3CDTF">2014-08-04T14:02:53Z</dcterms:created>
  <dcterms:modified xsi:type="dcterms:W3CDTF">2014-08-04T14:39:10Z</dcterms:modified>
</cp:coreProperties>
</file>