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285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89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528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1089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3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2423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2670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314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775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36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236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59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57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25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064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002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6D269-0916-4BD2-9982-7C46529EE8DD}" type="datetimeFigureOut">
              <a:rPr lang="th-TH" smtClean="0"/>
              <a:t>07/07/57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527B72-D349-49C1-8DFE-92299E96EC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511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บทสัมภาษณ์ครูสอนภาษาอังกฤษ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4050833"/>
            <a:ext cx="7882593" cy="2199842"/>
          </a:xfrm>
        </p:spPr>
        <p:txBody>
          <a:bodyPr>
            <a:normAutofit lnSpcReduction="10000"/>
          </a:bodyPr>
          <a:lstStyle/>
          <a:p>
            <a:pPr algn="ctr"/>
            <a:r>
              <a:rPr lang="th-TH" sz="4400" b="1" dirty="0" err="1"/>
              <a:t>คุณครูต</a:t>
            </a:r>
            <a:r>
              <a:rPr lang="th-TH" sz="4400" b="1" dirty="0"/>
              <a:t>ติยา</a:t>
            </a:r>
            <a:r>
              <a:rPr lang="th-TH" sz="4400" b="1" dirty="0" err="1"/>
              <a:t>ภรณ์</a:t>
            </a:r>
            <a:r>
              <a:rPr lang="th-TH" sz="4400" b="1" dirty="0"/>
              <a:t> วงศ์ขัน  </a:t>
            </a:r>
            <a:endParaRPr lang="th-TH" sz="4400" b="1" dirty="0" smtClean="0"/>
          </a:p>
          <a:p>
            <a:pPr algn="ctr"/>
            <a:r>
              <a:rPr lang="th-TH" sz="4400" b="1" dirty="0" smtClean="0"/>
              <a:t>โรงเรียน</a:t>
            </a:r>
            <a:r>
              <a:rPr lang="th-TH" sz="4400" b="1" dirty="0"/>
              <a:t>บ้านหนองห้าง  </a:t>
            </a:r>
            <a:r>
              <a:rPr lang="th-TH" sz="4400" b="1" dirty="0" err="1"/>
              <a:t>สพป</a:t>
            </a:r>
            <a:r>
              <a:rPr lang="th-TH" sz="4400" b="1" dirty="0"/>
              <a:t>. อุบลราชธานี เขต </a:t>
            </a:r>
            <a:r>
              <a:rPr lang="th-TH" sz="4400" b="1" dirty="0" smtClean="0"/>
              <a:t>๓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3566615" cy="267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00932" y="274064"/>
            <a:ext cx="77764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คุณลักษณะครูสอนภาษาอังกฤษที่นักเรียนต้องการ</a:t>
            </a:r>
            <a:endParaRPr lang="th-TH" sz="40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48000" y="2951947"/>
            <a:ext cx="6082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อารมณ์ขัน ตลก ใจดี ยิ้มอยู่ เสมอ พูดจาไพเราะ สอนสนุก สอนดี หล่อ ให้การบ้านไม่มาก  ไม่ด่านักเรียน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4132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1" y="383843"/>
            <a:ext cx="5886735" cy="4415051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16" y="2739788"/>
            <a:ext cx="5490949" cy="411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210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/>
              <a:t>แนวคิด</a:t>
            </a:r>
          </a:p>
          <a:p>
            <a:r>
              <a:rPr lang="th-TH" dirty="0" smtClean="0"/>
              <a:t>เน้นการสื่อสารให้เด็กพูดได้ ไม่เน้นให้ท่องตามหลักไวยากรณ์ และการท่องศัพท์ คือเน้นการพูดและการทักทาย ในชีวิตประจำวัน โดยใช้ภาษาง่ายๆในเบื้องต้น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5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19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/>
              <a:t>ประสบการณ์</a:t>
            </a:r>
          </a:p>
          <a:p>
            <a:r>
              <a:rPr lang="th-TH" dirty="0" smtClean="0"/>
              <a:t>เริ่มสอนภาษาอังกฤษ ตั้งแต่ ปี ๒๕๔๑ ถึงปัจจุบัน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55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305616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/>
              <a:t>ปัญหาการสอน</a:t>
            </a:r>
          </a:p>
          <a:p>
            <a:r>
              <a:rPr lang="th-TH" dirty="0" smtClean="0"/>
              <a:t>1. นักเรียนไม่กล้าพูดภาษาอังกฤษ ไม่กล้าแสดงออก เนื่องจากการออกเสียงไม่ถูก คือพูดฝรั่งแต่ออกสำเนียงไทย เนื่องจากถูกปลูกฝังสำเนียงการออกเสียงมาตั้งแต่ครูยุกต์ก่อนๆ </a:t>
            </a:r>
          </a:p>
          <a:p>
            <a:r>
              <a:rPr lang="th-TH" dirty="0" smtClean="0"/>
              <a:t>2. เด็กจำคำศัพท์ไม่ได้ อ่านออกเสียงไม่ได้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50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21059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 smtClean="0"/>
              <a:t>การพัฒนารูปแบบการสอน</a:t>
            </a:r>
          </a:p>
          <a:p>
            <a:r>
              <a:rPr lang="th-TH" dirty="0" smtClean="0"/>
              <a:t> จากเคยให้อ่านให้ท่องให้จำศัพท์ เปลี่ยนมาเน้นให้นักเรียนแสดงออกในการสื่อสารและแสดงออก ให้เกิดความคุ้นเคย กับภาษาอังกฤษให้มากยิ่งขึ้น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561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5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724265" y="205826"/>
            <a:ext cx="4819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บันทึกบทสัมภาษณ์นักเรียน</a:t>
            </a:r>
            <a:endParaRPr lang="th-TH" sz="4400" b="1" dirty="0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809" y="975267"/>
            <a:ext cx="7169624" cy="537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0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69970" y="315007"/>
            <a:ext cx="6064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ความรู้สึกต่อการเรียนวิชาภาษาอังกฤษ</a:t>
            </a:r>
            <a:endParaRPr lang="th-TH" sz="40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102591" y="2758037"/>
            <a:ext cx="6096000" cy="30346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รู้สึกดี  </a:t>
            </a:r>
            <a:endParaRPr lang="th-TH" sz="4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เรียน</a:t>
            </a:r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สนุก ได้ความรู้มาก </a:t>
            </a:r>
            <a:endParaRPr lang="th-TH" sz="4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ไม่</a:t>
            </a:r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ยากมากเกินไป </a:t>
            </a:r>
            <a:endParaRPr lang="th-TH" sz="4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40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ชอบ</a:t>
            </a:r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เรียนภาษาอังกฤษ</a:t>
            </a: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65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79789" y="260416"/>
            <a:ext cx="59298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ความรู้สึกต่อครูสอน วิชาภาษาอังกฤษ</a:t>
            </a:r>
            <a:endParaRPr lang="th-TH" sz="4000" b="1" dirty="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79789" y="3167390"/>
            <a:ext cx="56108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ครูใจดี ครูสอนดีมาก </a:t>
            </a:r>
            <a:endParaRPr lang="th-TH" sz="4000" dirty="0" smtClean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4000" dirty="0" smtClean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ครู</a:t>
            </a:r>
            <a:r>
              <a:rPr lang="th-TH" sz="40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สอนสนุก พาอ่านภาษาอังกฤษสนุกดี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8185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</TotalTime>
  <Words>218</Words>
  <Application>Microsoft Office PowerPoint</Application>
  <PresentationFormat>แบบจอกว้าง</PresentationFormat>
  <Paragraphs>23</Paragraphs>
  <Slides>11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Cordia New</vt:lpstr>
      <vt:lpstr>IrisUPC</vt:lpstr>
      <vt:lpstr>Trebuchet MS</vt:lpstr>
      <vt:lpstr>Wingdings 3</vt:lpstr>
      <vt:lpstr>Facet</vt:lpstr>
      <vt:lpstr>บทสัมภาษณ์ครูสอนภาษาอังกฤษ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บทสัมภาษณ์ครูสอนภาษาอังกฤษ</dc:title>
  <dc:creator>ยุทธนา</dc:creator>
  <cp:lastModifiedBy>ยุทธนา</cp:lastModifiedBy>
  <cp:revision>5</cp:revision>
  <dcterms:created xsi:type="dcterms:W3CDTF">2014-06-16T03:43:26Z</dcterms:created>
  <dcterms:modified xsi:type="dcterms:W3CDTF">2014-07-07T03:04:19Z</dcterms:modified>
</cp:coreProperties>
</file>