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93421-75B0-B840-9AFA-B684AB6B1592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B8DE0F51-3234-CE47-A97D-C68287650923}">
      <dgm:prSet phldrT="[Text]"/>
      <dgm:spPr>
        <a:solidFill>
          <a:srgbClr val="000090"/>
        </a:solidFill>
      </dgm:spPr>
      <dgm:t>
        <a:bodyPr/>
        <a:lstStyle/>
        <a:p>
          <a:r>
            <a:rPr lang="th-TH" dirty="0" smtClean="0"/>
            <a:t>เรียนประยุกต์ ค.</a:t>
          </a:r>
          <a:endParaRPr lang="en-US" dirty="0"/>
        </a:p>
      </dgm:t>
    </dgm:pt>
    <dgm:pt modelId="{E67BE7A3-DBCD-EB4E-B8EA-7C21BFA17165}" type="parTrans" cxnId="{9B4F77A6-EC5C-7941-ABC8-F621D9067B97}">
      <dgm:prSet/>
      <dgm:spPr/>
      <dgm:t>
        <a:bodyPr/>
        <a:lstStyle/>
        <a:p>
          <a:endParaRPr lang="en-US"/>
        </a:p>
      </dgm:t>
    </dgm:pt>
    <dgm:pt modelId="{DFFE18F0-E7D0-B148-9103-5F52DFCA7E38}" type="sibTrans" cxnId="{9B4F77A6-EC5C-7941-ABC8-F621D9067B97}">
      <dgm:prSet/>
      <dgm:spPr/>
      <dgm:t>
        <a:bodyPr/>
        <a:lstStyle/>
        <a:p>
          <a:endParaRPr lang="en-US"/>
        </a:p>
      </dgm:t>
    </dgm:pt>
    <dgm:pt modelId="{BA11C407-87A3-E347-B7BF-8311BB0D03C1}">
      <dgm:prSet phldrT="[Text]"/>
      <dgm:spPr>
        <a:solidFill>
          <a:srgbClr val="000090"/>
        </a:solidFill>
      </dgm:spPr>
      <dgm:t>
        <a:bodyPr/>
        <a:lstStyle/>
        <a:p>
          <a:r>
            <a:rPr lang="th-TH" dirty="0" smtClean="0"/>
            <a:t>วิจัย</a:t>
          </a:r>
          <a:endParaRPr lang="en-US" dirty="0"/>
        </a:p>
      </dgm:t>
    </dgm:pt>
    <dgm:pt modelId="{44F19F7C-B402-6D4F-A659-446ECA3DD0A8}" type="parTrans" cxnId="{E584953A-E0A1-D749-955B-58763B6C3E5B}">
      <dgm:prSet/>
      <dgm:spPr/>
      <dgm:t>
        <a:bodyPr/>
        <a:lstStyle/>
        <a:p>
          <a:endParaRPr lang="en-US"/>
        </a:p>
      </dgm:t>
    </dgm:pt>
    <dgm:pt modelId="{BD15034E-1FA3-3044-88B3-9ACD1BB13C29}" type="sibTrans" cxnId="{E584953A-E0A1-D749-955B-58763B6C3E5B}">
      <dgm:prSet/>
      <dgm:spPr/>
      <dgm:t>
        <a:bodyPr/>
        <a:lstStyle/>
        <a:p>
          <a:endParaRPr lang="en-US"/>
        </a:p>
      </dgm:t>
    </dgm:pt>
    <dgm:pt modelId="{308FED23-9CD8-7D42-B33E-1E1898750451}">
      <dgm:prSet phldrT="[Text]"/>
      <dgm:spPr>
        <a:solidFill>
          <a:srgbClr val="000090"/>
        </a:solidFill>
      </dgm:spPr>
      <dgm:t>
        <a:bodyPr/>
        <a:lstStyle/>
        <a:p>
          <a:r>
            <a:rPr lang="th-TH" dirty="0" smtClean="0"/>
            <a:t>บริการสังคม</a:t>
          </a:r>
          <a:endParaRPr lang="en-US" dirty="0"/>
        </a:p>
      </dgm:t>
    </dgm:pt>
    <dgm:pt modelId="{330D7779-BA77-7B44-90B0-5BB99910E9A6}" type="parTrans" cxnId="{5D300857-FC50-0E42-9C42-F29DCDAE81FA}">
      <dgm:prSet/>
      <dgm:spPr/>
      <dgm:t>
        <a:bodyPr/>
        <a:lstStyle/>
        <a:p>
          <a:endParaRPr lang="en-US"/>
        </a:p>
      </dgm:t>
    </dgm:pt>
    <dgm:pt modelId="{E3554070-FA15-E046-91AC-D8451D83649F}" type="sibTrans" cxnId="{5D300857-FC50-0E42-9C42-F29DCDAE81FA}">
      <dgm:prSet/>
      <dgm:spPr/>
      <dgm:t>
        <a:bodyPr/>
        <a:lstStyle/>
        <a:p>
          <a:endParaRPr lang="en-US"/>
        </a:p>
      </dgm:t>
    </dgm:pt>
    <dgm:pt modelId="{7336DA0A-0A06-BD47-8634-C1E80956F145}" type="pres">
      <dgm:prSet presAssocID="{12C93421-75B0-B840-9AFA-B684AB6B1592}" presName="compositeShape" presStyleCnt="0">
        <dgm:presLayoutVars>
          <dgm:chMax val="7"/>
          <dgm:dir/>
          <dgm:resizeHandles val="exact"/>
        </dgm:presLayoutVars>
      </dgm:prSet>
      <dgm:spPr/>
    </dgm:pt>
    <dgm:pt modelId="{2AB5C0BA-1DE8-324D-A901-AB92F31A9E06}" type="pres">
      <dgm:prSet presAssocID="{12C93421-75B0-B840-9AFA-B684AB6B1592}" presName="wedge1" presStyleLbl="node1" presStyleIdx="0" presStyleCnt="3"/>
      <dgm:spPr/>
      <dgm:t>
        <a:bodyPr/>
        <a:lstStyle/>
        <a:p>
          <a:endParaRPr lang="en-US"/>
        </a:p>
      </dgm:t>
    </dgm:pt>
    <dgm:pt modelId="{7DFAD2E6-845D-FB4D-93E8-8735B4707FCC}" type="pres">
      <dgm:prSet presAssocID="{12C93421-75B0-B840-9AFA-B684AB6B1592}" presName="dummy1a" presStyleCnt="0"/>
      <dgm:spPr/>
    </dgm:pt>
    <dgm:pt modelId="{BCFC32E6-9054-9A48-AB03-38CF528D59BA}" type="pres">
      <dgm:prSet presAssocID="{12C93421-75B0-B840-9AFA-B684AB6B1592}" presName="dummy1b" presStyleCnt="0"/>
      <dgm:spPr/>
    </dgm:pt>
    <dgm:pt modelId="{E6DBD56A-53D4-684D-B50C-2ACF7CD0AB5C}" type="pres">
      <dgm:prSet presAssocID="{12C93421-75B0-B840-9AFA-B684AB6B159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86E5D-1284-2640-A9E6-764E241EDF08}" type="pres">
      <dgm:prSet presAssocID="{12C93421-75B0-B840-9AFA-B684AB6B1592}" presName="wedge2" presStyleLbl="node1" presStyleIdx="1" presStyleCnt="3"/>
      <dgm:spPr/>
      <dgm:t>
        <a:bodyPr/>
        <a:lstStyle/>
        <a:p>
          <a:endParaRPr lang="en-US"/>
        </a:p>
      </dgm:t>
    </dgm:pt>
    <dgm:pt modelId="{F352D77C-F62D-B148-8C65-CF81DB88C98F}" type="pres">
      <dgm:prSet presAssocID="{12C93421-75B0-B840-9AFA-B684AB6B1592}" presName="dummy2a" presStyleCnt="0"/>
      <dgm:spPr/>
    </dgm:pt>
    <dgm:pt modelId="{7F296A2B-8F2C-4248-842D-9D86D6D2413F}" type="pres">
      <dgm:prSet presAssocID="{12C93421-75B0-B840-9AFA-B684AB6B1592}" presName="dummy2b" presStyleCnt="0"/>
      <dgm:spPr/>
    </dgm:pt>
    <dgm:pt modelId="{27A0CFDC-DD22-894C-8F9C-6B6C13F93F12}" type="pres">
      <dgm:prSet presAssocID="{12C93421-75B0-B840-9AFA-B684AB6B159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09C9F-2CB4-3846-BB11-8585B6DFCBD2}" type="pres">
      <dgm:prSet presAssocID="{12C93421-75B0-B840-9AFA-B684AB6B1592}" presName="wedge3" presStyleLbl="node1" presStyleIdx="2" presStyleCnt="3"/>
      <dgm:spPr/>
      <dgm:t>
        <a:bodyPr/>
        <a:lstStyle/>
        <a:p>
          <a:endParaRPr lang="en-US"/>
        </a:p>
      </dgm:t>
    </dgm:pt>
    <dgm:pt modelId="{3BC35F14-28E1-0F48-8675-BD1794FA0465}" type="pres">
      <dgm:prSet presAssocID="{12C93421-75B0-B840-9AFA-B684AB6B1592}" presName="dummy3a" presStyleCnt="0"/>
      <dgm:spPr/>
    </dgm:pt>
    <dgm:pt modelId="{E79CE317-0916-8448-89BC-2E2E7EB7F018}" type="pres">
      <dgm:prSet presAssocID="{12C93421-75B0-B840-9AFA-B684AB6B1592}" presName="dummy3b" presStyleCnt="0"/>
      <dgm:spPr/>
    </dgm:pt>
    <dgm:pt modelId="{34CB5190-99C1-564C-8F3C-9FC3C475B76C}" type="pres">
      <dgm:prSet presAssocID="{12C93421-75B0-B840-9AFA-B684AB6B159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392C-9E3F-E744-A5ED-33A17E5FBBED}" type="pres">
      <dgm:prSet presAssocID="{DFFE18F0-E7D0-B148-9103-5F52DFCA7E38}" presName="arrowWedge1" presStyleLbl="fgSibTrans2D1" presStyleIdx="0" presStyleCnt="3"/>
      <dgm:spPr/>
    </dgm:pt>
    <dgm:pt modelId="{E8BC965D-A1B6-3E45-B596-E22ABE051047}" type="pres">
      <dgm:prSet presAssocID="{BD15034E-1FA3-3044-88B3-9ACD1BB13C29}" presName="arrowWedge2" presStyleLbl="fgSibTrans2D1" presStyleIdx="1" presStyleCnt="3"/>
      <dgm:spPr/>
    </dgm:pt>
    <dgm:pt modelId="{9130BF07-B9DA-2A4D-8151-682DAEDFC29A}" type="pres">
      <dgm:prSet presAssocID="{E3554070-FA15-E046-91AC-D8451D83649F}" presName="arrowWedge3" presStyleLbl="fgSibTrans2D1" presStyleIdx="2" presStyleCnt="3"/>
      <dgm:spPr/>
    </dgm:pt>
  </dgm:ptLst>
  <dgm:cxnLst>
    <dgm:cxn modelId="{369BBD75-764C-8A49-B3A3-9D376115D276}" type="presOf" srcId="{308FED23-9CD8-7D42-B33E-1E1898750451}" destId="{01C09C9F-2CB4-3846-BB11-8585B6DFCBD2}" srcOrd="0" destOrd="0" presId="urn:microsoft.com/office/officeart/2005/8/layout/cycle8"/>
    <dgm:cxn modelId="{69C2B8E4-B8E5-6748-94CF-472D1540D1DD}" type="presOf" srcId="{B8DE0F51-3234-CE47-A97D-C68287650923}" destId="{E6DBD56A-53D4-684D-B50C-2ACF7CD0AB5C}" srcOrd="1" destOrd="0" presId="urn:microsoft.com/office/officeart/2005/8/layout/cycle8"/>
    <dgm:cxn modelId="{3254B33C-3B3D-4140-9E7E-02148CC5F830}" type="presOf" srcId="{BA11C407-87A3-E347-B7BF-8311BB0D03C1}" destId="{27A0CFDC-DD22-894C-8F9C-6B6C13F93F12}" srcOrd="1" destOrd="0" presId="urn:microsoft.com/office/officeart/2005/8/layout/cycle8"/>
    <dgm:cxn modelId="{84A806AD-1254-A54A-8B51-8F3794CE553A}" type="presOf" srcId="{BA11C407-87A3-E347-B7BF-8311BB0D03C1}" destId="{4D586E5D-1284-2640-A9E6-764E241EDF08}" srcOrd="0" destOrd="0" presId="urn:microsoft.com/office/officeart/2005/8/layout/cycle8"/>
    <dgm:cxn modelId="{5D300857-FC50-0E42-9C42-F29DCDAE81FA}" srcId="{12C93421-75B0-B840-9AFA-B684AB6B1592}" destId="{308FED23-9CD8-7D42-B33E-1E1898750451}" srcOrd="2" destOrd="0" parTransId="{330D7779-BA77-7B44-90B0-5BB99910E9A6}" sibTransId="{E3554070-FA15-E046-91AC-D8451D83649F}"/>
    <dgm:cxn modelId="{9B4F77A6-EC5C-7941-ABC8-F621D9067B97}" srcId="{12C93421-75B0-B840-9AFA-B684AB6B1592}" destId="{B8DE0F51-3234-CE47-A97D-C68287650923}" srcOrd="0" destOrd="0" parTransId="{E67BE7A3-DBCD-EB4E-B8EA-7C21BFA17165}" sibTransId="{DFFE18F0-E7D0-B148-9103-5F52DFCA7E38}"/>
    <dgm:cxn modelId="{020C5933-079D-734D-AC6F-305C96A0E4FC}" type="presOf" srcId="{12C93421-75B0-B840-9AFA-B684AB6B1592}" destId="{7336DA0A-0A06-BD47-8634-C1E80956F145}" srcOrd="0" destOrd="0" presId="urn:microsoft.com/office/officeart/2005/8/layout/cycle8"/>
    <dgm:cxn modelId="{E584953A-E0A1-D749-955B-58763B6C3E5B}" srcId="{12C93421-75B0-B840-9AFA-B684AB6B1592}" destId="{BA11C407-87A3-E347-B7BF-8311BB0D03C1}" srcOrd="1" destOrd="0" parTransId="{44F19F7C-B402-6D4F-A659-446ECA3DD0A8}" sibTransId="{BD15034E-1FA3-3044-88B3-9ACD1BB13C29}"/>
    <dgm:cxn modelId="{03D7D3DF-211E-844F-A6DB-1A947DAFF6B6}" type="presOf" srcId="{308FED23-9CD8-7D42-B33E-1E1898750451}" destId="{34CB5190-99C1-564C-8F3C-9FC3C475B76C}" srcOrd="1" destOrd="0" presId="urn:microsoft.com/office/officeart/2005/8/layout/cycle8"/>
    <dgm:cxn modelId="{B9C5B608-07D8-0143-AE8B-B1E72658CDF2}" type="presOf" srcId="{B8DE0F51-3234-CE47-A97D-C68287650923}" destId="{2AB5C0BA-1DE8-324D-A901-AB92F31A9E06}" srcOrd="0" destOrd="0" presId="urn:microsoft.com/office/officeart/2005/8/layout/cycle8"/>
    <dgm:cxn modelId="{43D31B40-5846-6343-B6AB-A6182463BD7B}" type="presParOf" srcId="{7336DA0A-0A06-BD47-8634-C1E80956F145}" destId="{2AB5C0BA-1DE8-324D-A901-AB92F31A9E06}" srcOrd="0" destOrd="0" presId="urn:microsoft.com/office/officeart/2005/8/layout/cycle8"/>
    <dgm:cxn modelId="{31988F40-1946-DF44-A037-09E861ED9956}" type="presParOf" srcId="{7336DA0A-0A06-BD47-8634-C1E80956F145}" destId="{7DFAD2E6-845D-FB4D-93E8-8735B4707FCC}" srcOrd="1" destOrd="0" presId="urn:microsoft.com/office/officeart/2005/8/layout/cycle8"/>
    <dgm:cxn modelId="{EBCC5BC5-83B5-5C49-B06E-4996981EDA9D}" type="presParOf" srcId="{7336DA0A-0A06-BD47-8634-C1E80956F145}" destId="{BCFC32E6-9054-9A48-AB03-38CF528D59BA}" srcOrd="2" destOrd="0" presId="urn:microsoft.com/office/officeart/2005/8/layout/cycle8"/>
    <dgm:cxn modelId="{EEC9576E-DBB7-6B47-A48D-A1527D686C12}" type="presParOf" srcId="{7336DA0A-0A06-BD47-8634-C1E80956F145}" destId="{E6DBD56A-53D4-684D-B50C-2ACF7CD0AB5C}" srcOrd="3" destOrd="0" presId="urn:microsoft.com/office/officeart/2005/8/layout/cycle8"/>
    <dgm:cxn modelId="{BEBCB17F-11F8-9746-A714-575C72ED42EB}" type="presParOf" srcId="{7336DA0A-0A06-BD47-8634-C1E80956F145}" destId="{4D586E5D-1284-2640-A9E6-764E241EDF08}" srcOrd="4" destOrd="0" presId="urn:microsoft.com/office/officeart/2005/8/layout/cycle8"/>
    <dgm:cxn modelId="{2BB0A72C-7918-D14D-858F-25D6BE46A93F}" type="presParOf" srcId="{7336DA0A-0A06-BD47-8634-C1E80956F145}" destId="{F352D77C-F62D-B148-8C65-CF81DB88C98F}" srcOrd="5" destOrd="0" presId="urn:microsoft.com/office/officeart/2005/8/layout/cycle8"/>
    <dgm:cxn modelId="{3B9085D5-F938-0244-8F7E-4AF748B962B6}" type="presParOf" srcId="{7336DA0A-0A06-BD47-8634-C1E80956F145}" destId="{7F296A2B-8F2C-4248-842D-9D86D6D2413F}" srcOrd="6" destOrd="0" presId="urn:microsoft.com/office/officeart/2005/8/layout/cycle8"/>
    <dgm:cxn modelId="{E1604E98-719A-8C46-967C-D0868A079B42}" type="presParOf" srcId="{7336DA0A-0A06-BD47-8634-C1E80956F145}" destId="{27A0CFDC-DD22-894C-8F9C-6B6C13F93F12}" srcOrd="7" destOrd="0" presId="urn:microsoft.com/office/officeart/2005/8/layout/cycle8"/>
    <dgm:cxn modelId="{1F46DD75-BB02-3542-B454-5591AE3251F4}" type="presParOf" srcId="{7336DA0A-0A06-BD47-8634-C1E80956F145}" destId="{01C09C9F-2CB4-3846-BB11-8585B6DFCBD2}" srcOrd="8" destOrd="0" presId="urn:microsoft.com/office/officeart/2005/8/layout/cycle8"/>
    <dgm:cxn modelId="{922D6CE9-BA93-4143-995A-31B3859CF4A0}" type="presParOf" srcId="{7336DA0A-0A06-BD47-8634-C1E80956F145}" destId="{3BC35F14-28E1-0F48-8675-BD1794FA0465}" srcOrd="9" destOrd="0" presId="urn:microsoft.com/office/officeart/2005/8/layout/cycle8"/>
    <dgm:cxn modelId="{918468FE-6FA5-0443-B81D-44862F489F8A}" type="presParOf" srcId="{7336DA0A-0A06-BD47-8634-C1E80956F145}" destId="{E79CE317-0916-8448-89BC-2E2E7EB7F018}" srcOrd="10" destOrd="0" presId="urn:microsoft.com/office/officeart/2005/8/layout/cycle8"/>
    <dgm:cxn modelId="{72152CEB-C031-9A42-ABBC-66BD3502F473}" type="presParOf" srcId="{7336DA0A-0A06-BD47-8634-C1E80956F145}" destId="{34CB5190-99C1-564C-8F3C-9FC3C475B76C}" srcOrd="11" destOrd="0" presId="urn:microsoft.com/office/officeart/2005/8/layout/cycle8"/>
    <dgm:cxn modelId="{5F311CD2-51B0-314D-A765-703744708A1F}" type="presParOf" srcId="{7336DA0A-0A06-BD47-8634-C1E80956F145}" destId="{F000392C-9E3F-E744-A5ED-33A17E5FBBED}" srcOrd="12" destOrd="0" presId="urn:microsoft.com/office/officeart/2005/8/layout/cycle8"/>
    <dgm:cxn modelId="{40D1607C-934D-F846-87FC-B1A5FA44516E}" type="presParOf" srcId="{7336DA0A-0A06-BD47-8634-C1E80956F145}" destId="{E8BC965D-A1B6-3E45-B596-E22ABE051047}" srcOrd="13" destOrd="0" presId="urn:microsoft.com/office/officeart/2005/8/layout/cycle8"/>
    <dgm:cxn modelId="{35FD0CCD-FA38-7545-A92C-F9A86F78CC07}" type="presParOf" srcId="{7336DA0A-0A06-BD47-8634-C1E80956F145}" destId="{9130BF07-B9DA-2A4D-8151-682DAEDFC29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0B3CA-B915-E649-BBD4-9E2972E004AC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BD9769C3-F60F-F843-893E-3F814BAC1E9B}">
      <dgm:prSet phldrT="[Text]"/>
      <dgm:spPr>
        <a:solidFill>
          <a:srgbClr val="800000"/>
        </a:solidFill>
      </dgm:spPr>
      <dgm:t>
        <a:bodyPr/>
        <a:lstStyle/>
        <a:p>
          <a:r>
            <a:rPr lang="th-TH" dirty="0" smtClean="0"/>
            <a:t>ปัญญา</a:t>
          </a:r>
          <a:endParaRPr lang="en-US" dirty="0"/>
        </a:p>
      </dgm:t>
    </dgm:pt>
    <dgm:pt modelId="{E6C2648F-89B8-A543-A91E-C49C57C38E90}" type="parTrans" cxnId="{2FC31021-7316-1F48-B92E-48A7BEDEE29A}">
      <dgm:prSet/>
      <dgm:spPr/>
      <dgm:t>
        <a:bodyPr/>
        <a:lstStyle/>
        <a:p>
          <a:endParaRPr lang="en-US"/>
        </a:p>
      </dgm:t>
    </dgm:pt>
    <dgm:pt modelId="{86F61548-9A0A-2E46-91F9-09ED8BA8EB21}" type="sibTrans" cxnId="{2FC31021-7316-1F48-B92E-48A7BEDEE29A}">
      <dgm:prSet/>
      <dgm:spPr/>
      <dgm:t>
        <a:bodyPr/>
        <a:lstStyle/>
        <a:p>
          <a:endParaRPr lang="en-US"/>
        </a:p>
      </dgm:t>
    </dgm:pt>
    <dgm:pt modelId="{275FD92D-3B54-EC4F-A6BE-134435D189D8}">
      <dgm:prSet phldrT="[Text]"/>
      <dgm:spPr>
        <a:solidFill>
          <a:srgbClr val="800000"/>
        </a:solidFill>
      </dgm:spPr>
      <dgm:t>
        <a:bodyPr/>
        <a:lstStyle/>
        <a:p>
          <a:r>
            <a:rPr lang="th-TH" dirty="0" smtClean="0"/>
            <a:t>อารมณ์</a:t>
          </a:r>
          <a:endParaRPr lang="en-US" dirty="0"/>
        </a:p>
      </dgm:t>
    </dgm:pt>
    <dgm:pt modelId="{BD9A74A5-9915-224B-ACAD-C6DAB537822E}" type="parTrans" cxnId="{38085F41-D443-CA43-BE9C-DCC9D7E65195}">
      <dgm:prSet/>
      <dgm:spPr/>
      <dgm:t>
        <a:bodyPr/>
        <a:lstStyle/>
        <a:p>
          <a:endParaRPr lang="en-US"/>
        </a:p>
      </dgm:t>
    </dgm:pt>
    <dgm:pt modelId="{A528D69F-216E-694C-B376-30B4AA4EB3BD}" type="sibTrans" cxnId="{38085F41-D443-CA43-BE9C-DCC9D7E65195}">
      <dgm:prSet/>
      <dgm:spPr/>
      <dgm:t>
        <a:bodyPr/>
        <a:lstStyle/>
        <a:p>
          <a:endParaRPr lang="en-US"/>
        </a:p>
      </dgm:t>
    </dgm:pt>
    <dgm:pt modelId="{89D0CF21-5056-1147-985B-F074553DF318}">
      <dgm:prSet phldrT="[Text]"/>
      <dgm:spPr>
        <a:solidFill>
          <a:srgbClr val="800000"/>
        </a:solidFill>
      </dgm:spPr>
      <dgm:t>
        <a:bodyPr/>
        <a:lstStyle/>
        <a:p>
          <a:r>
            <a:rPr lang="th-TH" dirty="0" smtClean="0"/>
            <a:t>สังคม</a:t>
          </a:r>
          <a:endParaRPr lang="en-US" dirty="0"/>
        </a:p>
      </dgm:t>
    </dgm:pt>
    <dgm:pt modelId="{1503C2AE-E770-B340-88E2-39A96AA7627B}" type="parTrans" cxnId="{C8EFC309-813C-B345-BC89-AFD9493CE3C8}">
      <dgm:prSet/>
      <dgm:spPr/>
      <dgm:t>
        <a:bodyPr/>
        <a:lstStyle/>
        <a:p>
          <a:endParaRPr lang="en-US"/>
        </a:p>
      </dgm:t>
    </dgm:pt>
    <dgm:pt modelId="{0C33827A-6F8A-274E-9308-902A8108F767}" type="sibTrans" cxnId="{C8EFC309-813C-B345-BC89-AFD9493CE3C8}">
      <dgm:prSet/>
      <dgm:spPr/>
      <dgm:t>
        <a:bodyPr/>
        <a:lstStyle/>
        <a:p>
          <a:endParaRPr lang="en-US"/>
        </a:p>
      </dgm:t>
    </dgm:pt>
    <dgm:pt modelId="{5009BBC3-1739-D74C-B778-2B6ECC60E6A1}">
      <dgm:prSet/>
      <dgm:spPr>
        <a:solidFill>
          <a:srgbClr val="800000"/>
        </a:solidFill>
      </dgm:spPr>
      <dgm:t>
        <a:bodyPr/>
        <a:lstStyle/>
        <a:p>
          <a:r>
            <a:rPr lang="th-TH" dirty="0" smtClean="0"/>
            <a:t>จิตวิญญาณ</a:t>
          </a:r>
          <a:endParaRPr lang="en-US" dirty="0"/>
        </a:p>
      </dgm:t>
    </dgm:pt>
    <dgm:pt modelId="{B99F8E71-B27C-B343-B083-21A1489D795C}" type="parTrans" cxnId="{78DFF738-243C-3240-BAEA-4CC6BDC47569}">
      <dgm:prSet/>
      <dgm:spPr/>
      <dgm:t>
        <a:bodyPr/>
        <a:lstStyle/>
        <a:p>
          <a:endParaRPr lang="en-US"/>
        </a:p>
      </dgm:t>
    </dgm:pt>
    <dgm:pt modelId="{156230C5-4E9A-864C-AD1B-2E3B8BFBD4F6}" type="sibTrans" cxnId="{78DFF738-243C-3240-BAEA-4CC6BDC47569}">
      <dgm:prSet/>
      <dgm:spPr/>
      <dgm:t>
        <a:bodyPr/>
        <a:lstStyle/>
        <a:p>
          <a:endParaRPr lang="en-US"/>
        </a:p>
      </dgm:t>
    </dgm:pt>
    <dgm:pt modelId="{B60CD00D-3FB2-B34B-9DC8-DB6916D2C90A}">
      <dgm:prSet/>
      <dgm:spPr>
        <a:solidFill>
          <a:srgbClr val="800000"/>
        </a:solidFill>
      </dgm:spPr>
      <dgm:t>
        <a:bodyPr/>
        <a:lstStyle/>
        <a:p>
          <a:r>
            <a:rPr lang="th-TH" dirty="0" smtClean="0"/>
            <a:t>กาย</a:t>
          </a:r>
          <a:endParaRPr lang="en-US" dirty="0"/>
        </a:p>
      </dgm:t>
    </dgm:pt>
    <dgm:pt modelId="{DE028BE3-8BA6-744C-A295-F3517891460B}" type="parTrans" cxnId="{77EC3ED9-7B84-A94B-AE8E-0802D49D2F55}">
      <dgm:prSet/>
      <dgm:spPr/>
      <dgm:t>
        <a:bodyPr/>
        <a:lstStyle/>
        <a:p>
          <a:endParaRPr lang="en-US"/>
        </a:p>
      </dgm:t>
    </dgm:pt>
    <dgm:pt modelId="{F7F84DAC-7847-694A-B12B-DE96D0180B14}" type="sibTrans" cxnId="{77EC3ED9-7B84-A94B-AE8E-0802D49D2F55}">
      <dgm:prSet/>
      <dgm:spPr/>
      <dgm:t>
        <a:bodyPr/>
        <a:lstStyle/>
        <a:p>
          <a:endParaRPr lang="en-US"/>
        </a:p>
      </dgm:t>
    </dgm:pt>
    <dgm:pt modelId="{77AD1143-18CD-8F41-AC2B-432C21AEAA61}" type="pres">
      <dgm:prSet presAssocID="{E250B3CA-B915-E649-BBD4-9E2972E004AC}" presName="compositeShape" presStyleCnt="0">
        <dgm:presLayoutVars>
          <dgm:chMax val="7"/>
          <dgm:dir/>
          <dgm:resizeHandles val="exact"/>
        </dgm:presLayoutVars>
      </dgm:prSet>
      <dgm:spPr/>
    </dgm:pt>
    <dgm:pt modelId="{44D2BEF0-626A-3A4C-B514-E6FC96BC8D55}" type="pres">
      <dgm:prSet presAssocID="{E250B3CA-B915-E649-BBD4-9E2972E004AC}" presName="wedge1" presStyleLbl="node1" presStyleIdx="0" presStyleCnt="5"/>
      <dgm:spPr/>
      <dgm:t>
        <a:bodyPr/>
        <a:lstStyle/>
        <a:p>
          <a:endParaRPr lang="en-US"/>
        </a:p>
      </dgm:t>
    </dgm:pt>
    <dgm:pt modelId="{180A947F-9E8B-D147-9266-9151668FB72B}" type="pres">
      <dgm:prSet presAssocID="{E250B3CA-B915-E649-BBD4-9E2972E004AC}" presName="dummy1a" presStyleCnt="0"/>
      <dgm:spPr/>
    </dgm:pt>
    <dgm:pt modelId="{02E8095F-479F-4D4E-9210-44FF99EE4740}" type="pres">
      <dgm:prSet presAssocID="{E250B3CA-B915-E649-BBD4-9E2972E004AC}" presName="dummy1b" presStyleCnt="0"/>
      <dgm:spPr/>
    </dgm:pt>
    <dgm:pt modelId="{6691BFBD-B38F-1341-88CB-DB5BA0A7B7AA}" type="pres">
      <dgm:prSet presAssocID="{E250B3CA-B915-E649-BBD4-9E2972E004A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F574C-857C-CB48-8DB7-DDBEA3277A32}" type="pres">
      <dgm:prSet presAssocID="{E250B3CA-B915-E649-BBD4-9E2972E004AC}" presName="wedge2" presStyleLbl="node1" presStyleIdx="1" presStyleCnt="5"/>
      <dgm:spPr/>
      <dgm:t>
        <a:bodyPr/>
        <a:lstStyle/>
        <a:p>
          <a:endParaRPr lang="en-US"/>
        </a:p>
      </dgm:t>
    </dgm:pt>
    <dgm:pt modelId="{D1B9D61F-AD56-B44E-9BF9-0FBE7188D2FF}" type="pres">
      <dgm:prSet presAssocID="{E250B3CA-B915-E649-BBD4-9E2972E004AC}" presName="dummy2a" presStyleCnt="0"/>
      <dgm:spPr/>
    </dgm:pt>
    <dgm:pt modelId="{D85A0E2F-E671-594E-8777-AB7D455F406B}" type="pres">
      <dgm:prSet presAssocID="{E250B3CA-B915-E649-BBD4-9E2972E004AC}" presName="dummy2b" presStyleCnt="0"/>
      <dgm:spPr/>
    </dgm:pt>
    <dgm:pt modelId="{5A078F57-2336-F843-B6C0-68629FBC53C7}" type="pres">
      <dgm:prSet presAssocID="{E250B3CA-B915-E649-BBD4-9E2972E004A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C9905-5B65-AF44-A18E-B8F332F36D96}" type="pres">
      <dgm:prSet presAssocID="{E250B3CA-B915-E649-BBD4-9E2972E004AC}" presName="wedge3" presStyleLbl="node1" presStyleIdx="2" presStyleCnt="5"/>
      <dgm:spPr/>
      <dgm:t>
        <a:bodyPr/>
        <a:lstStyle/>
        <a:p>
          <a:endParaRPr lang="en-US"/>
        </a:p>
      </dgm:t>
    </dgm:pt>
    <dgm:pt modelId="{DEF313B0-0076-6C4F-A7A0-B6C0C392B037}" type="pres">
      <dgm:prSet presAssocID="{E250B3CA-B915-E649-BBD4-9E2972E004AC}" presName="dummy3a" presStyleCnt="0"/>
      <dgm:spPr/>
    </dgm:pt>
    <dgm:pt modelId="{7224E9BC-9C33-9748-B8A0-1654B2C83394}" type="pres">
      <dgm:prSet presAssocID="{E250B3CA-B915-E649-BBD4-9E2972E004AC}" presName="dummy3b" presStyleCnt="0"/>
      <dgm:spPr/>
    </dgm:pt>
    <dgm:pt modelId="{7E474203-1F4F-414A-8EF3-4B328D4F074F}" type="pres">
      <dgm:prSet presAssocID="{E250B3CA-B915-E649-BBD4-9E2972E004A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FBAAE-F748-C84B-B9FD-50404F04243F}" type="pres">
      <dgm:prSet presAssocID="{E250B3CA-B915-E649-BBD4-9E2972E004AC}" presName="wedge4" presStyleLbl="node1" presStyleIdx="3" presStyleCnt="5"/>
      <dgm:spPr/>
      <dgm:t>
        <a:bodyPr/>
        <a:lstStyle/>
        <a:p>
          <a:endParaRPr lang="en-US"/>
        </a:p>
      </dgm:t>
    </dgm:pt>
    <dgm:pt modelId="{58A152AA-F32D-F94F-AB4A-5D7827E33CCD}" type="pres">
      <dgm:prSet presAssocID="{E250B3CA-B915-E649-BBD4-9E2972E004AC}" presName="dummy4a" presStyleCnt="0"/>
      <dgm:spPr/>
    </dgm:pt>
    <dgm:pt modelId="{24CF18B7-2F04-8249-9A95-5F59CE3A987A}" type="pres">
      <dgm:prSet presAssocID="{E250B3CA-B915-E649-BBD4-9E2972E004AC}" presName="dummy4b" presStyleCnt="0"/>
      <dgm:spPr/>
    </dgm:pt>
    <dgm:pt modelId="{C700EC84-D48A-5244-8587-79D36B4CE521}" type="pres">
      <dgm:prSet presAssocID="{E250B3CA-B915-E649-BBD4-9E2972E004A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62B9D-E23C-E247-B807-D3519024005F}" type="pres">
      <dgm:prSet presAssocID="{E250B3CA-B915-E649-BBD4-9E2972E004AC}" presName="wedge5" presStyleLbl="node1" presStyleIdx="4" presStyleCnt="5"/>
      <dgm:spPr/>
      <dgm:t>
        <a:bodyPr/>
        <a:lstStyle/>
        <a:p>
          <a:endParaRPr lang="en-US"/>
        </a:p>
      </dgm:t>
    </dgm:pt>
    <dgm:pt modelId="{31317232-DD3D-4040-99D6-3A6B1086DDC0}" type="pres">
      <dgm:prSet presAssocID="{E250B3CA-B915-E649-BBD4-9E2972E004AC}" presName="dummy5a" presStyleCnt="0"/>
      <dgm:spPr/>
    </dgm:pt>
    <dgm:pt modelId="{7E10A82E-3D00-7F4D-AC52-7EC5C541C44E}" type="pres">
      <dgm:prSet presAssocID="{E250B3CA-B915-E649-BBD4-9E2972E004AC}" presName="dummy5b" presStyleCnt="0"/>
      <dgm:spPr/>
    </dgm:pt>
    <dgm:pt modelId="{4098D024-9C3B-5B4F-9B47-DBC024B586AB}" type="pres">
      <dgm:prSet presAssocID="{E250B3CA-B915-E649-BBD4-9E2972E004A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63F73-E0E3-BA44-8787-41938CFEEF8D}" type="pres">
      <dgm:prSet presAssocID="{86F61548-9A0A-2E46-91F9-09ED8BA8EB21}" presName="arrowWedge1" presStyleLbl="fgSibTrans2D1" presStyleIdx="0" presStyleCnt="5"/>
      <dgm:spPr>
        <a:solidFill>
          <a:srgbClr val="008000"/>
        </a:solidFill>
      </dgm:spPr>
    </dgm:pt>
    <dgm:pt modelId="{44860577-DA85-AB46-8CF6-8B354153D2E3}" type="pres">
      <dgm:prSet presAssocID="{A528D69F-216E-694C-B376-30B4AA4EB3BD}" presName="arrowWedge2" presStyleLbl="fgSibTrans2D1" presStyleIdx="1" presStyleCnt="5"/>
      <dgm:spPr>
        <a:solidFill>
          <a:srgbClr val="008000"/>
        </a:solidFill>
      </dgm:spPr>
    </dgm:pt>
    <dgm:pt modelId="{217621F3-979C-E641-9ABA-6D715E6CD8F8}" type="pres">
      <dgm:prSet presAssocID="{0C33827A-6F8A-274E-9308-902A8108F767}" presName="arrowWedge3" presStyleLbl="fgSibTrans2D1" presStyleIdx="2" presStyleCnt="5"/>
      <dgm:spPr>
        <a:solidFill>
          <a:srgbClr val="008000"/>
        </a:solidFill>
      </dgm:spPr>
    </dgm:pt>
    <dgm:pt modelId="{A722C1C6-5641-C045-BAE9-96379CDDA0D9}" type="pres">
      <dgm:prSet presAssocID="{156230C5-4E9A-864C-AD1B-2E3B8BFBD4F6}" presName="arrowWedge4" presStyleLbl="fgSibTrans2D1" presStyleIdx="3" presStyleCnt="5"/>
      <dgm:spPr>
        <a:solidFill>
          <a:srgbClr val="008000"/>
        </a:solidFill>
      </dgm:spPr>
    </dgm:pt>
    <dgm:pt modelId="{C4BD7D34-50D0-6143-9361-6DD28A1E4CC1}" type="pres">
      <dgm:prSet presAssocID="{F7F84DAC-7847-694A-B12B-DE96D0180B14}" presName="arrowWedge5" presStyleLbl="fgSibTrans2D1" presStyleIdx="4" presStyleCnt="5"/>
      <dgm:spPr>
        <a:solidFill>
          <a:srgbClr val="008000"/>
        </a:solidFill>
      </dgm:spPr>
    </dgm:pt>
  </dgm:ptLst>
  <dgm:cxnLst>
    <dgm:cxn modelId="{BAADFC10-DC9C-3548-8E35-06C4BDE84304}" type="presOf" srcId="{B60CD00D-3FB2-B34B-9DC8-DB6916D2C90A}" destId="{4098D024-9C3B-5B4F-9B47-DBC024B586AB}" srcOrd="1" destOrd="0" presId="urn:microsoft.com/office/officeart/2005/8/layout/cycle8"/>
    <dgm:cxn modelId="{D9981083-6401-7B4C-AE64-6FC7E1662DA9}" type="presOf" srcId="{275FD92D-3B54-EC4F-A6BE-134435D189D8}" destId="{5A078F57-2336-F843-B6C0-68629FBC53C7}" srcOrd="1" destOrd="0" presId="urn:microsoft.com/office/officeart/2005/8/layout/cycle8"/>
    <dgm:cxn modelId="{1D438CD6-F386-BE46-927A-D05542C97BBB}" type="presOf" srcId="{5009BBC3-1739-D74C-B778-2B6ECC60E6A1}" destId="{C700EC84-D48A-5244-8587-79D36B4CE521}" srcOrd="1" destOrd="0" presId="urn:microsoft.com/office/officeart/2005/8/layout/cycle8"/>
    <dgm:cxn modelId="{EDBB1749-00E1-FC4E-918C-854562681FD6}" type="presOf" srcId="{275FD92D-3B54-EC4F-A6BE-134435D189D8}" destId="{EDFF574C-857C-CB48-8DB7-DDBEA3277A32}" srcOrd="0" destOrd="0" presId="urn:microsoft.com/office/officeart/2005/8/layout/cycle8"/>
    <dgm:cxn modelId="{0CE9C6CF-4C4E-044F-8CDB-F869C549CA3E}" type="presOf" srcId="{89D0CF21-5056-1147-985B-F074553DF318}" destId="{9B0C9905-5B65-AF44-A18E-B8F332F36D96}" srcOrd="0" destOrd="0" presId="urn:microsoft.com/office/officeart/2005/8/layout/cycle8"/>
    <dgm:cxn modelId="{BE280718-4C9A-9A49-B522-7017B5B5317B}" type="presOf" srcId="{5009BBC3-1739-D74C-B778-2B6ECC60E6A1}" destId="{34CFBAAE-F748-C84B-B9FD-50404F04243F}" srcOrd="0" destOrd="0" presId="urn:microsoft.com/office/officeart/2005/8/layout/cycle8"/>
    <dgm:cxn modelId="{EF4F82E3-6D2D-F84C-97D6-595C7EBD2D11}" type="presOf" srcId="{89D0CF21-5056-1147-985B-F074553DF318}" destId="{7E474203-1F4F-414A-8EF3-4B328D4F074F}" srcOrd="1" destOrd="0" presId="urn:microsoft.com/office/officeart/2005/8/layout/cycle8"/>
    <dgm:cxn modelId="{396A0F1D-7528-574A-9322-59AD1AD873F0}" type="presOf" srcId="{BD9769C3-F60F-F843-893E-3F814BAC1E9B}" destId="{6691BFBD-B38F-1341-88CB-DB5BA0A7B7AA}" srcOrd="1" destOrd="0" presId="urn:microsoft.com/office/officeart/2005/8/layout/cycle8"/>
    <dgm:cxn modelId="{38085F41-D443-CA43-BE9C-DCC9D7E65195}" srcId="{E250B3CA-B915-E649-BBD4-9E2972E004AC}" destId="{275FD92D-3B54-EC4F-A6BE-134435D189D8}" srcOrd="1" destOrd="0" parTransId="{BD9A74A5-9915-224B-ACAD-C6DAB537822E}" sibTransId="{A528D69F-216E-694C-B376-30B4AA4EB3BD}"/>
    <dgm:cxn modelId="{65BC770B-A42F-344C-BC4D-56E9E709C302}" type="presOf" srcId="{BD9769C3-F60F-F843-893E-3F814BAC1E9B}" destId="{44D2BEF0-626A-3A4C-B514-E6FC96BC8D55}" srcOrd="0" destOrd="0" presId="urn:microsoft.com/office/officeart/2005/8/layout/cycle8"/>
    <dgm:cxn modelId="{C8EFC309-813C-B345-BC89-AFD9493CE3C8}" srcId="{E250B3CA-B915-E649-BBD4-9E2972E004AC}" destId="{89D0CF21-5056-1147-985B-F074553DF318}" srcOrd="2" destOrd="0" parTransId="{1503C2AE-E770-B340-88E2-39A96AA7627B}" sibTransId="{0C33827A-6F8A-274E-9308-902A8108F767}"/>
    <dgm:cxn modelId="{33B8CFD1-E419-AA40-B8D8-B8E6F199D5CD}" type="presOf" srcId="{B60CD00D-3FB2-B34B-9DC8-DB6916D2C90A}" destId="{12762B9D-E23C-E247-B807-D3519024005F}" srcOrd="0" destOrd="0" presId="urn:microsoft.com/office/officeart/2005/8/layout/cycle8"/>
    <dgm:cxn modelId="{CD533A30-D585-5741-9FA6-1C4BD39C7976}" type="presOf" srcId="{E250B3CA-B915-E649-BBD4-9E2972E004AC}" destId="{77AD1143-18CD-8F41-AC2B-432C21AEAA61}" srcOrd="0" destOrd="0" presId="urn:microsoft.com/office/officeart/2005/8/layout/cycle8"/>
    <dgm:cxn modelId="{2FC31021-7316-1F48-B92E-48A7BEDEE29A}" srcId="{E250B3CA-B915-E649-BBD4-9E2972E004AC}" destId="{BD9769C3-F60F-F843-893E-3F814BAC1E9B}" srcOrd="0" destOrd="0" parTransId="{E6C2648F-89B8-A543-A91E-C49C57C38E90}" sibTransId="{86F61548-9A0A-2E46-91F9-09ED8BA8EB21}"/>
    <dgm:cxn modelId="{77EC3ED9-7B84-A94B-AE8E-0802D49D2F55}" srcId="{E250B3CA-B915-E649-BBD4-9E2972E004AC}" destId="{B60CD00D-3FB2-B34B-9DC8-DB6916D2C90A}" srcOrd="4" destOrd="0" parTransId="{DE028BE3-8BA6-744C-A295-F3517891460B}" sibTransId="{F7F84DAC-7847-694A-B12B-DE96D0180B14}"/>
    <dgm:cxn modelId="{78DFF738-243C-3240-BAEA-4CC6BDC47569}" srcId="{E250B3CA-B915-E649-BBD4-9E2972E004AC}" destId="{5009BBC3-1739-D74C-B778-2B6ECC60E6A1}" srcOrd="3" destOrd="0" parTransId="{B99F8E71-B27C-B343-B083-21A1489D795C}" sibTransId="{156230C5-4E9A-864C-AD1B-2E3B8BFBD4F6}"/>
    <dgm:cxn modelId="{EA6B019B-687F-5347-A8F8-9947B9C09E6C}" type="presParOf" srcId="{77AD1143-18CD-8F41-AC2B-432C21AEAA61}" destId="{44D2BEF0-626A-3A4C-B514-E6FC96BC8D55}" srcOrd="0" destOrd="0" presId="urn:microsoft.com/office/officeart/2005/8/layout/cycle8"/>
    <dgm:cxn modelId="{DCCFE364-C393-E547-89B0-F6B7E2556761}" type="presParOf" srcId="{77AD1143-18CD-8F41-AC2B-432C21AEAA61}" destId="{180A947F-9E8B-D147-9266-9151668FB72B}" srcOrd="1" destOrd="0" presId="urn:microsoft.com/office/officeart/2005/8/layout/cycle8"/>
    <dgm:cxn modelId="{790FB7F3-DA08-C54E-8FFD-EFA0C75FCBDA}" type="presParOf" srcId="{77AD1143-18CD-8F41-AC2B-432C21AEAA61}" destId="{02E8095F-479F-4D4E-9210-44FF99EE4740}" srcOrd="2" destOrd="0" presId="urn:microsoft.com/office/officeart/2005/8/layout/cycle8"/>
    <dgm:cxn modelId="{43D3A912-C9A5-C84B-AF41-9711902C05AF}" type="presParOf" srcId="{77AD1143-18CD-8F41-AC2B-432C21AEAA61}" destId="{6691BFBD-B38F-1341-88CB-DB5BA0A7B7AA}" srcOrd="3" destOrd="0" presId="urn:microsoft.com/office/officeart/2005/8/layout/cycle8"/>
    <dgm:cxn modelId="{26FFEE16-82B7-8349-BCAE-A29BAFE5CE23}" type="presParOf" srcId="{77AD1143-18CD-8F41-AC2B-432C21AEAA61}" destId="{EDFF574C-857C-CB48-8DB7-DDBEA3277A32}" srcOrd="4" destOrd="0" presId="urn:microsoft.com/office/officeart/2005/8/layout/cycle8"/>
    <dgm:cxn modelId="{4C4CDEB1-A39A-BB42-85D1-73D3C7668C08}" type="presParOf" srcId="{77AD1143-18CD-8F41-AC2B-432C21AEAA61}" destId="{D1B9D61F-AD56-B44E-9BF9-0FBE7188D2FF}" srcOrd="5" destOrd="0" presId="urn:microsoft.com/office/officeart/2005/8/layout/cycle8"/>
    <dgm:cxn modelId="{8D48B771-7CC0-964E-BBE4-38069E2F8FAB}" type="presParOf" srcId="{77AD1143-18CD-8F41-AC2B-432C21AEAA61}" destId="{D85A0E2F-E671-594E-8777-AB7D455F406B}" srcOrd="6" destOrd="0" presId="urn:microsoft.com/office/officeart/2005/8/layout/cycle8"/>
    <dgm:cxn modelId="{807EDE59-C09A-4248-B021-09A4CA8BF246}" type="presParOf" srcId="{77AD1143-18CD-8F41-AC2B-432C21AEAA61}" destId="{5A078F57-2336-F843-B6C0-68629FBC53C7}" srcOrd="7" destOrd="0" presId="urn:microsoft.com/office/officeart/2005/8/layout/cycle8"/>
    <dgm:cxn modelId="{5F626AEF-688E-1C41-8E7F-97345438451E}" type="presParOf" srcId="{77AD1143-18CD-8F41-AC2B-432C21AEAA61}" destId="{9B0C9905-5B65-AF44-A18E-B8F332F36D96}" srcOrd="8" destOrd="0" presId="urn:microsoft.com/office/officeart/2005/8/layout/cycle8"/>
    <dgm:cxn modelId="{EF29A2B5-C8D5-3942-A9A1-C2F104D8A3D4}" type="presParOf" srcId="{77AD1143-18CD-8F41-AC2B-432C21AEAA61}" destId="{DEF313B0-0076-6C4F-A7A0-B6C0C392B037}" srcOrd="9" destOrd="0" presId="urn:microsoft.com/office/officeart/2005/8/layout/cycle8"/>
    <dgm:cxn modelId="{8EA9F0BC-4264-0544-AAF3-EC4FC1753CA6}" type="presParOf" srcId="{77AD1143-18CD-8F41-AC2B-432C21AEAA61}" destId="{7224E9BC-9C33-9748-B8A0-1654B2C83394}" srcOrd="10" destOrd="0" presId="urn:microsoft.com/office/officeart/2005/8/layout/cycle8"/>
    <dgm:cxn modelId="{F1A1CC2F-3144-CC40-B07A-B34582019C1A}" type="presParOf" srcId="{77AD1143-18CD-8F41-AC2B-432C21AEAA61}" destId="{7E474203-1F4F-414A-8EF3-4B328D4F074F}" srcOrd="11" destOrd="0" presId="urn:microsoft.com/office/officeart/2005/8/layout/cycle8"/>
    <dgm:cxn modelId="{2846EA40-A513-FC4C-AFAB-1B38C03D3FD6}" type="presParOf" srcId="{77AD1143-18CD-8F41-AC2B-432C21AEAA61}" destId="{34CFBAAE-F748-C84B-B9FD-50404F04243F}" srcOrd="12" destOrd="0" presId="urn:microsoft.com/office/officeart/2005/8/layout/cycle8"/>
    <dgm:cxn modelId="{00DB409B-11D9-A944-890F-A1A4415550AA}" type="presParOf" srcId="{77AD1143-18CD-8F41-AC2B-432C21AEAA61}" destId="{58A152AA-F32D-F94F-AB4A-5D7827E33CCD}" srcOrd="13" destOrd="0" presId="urn:microsoft.com/office/officeart/2005/8/layout/cycle8"/>
    <dgm:cxn modelId="{7A70700A-5DBD-3E4D-8B6E-039B4D840371}" type="presParOf" srcId="{77AD1143-18CD-8F41-AC2B-432C21AEAA61}" destId="{24CF18B7-2F04-8249-9A95-5F59CE3A987A}" srcOrd="14" destOrd="0" presId="urn:microsoft.com/office/officeart/2005/8/layout/cycle8"/>
    <dgm:cxn modelId="{5AF80D94-4692-5047-BDD3-9FD09CF53A97}" type="presParOf" srcId="{77AD1143-18CD-8F41-AC2B-432C21AEAA61}" destId="{C700EC84-D48A-5244-8587-79D36B4CE521}" srcOrd="15" destOrd="0" presId="urn:microsoft.com/office/officeart/2005/8/layout/cycle8"/>
    <dgm:cxn modelId="{697541DE-1A44-664D-8EA9-411EF7DEFC55}" type="presParOf" srcId="{77AD1143-18CD-8F41-AC2B-432C21AEAA61}" destId="{12762B9D-E23C-E247-B807-D3519024005F}" srcOrd="16" destOrd="0" presId="urn:microsoft.com/office/officeart/2005/8/layout/cycle8"/>
    <dgm:cxn modelId="{5F01864E-E14B-2647-AB76-ABCB9497E7CA}" type="presParOf" srcId="{77AD1143-18CD-8F41-AC2B-432C21AEAA61}" destId="{31317232-DD3D-4040-99D6-3A6B1086DDC0}" srcOrd="17" destOrd="0" presId="urn:microsoft.com/office/officeart/2005/8/layout/cycle8"/>
    <dgm:cxn modelId="{70B68B4C-6116-8E41-899C-C51CEA6DA5AE}" type="presParOf" srcId="{77AD1143-18CD-8F41-AC2B-432C21AEAA61}" destId="{7E10A82E-3D00-7F4D-AC52-7EC5C541C44E}" srcOrd="18" destOrd="0" presId="urn:microsoft.com/office/officeart/2005/8/layout/cycle8"/>
    <dgm:cxn modelId="{6FEA66D9-D1D4-CE4F-9A14-58B5C9357296}" type="presParOf" srcId="{77AD1143-18CD-8F41-AC2B-432C21AEAA61}" destId="{4098D024-9C3B-5B4F-9B47-DBC024B586AB}" srcOrd="19" destOrd="0" presId="urn:microsoft.com/office/officeart/2005/8/layout/cycle8"/>
    <dgm:cxn modelId="{6A5B2ADC-1F98-754C-B7AA-0AEC4942ED01}" type="presParOf" srcId="{77AD1143-18CD-8F41-AC2B-432C21AEAA61}" destId="{C7763F73-E0E3-BA44-8787-41938CFEEF8D}" srcOrd="20" destOrd="0" presId="urn:microsoft.com/office/officeart/2005/8/layout/cycle8"/>
    <dgm:cxn modelId="{E434E414-75F4-7948-BC99-599B57185C72}" type="presParOf" srcId="{77AD1143-18CD-8F41-AC2B-432C21AEAA61}" destId="{44860577-DA85-AB46-8CF6-8B354153D2E3}" srcOrd="21" destOrd="0" presId="urn:microsoft.com/office/officeart/2005/8/layout/cycle8"/>
    <dgm:cxn modelId="{9DE13805-8796-974D-958B-AD7CDF91BEDA}" type="presParOf" srcId="{77AD1143-18CD-8F41-AC2B-432C21AEAA61}" destId="{217621F3-979C-E641-9ABA-6D715E6CD8F8}" srcOrd="22" destOrd="0" presId="urn:microsoft.com/office/officeart/2005/8/layout/cycle8"/>
    <dgm:cxn modelId="{96E5A26D-986E-7542-8122-E69C5398BC90}" type="presParOf" srcId="{77AD1143-18CD-8F41-AC2B-432C21AEAA61}" destId="{A722C1C6-5641-C045-BAE9-96379CDDA0D9}" srcOrd="23" destOrd="0" presId="urn:microsoft.com/office/officeart/2005/8/layout/cycle8"/>
    <dgm:cxn modelId="{428F1467-D91C-2B4C-ADD5-8D32C6845B14}" type="presParOf" srcId="{77AD1143-18CD-8F41-AC2B-432C21AEAA61}" destId="{C4BD7D34-50D0-6143-9361-6DD28A1E4CC1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3AAD9C-23FF-4A43-AD21-22B73E347175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B1F9C-3D4B-3345-A465-317ED5387092}">
      <dgm:prSet phldrT="[Text]"/>
      <dgm:spPr>
        <a:solidFill>
          <a:srgbClr val="000090"/>
        </a:solidFill>
      </dgm:spPr>
      <dgm:t>
        <a:bodyPr/>
        <a:lstStyle/>
        <a:p>
          <a:r>
            <a:rPr lang="th-TH" dirty="0" smtClean="0"/>
            <a:t>ประเมินชิ้นงาน</a:t>
          </a:r>
          <a:endParaRPr lang="en-US" dirty="0"/>
        </a:p>
      </dgm:t>
    </dgm:pt>
    <dgm:pt modelId="{8C9C38CA-036B-424C-A1D6-0E9E3B8AF453}" type="parTrans" cxnId="{00DA05C6-048D-0548-8A92-049F3AEFE492}">
      <dgm:prSet/>
      <dgm:spPr/>
      <dgm:t>
        <a:bodyPr/>
        <a:lstStyle/>
        <a:p>
          <a:endParaRPr lang="en-US"/>
        </a:p>
      </dgm:t>
    </dgm:pt>
    <dgm:pt modelId="{F0CFFE7F-9917-D241-8866-1702A1530B76}" type="sibTrans" cxnId="{00DA05C6-048D-0548-8A92-049F3AEFE492}">
      <dgm:prSet/>
      <dgm:spPr/>
      <dgm:t>
        <a:bodyPr/>
        <a:lstStyle/>
        <a:p>
          <a:endParaRPr lang="en-US"/>
        </a:p>
      </dgm:t>
    </dgm:pt>
    <dgm:pt modelId="{838E3B26-A7CE-9549-BD12-88ADC1DC0C0D}">
      <dgm:prSet phldrT="[Text]"/>
      <dgm:spPr>
        <a:solidFill>
          <a:srgbClr val="000090"/>
        </a:solidFill>
      </dgm:spPr>
      <dgm:t>
        <a:bodyPr/>
        <a:lstStyle/>
        <a:p>
          <a:r>
            <a:rPr lang="th-TH" dirty="0" smtClean="0"/>
            <a:t>ประเมินความสามารถ</a:t>
          </a:r>
          <a:endParaRPr lang="en-US" dirty="0"/>
        </a:p>
      </dgm:t>
    </dgm:pt>
    <dgm:pt modelId="{E872F5B7-7923-0B42-888F-BC98E1D35BEF}" type="parTrans" cxnId="{57E9E68D-EEFD-C840-8430-E311905CAF5B}">
      <dgm:prSet/>
      <dgm:spPr/>
      <dgm:t>
        <a:bodyPr/>
        <a:lstStyle/>
        <a:p>
          <a:endParaRPr lang="en-US"/>
        </a:p>
      </dgm:t>
    </dgm:pt>
    <dgm:pt modelId="{24596ACD-AA21-2A4F-A294-B5F0A7152B8B}" type="sibTrans" cxnId="{57E9E68D-EEFD-C840-8430-E311905CAF5B}">
      <dgm:prSet/>
      <dgm:spPr/>
      <dgm:t>
        <a:bodyPr/>
        <a:lstStyle/>
        <a:p>
          <a:endParaRPr lang="en-US"/>
        </a:p>
      </dgm:t>
    </dgm:pt>
    <dgm:pt modelId="{B0C2BD0E-3D23-864F-A21A-36AEA62C66CB}">
      <dgm:prSet phldrT="[Text]"/>
      <dgm:spPr>
        <a:solidFill>
          <a:srgbClr val="000090"/>
        </a:solidFill>
      </dgm:spPr>
      <dgm:t>
        <a:bodyPr/>
        <a:lstStyle/>
        <a:p>
          <a:r>
            <a:rPr lang="th-TH" dirty="0" smtClean="0"/>
            <a:t>วางแผน</a:t>
          </a:r>
          <a:endParaRPr lang="en-US" dirty="0"/>
        </a:p>
      </dgm:t>
    </dgm:pt>
    <dgm:pt modelId="{EF952589-9D8A-4043-9CC9-1C9C301CF52A}" type="parTrans" cxnId="{66AD8E50-3779-DE46-92C8-4730E32E8BD0}">
      <dgm:prSet/>
      <dgm:spPr/>
      <dgm:t>
        <a:bodyPr/>
        <a:lstStyle/>
        <a:p>
          <a:endParaRPr lang="en-US"/>
        </a:p>
      </dgm:t>
    </dgm:pt>
    <dgm:pt modelId="{B9B63E26-73E3-D648-93F7-758A7CBF541E}" type="sibTrans" cxnId="{66AD8E50-3779-DE46-92C8-4730E32E8BD0}">
      <dgm:prSet/>
      <dgm:spPr/>
      <dgm:t>
        <a:bodyPr/>
        <a:lstStyle/>
        <a:p>
          <a:endParaRPr lang="en-US"/>
        </a:p>
      </dgm:t>
    </dgm:pt>
    <dgm:pt modelId="{80CAF0FE-3CBD-314F-833D-D0048981C75A}">
      <dgm:prSet phldrT="[Text]"/>
      <dgm:spPr>
        <a:solidFill>
          <a:srgbClr val="000090"/>
        </a:solidFill>
      </dgm:spPr>
      <dgm:t>
        <a:bodyPr/>
        <a:lstStyle/>
        <a:p>
          <a:r>
            <a:rPr lang="th-TH" dirty="0" smtClean="0"/>
            <a:t>ลงมือทำ ประเมิน</a:t>
          </a:r>
          <a:endParaRPr lang="en-US" dirty="0"/>
        </a:p>
      </dgm:t>
    </dgm:pt>
    <dgm:pt modelId="{22B10FEF-2AD6-3748-B946-44E3C4108561}" type="parTrans" cxnId="{03A8378C-4543-0442-B233-FAFEC287104D}">
      <dgm:prSet/>
      <dgm:spPr/>
      <dgm:t>
        <a:bodyPr/>
        <a:lstStyle/>
        <a:p>
          <a:endParaRPr lang="en-US"/>
        </a:p>
      </dgm:t>
    </dgm:pt>
    <dgm:pt modelId="{38910C45-560F-8D47-942B-CC4E91CC36BB}" type="sibTrans" cxnId="{03A8378C-4543-0442-B233-FAFEC287104D}">
      <dgm:prSet/>
      <dgm:spPr/>
      <dgm:t>
        <a:bodyPr/>
        <a:lstStyle/>
        <a:p>
          <a:endParaRPr lang="en-US"/>
        </a:p>
      </dgm:t>
    </dgm:pt>
    <dgm:pt modelId="{D6933389-6F7C-2A45-BE44-5BBD39D1A311}">
      <dgm:prSet phldrT="[Text]"/>
      <dgm:spPr>
        <a:solidFill>
          <a:srgbClr val="000090"/>
        </a:solidFill>
      </dgm:spPr>
      <dgm:t>
        <a:bodyPr/>
        <a:lstStyle/>
        <a:p>
          <a:r>
            <a:rPr lang="th-TH" dirty="0" smtClean="0"/>
            <a:t>ตรวจสอบ ปรับปรุง</a:t>
          </a:r>
          <a:endParaRPr lang="en-US" dirty="0"/>
        </a:p>
      </dgm:t>
    </dgm:pt>
    <dgm:pt modelId="{055B1109-1C8D-C340-8AF5-C8217C59559D}" type="parTrans" cxnId="{9760B04A-5BF1-DA4B-8127-237A13FE6451}">
      <dgm:prSet/>
      <dgm:spPr/>
      <dgm:t>
        <a:bodyPr/>
        <a:lstStyle/>
        <a:p>
          <a:endParaRPr lang="en-US"/>
        </a:p>
      </dgm:t>
    </dgm:pt>
    <dgm:pt modelId="{5ABFC3E3-9A5E-0346-8ED4-F68255400445}" type="sibTrans" cxnId="{9760B04A-5BF1-DA4B-8127-237A13FE6451}">
      <dgm:prSet/>
      <dgm:spPr/>
      <dgm:t>
        <a:bodyPr/>
        <a:lstStyle/>
        <a:p>
          <a:endParaRPr lang="en-US"/>
        </a:p>
      </dgm:t>
    </dgm:pt>
    <dgm:pt modelId="{8403458A-6043-1D4F-A7FE-A5CC8A1D4C10}" type="pres">
      <dgm:prSet presAssocID="{9E3AAD9C-23FF-4A43-AD21-22B73E3471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BD3459-93AA-0E42-99C9-B3F57C7975FA}" type="pres">
      <dgm:prSet presAssocID="{842B1F9C-3D4B-3345-A465-317ED53870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C727-05DC-CF48-996E-A2C505277749}" type="pres">
      <dgm:prSet presAssocID="{F0CFFE7F-9917-D241-8866-1702A1530B7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BAECA25-F5C3-D548-9406-E93E143B9B73}" type="pres">
      <dgm:prSet presAssocID="{F0CFFE7F-9917-D241-8866-1702A1530B7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64ACEAF-DD26-EC45-A5D0-40917C076095}" type="pres">
      <dgm:prSet presAssocID="{838E3B26-A7CE-9549-BD12-88ADC1DC0C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B847F-3CA8-854A-BC22-8256D1D0845A}" type="pres">
      <dgm:prSet presAssocID="{24596ACD-AA21-2A4F-A294-B5F0A7152B8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3D76BBB-641E-4A47-9547-8A3C3D8682EB}" type="pres">
      <dgm:prSet presAssocID="{24596ACD-AA21-2A4F-A294-B5F0A7152B8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2FECBE6-C986-0748-9019-CAC2654CF4B9}" type="pres">
      <dgm:prSet presAssocID="{B0C2BD0E-3D23-864F-A21A-36AEA62C66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24D21-82EC-0944-8731-BF77E042715C}" type="pres">
      <dgm:prSet presAssocID="{B9B63E26-73E3-D648-93F7-758A7CBF541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A2702AF-3CE7-D844-A747-30B9161F8F58}" type="pres">
      <dgm:prSet presAssocID="{B9B63E26-73E3-D648-93F7-758A7CBF541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810C8A5-02FB-2C40-8E43-65C131FC601D}" type="pres">
      <dgm:prSet presAssocID="{80CAF0FE-3CBD-314F-833D-D0048981C7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B95A1-2768-6E40-A68F-D6A87933D1B8}" type="pres">
      <dgm:prSet presAssocID="{38910C45-560F-8D47-942B-CC4E91CC36B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DDB314D-3052-EA49-988F-0B4DC705914A}" type="pres">
      <dgm:prSet presAssocID="{38910C45-560F-8D47-942B-CC4E91CC36B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81A0D19-F99D-154D-81AE-651252192199}" type="pres">
      <dgm:prSet presAssocID="{D6933389-6F7C-2A45-BE44-5BBD39D1A3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7283B-3F0F-1940-A387-61085F60C406}" type="pres">
      <dgm:prSet presAssocID="{5ABFC3E3-9A5E-0346-8ED4-F68255400445}" presName="sibTrans" presStyleLbl="sibTrans2D1" presStyleIdx="4" presStyleCnt="5" custFlipVert="0" custFlipHor="0" custScaleX="99799" custScaleY="42568" custLinFactNeighborX="-17853" custLinFactNeighborY="-22973"/>
      <dgm:spPr/>
      <dgm:t>
        <a:bodyPr/>
        <a:lstStyle/>
        <a:p>
          <a:endParaRPr lang="en-US"/>
        </a:p>
      </dgm:t>
    </dgm:pt>
    <dgm:pt modelId="{4EA6B4A6-D043-DE4C-BA78-64FCE5512519}" type="pres">
      <dgm:prSet presAssocID="{5ABFC3E3-9A5E-0346-8ED4-F6825540044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7E9E68D-EEFD-C840-8430-E311905CAF5B}" srcId="{9E3AAD9C-23FF-4A43-AD21-22B73E347175}" destId="{838E3B26-A7CE-9549-BD12-88ADC1DC0C0D}" srcOrd="1" destOrd="0" parTransId="{E872F5B7-7923-0B42-888F-BC98E1D35BEF}" sibTransId="{24596ACD-AA21-2A4F-A294-B5F0A7152B8B}"/>
    <dgm:cxn modelId="{70F3622C-FF98-514B-A268-6908D7D89DEE}" type="presOf" srcId="{B9B63E26-73E3-D648-93F7-758A7CBF541E}" destId="{E6E24D21-82EC-0944-8731-BF77E042715C}" srcOrd="0" destOrd="0" presId="urn:microsoft.com/office/officeart/2005/8/layout/cycle2"/>
    <dgm:cxn modelId="{00DA05C6-048D-0548-8A92-049F3AEFE492}" srcId="{9E3AAD9C-23FF-4A43-AD21-22B73E347175}" destId="{842B1F9C-3D4B-3345-A465-317ED5387092}" srcOrd="0" destOrd="0" parTransId="{8C9C38CA-036B-424C-A1D6-0E9E3B8AF453}" sibTransId="{F0CFFE7F-9917-D241-8866-1702A1530B76}"/>
    <dgm:cxn modelId="{B796568A-9419-E049-9818-1CFFBDBA9566}" type="presOf" srcId="{5ABFC3E3-9A5E-0346-8ED4-F68255400445}" destId="{F387283B-3F0F-1940-A387-61085F60C406}" srcOrd="0" destOrd="0" presId="urn:microsoft.com/office/officeart/2005/8/layout/cycle2"/>
    <dgm:cxn modelId="{6363BB7E-D95D-AC41-A1D4-45253E48DE8D}" type="presOf" srcId="{24596ACD-AA21-2A4F-A294-B5F0A7152B8B}" destId="{496B847F-3CA8-854A-BC22-8256D1D0845A}" srcOrd="0" destOrd="0" presId="urn:microsoft.com/office/officeart/2005/8/layout/cycle2"/>
    <dgm:cxn modelId="{9760B04A-5BF1-DA4B-8127-237A13FE6451}" srcId="{9E3AAD9C-23FF-4A43-AD21-22B73E347175}" destId="{D6933389-6F7C-2A45-BE44-5BBD39D1A311}" srcOrd="4" destOrd="0" parTransId="{055B1109-1C8D-C340-8AF5-C8217C59559D}" sibTransId="{5ABFC3E3-9A5E-0346-8ED4-F68255400445}"/>
    <dgm:cxn modelId="{919B7E0B-48A7-6544-92CC-58DEA9A48B9B}" type="presOf" srcId="{F0CFFE7F-9917-D241-8866-1702A1530B76}" destId="{ABAECA25-F5C3-D548-9406-E93E143B9B73}" srcOrd="1" destOrd="0" presId="urn:microsoft.com/office/officeart/2005/8/layout/cycle2"/>
    <dgm:cxn modelId="{EEA0AB51-C79D-5D4A-83EE-F4C48DC72130}" type="presOf" srcId="{D6933389-6F7C-2A45-BE44-5BBD39D1A311}" destId="{B81A0D19-F99D-154D-81AE-651252192199}" srcOrd="0" destOrd="0" presId="urn:microsoft.com/office/officeart/2005/8/layout/cycle2"/>
    <dgm:cxn modelId="{BDE7325A-6BFF-CD4F-9977-036EFA47D8DD}" type="presOf" srcId="{B0C2BD0E-3D23-864F-A21A-36AEA62C66CB}" destId="{B2FECBE6-C986-0748-9019-CAC2654CF4B9}" srcOrd="0" destOrd="0" presId="urn:microsoft.com/office/officeart/2005/8/layout/cycle2"/>
    <dgm:cxn modelId="{539970BA-7D91-E042-81FF-A792793DB805}" type="presOf" srcId="{B9B63E26-73E3-D648-93F7-758A7CBF541E}" destId="{FA2702AF-3CE7-D844-A747-30B9161F8F58}" srcOrd="1" destOrd="0" presId="urn:microsoft.com/office/officeart/2005/8/layout/cycle2"/>
    <dgm:cxn modelId="{4FAA7ECF-BE49-AF44-8988-F5389A02C946}" type="presOf" srcId="{838E3B26-A7CE-9549-BD12-88ADC1DC0C0D}" destId="{664ACEAF-DD26-EC45-A5D0-40917C076095}" srcOrd="0" destOrd="0" presId="urn:microsoft.com/office/officeart/2005/8/layout/cycle2"/>
    <dgm:cxn modelId="{902EBF1B-C295-BF4B-BAB3-0B90ACC17886}" type="presOf" srcId="{38910C45-560F-8D47-942B-CC4E91CC36BB}" destId="{8DDB314D-3052-EA49-988F-0B4DC705914A}" srcOrd="1" destOrd="0" presId="urn:microsoft.com/office/officeart/2005/8/layout/cycle2"/>
    <dgm:cxn modelId="{B5CE7790-C02C-844A-9AE5-B954C3D9DF85}" type="presOf" srcId="{38910C45-560F-8D47-942B-CC4E91CC36BB}" destId="{176B95A1-2768-6E40-A68F-D6A87933D1B8}" srcOrd="0" destOrd="0" presId="urn:microsoft.com/office/officeart/2005/8/layout/cycle2"/>
    <dgm:cxn modelId="{135CBE29-C32A-5D46-9E6B-E0879C8346EA}" type="presOf" srcId="{F0CFFE7F-9917-D241-8866-1702A1530B76}" destId="{3C1FC727-05DC-CF48-996E-A2C505277749}" srcOrd="0" destOrd="0" presId="urn:microsoft.com/office/officeart/2005/8/layout/cycle2"/>
    <dgm:cxn modelId="{F37E5CE0-A858-0348-BEDA-B2A5EF024C83}" type="presOf" srcId="{5ABFC3E3-9A5E-0346-8ED4-F68255400445}" destId="{4EA6B4A6-D043-DE4C-BA78-64FCE5512519}" srcOrd="1" destOrd="0" presId="urn:microsoft.com/office/officeart/2005/8/layout/cycle2"/>
    <dgm:cxn modelId="{03A8378C-4543-0442-B233-FAFEC287104D}" srcId="{9E3AAD9C-23FF-4A43-AD21-22B73E347175}" destId="{80CAF0FE-3CBD-314F-833D-D0048981C75A}" srcOrd="3" destOrd="0" parTransId="{22B10FEF-2AD6-3748-B946-44E3C4108561}" sibTransId="{38910C45-560F-8D47-942B-CC4E91CC36BB}"/>
    <dgm:cxn modelId="{8C93F688-5DFC-7D42-AF5A-BFB6330FDDF3}" type="presOf" srcId="{842B1F9C-3D4B-3345-A465-317ED5387092}" destId="{5BBD3459-93AA-0E42-99C9-B3F57C7975FA}" srcOrd="0" destOrd="0" presId="urn:microsoft.com/office/officeart/2005/8/layout/cycle2"/>
    <dgm:cxn modelId="{66AD8E50-3779-DE46-92C8-4730E32E8BD0}" srcId="{9E3AAD9C-23FF-4A43-AD21-22B73E347175}" destId="{B0C2BD0E-3D23-864F-A21A-36AEA62C66CB}" srcOrd="2" destOrd="0" parTransId="{EF952589-9D8A-4043-9CC9-1C9C301CF52A}" sibTransId="{B9B63E26-73E3-D648-93F7-758A7CBF541E}"/>
    <dgm:cxn modelId="{0B1E2947-C014-F34B-93F9-CF16BB04826B}" type="presOf" srcId="{9E3AAD9C-23FF-4A43-AD21-22B73E347175}" destId="{8403458A-6043-1D4F-A7FE-A5CC8A1D4C10}" srcOrd="0" destOrd="0" presId="urn:microsoft.com/office/officeart/2005/8/layout/cycle2"/>
    <dgm:cxn modelId="{A3B20EE5-2041-1B44-9F59-62E03348BA0F}" type="presOf" srcId="{80CAF0FE-3CBD-314F-833D-D0048981C75A}" destId="{1810C8A5-02FB-2C40-8E43-65C131FC601D}" srcOrd="0" destOrd="0" presId="urn:microsoft.com/office/officeart/2005/8/layout/cycle2"/>
    <dgm:cxn modelId="{C3221103-D997-DE43-8FF4-0230B1034709}" type="presOf" srcId="{24596ACD-AA21-2A4F-A294-B5F0A7152B8B}" destId="{93D76BBB-641E-4A47-9547-8A3C3D8682EB}" srcOrd="1" destOrd="0" presId="urn:microsoft.com/office/officeart/2005/8/layout/cycle2"/>
    <dgm:cxn modelId="{0ACBCFE4-07A2-634C-8FB1-8AEE8842D56B}" type="presParOf" srcId="{8403458A-6043-1D4F-A7FE-A5CC8A1D4C10}" destId="{5BBD3459-93AA-0E42-99C9-B3F57C7975FA}" srcOrd="0" destOrd="0" presId="urn:microsoft.com/office/officeart/2005/8/layout/cycle2"/>
    <dgm:cxn modelId="{BABBF88B-7DD7-544E-A571-6DA6BFF4605D}" type="presParOf" srcId="{8403458A-6043-1D4F-A7FE-A5CC8A1D4C10}" destId="{3C1FC727-05DC-CF48-996E-A2C505277749}" srcOrd="1" destOrd="0" presId="urn:microsoft.com/office/officeart/2005/8/layout/cycle2"/>
    <dgm:cxn modelId="{E782CAFE-3B89-CE4D-A53A-EBC711EDD73C}" type="presParOf" srcId="{3C1FC727-05DC-CF48-996E-A2C505277749}" destId="{ABAECA25-F5C3-D548-9406-E93E143B9B73}" srcOrd="0" destOrd="0" presId="urn:microsoft.com/office/officeart/2005/8/layout/cycle2"/>
    <dgm:cxn modelId="{2B54697D-FC0F-F64D-9FF0-D5F6D1704646}" type="presParOf" srcId="{8403458A-6043-1D4F-A7FE-A5CC8A1D4C10}" destId="{664ACEAF-DD26-EC45-A5D0-40917C076095}" srcOrd="2" destOrd="0" presId="urn:microsoft.com/office/officeart/2005/8/layout/cycle2"/>
    <dgm:cxn modelId="{941AE725-EF88-664F-AACD-6A20767EC50F}" type="presParOf" srcId="{8403458A-6043-1D4F-A7FE-A5CC8A1D4C10}" destId="{496B847F-3CA8-854A-BC22-8256D1D0845A}" srcOrd="3" destOrd="0" presId="urn:microsoft.com/office/officeart/2005/8/layout/cycle2"/>
    <dgm:cxn modelId="{062279DC-13DF-C945-AFE4-2197C3E55570}" type="presParOf" srcId="{496B847F-3CA8-854A-BC22-8256D1D0845A}" destId="{93D76BBB-641E-4A47-9547-8A3C3D8682EB}" srcOrd="0" destOrd="0" presId="urn:microsoft.com/office/officeart/2005/8/layout/cycle2"/>
    <dgm:cxn modelId="{D9350602-BF03-7642-BB20-EA4BDF7D94F8}" type="presParOf" srcId="{8403458A-6043-1D4F-A7FE-A5CC8A1D4C10}" destId="{B2FECBE6-C986-0748-9019-CAC2654CF4B9}" srcOrd="4" destOrd="0" presId="urn:microsoft.com/office/officeart/2005/8/layout/cycle2"/>
    <dgm:cxn modelId="{4E32E06B-6730-1640-976C-F6E589CC2E7F}" type="presParOf" srcId="{8403458A-6043-1D4F-A7FE-A5CC8A1D4C10}" destId="{E6E24D21-82EC-0944-8731-BF77E042715C}" srcOrd="5" destOrd="0" presId="urn:microsoft.com/office/officeart/2005/8/layout/cycle2"/>
    <dgm:cxn modelId="{ED947057-E65D-E444-B4E3-7C0942F97C86}" type="presParOf" srcId="{E6E24D21-82EC-0944-8731-BF77E042715C}" destId="{FA2702AF-3CE7-D844-A747-30B9161F8F58}" srcOrd="0" destOrd="0" presId="urn:microsoft.com/office/officeart/2005/8/layout/cycle2"/>
    <dgm:cxn modelId="{483723F9-27B9-6545-BFE7-90F0FA532B13}" type="presParOf" srcId="{8403458A-6043-1D4F-A7FE-A5CC8A1D4C10}" destId="{1810C8A5-02FB-2C40-8E43-65C131FC601D}" srcOrd="6" destOrd="0" presId="urn:microsoft.com/office/officeart/2005/8/layout/cycle2"/>
    <dgm:cxn modelId="{502336F7-8ECD-0D44-A0EA-F94F0B8249B3}" type="presParOf" srcId="{8403458A-6043-1D4F-A7FE-A5CC8A1D4C10}" destId="{176B95A1-2768-6E40-A68F-D6A87933D1B8}" srcOrd="7" destOrd="0" presId="urn:microsoft.com/office/officeart/2005/8/layout/cycle2"/>
    <dgm:cxn modelId="{7532F828-B56B-8B44-A232-3BDF6CDAD80E}" type="presParOf" srcId="{176B95A1-2768-6E40-A68F-D6A87933D1B8}" destId="{8DDB314D-3052-EA49-988F-0B4DC705914A}" srcOrd="0" destOrd="0" presId="urn:microsoft.com/office/officeart/2005/8/layout/cycle2"/>
    <dgm:cxn modelId="{5158E066-A5CD-1F4C-AAF1-03648EADFD6D}" type="presParOf" srcId="{8403458A-6043-1D4F-A7FE-A5CC8A1D4C10}" destId="{B81A0D19-F99D-154D-81AE-651252192199}" srcOrd="8" destOrd="0" presId="urn:microsoft.com/office/officeart/2005/8/layout/cycle2"/>
    <dgm:cxn modelId="{BD642FB1-4989-EC41-A56D-F2741266D45D}" type="presParOf" srcId="{8403458A-6043-1D4F-A7FE-A5CC8A1D4C10}" destId="{F387283B-3F0F-1940-A387-61085F60C406}" srcOrd="9" destOrd="0" presId="urn:microsoft.com/office/officeart/2005/8/layout/cycle2"/>
    <dgm:cxn modelId="{1C531DB7-4285-C546-9968-B1A0F5B61705}" type="presParOf" srcId="{F387283B-3F0F-1940-A387-61085F60C406}" destId="{4EA6B4A6-D043-DE4C-BA78-64FCE55125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5C0BA-1DE8-324D-A901-AB92F31A9E06}">
      <dsp:nvSpPr>
        <dsp:cNvPr id="0" name=""/>
        <dsp:cNvSpPr/>
      </dsp:nvSpPr>
      <dsp:spPr>
        <a:xfrm>
          <a:off x="1195847" y="202490"/>
          <a:ext cx="2616797" cy="2616797"/>
        </a:xfrm>
        <a:prstGeom prst="pie">
          <a:avLst>
            <a:gd name="adj1" fmla="val 16200000"/>
            <a:gd name="adj2" fmla="val 1800000"/>
          </a:avLst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เรียนประยุกต์ ค.</a:t>
          </a:r>
          <a:endParaRPr lang="en-US" sz="1700" kern="1200" dirty="0"/>
        </a:p>
      </dsp:txBody>
      <dsp:txXfrm>
        <a:off x="2574962" y="757002"/>
        <a:ext cx="934570" cy="778808"/>
      </dsp:txXfrm>
    </dsp:sp>
    <dsp:sp modelId="{4D586E5D-1284-2640-A9E6-764E241EDF08}">
      <dsp:nvSpPr>
        <dsp:cNvPr id="0" name=""/>
        <dsp:cNvSpPr/>
      </dsp:nvSpPr>
      <dsp:spPr>
        <a:xfrm>
          <a:off x="1141954" y="295947"/>
          <a:ext cx="2616797" cy="2616797"/>
        </a:xfrm>
        <a:prstGeom prst="pie">
          <a:avLst>
            <a:gd name="adj1" fmla="val 1800000"/>
            <a:gd name="adj2" fmla="val 9000000"/>
          </a:avLst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วิจัย</a:t>
          </a:r>
          <a:endParaRPr lang="en-US" sz="1700" kern="1200" dirty="0"/>
        </a:p>
      </dsp:txBody>
      <dsp:txXfrm>
        <a:off x="1765001" y="1993750"/>
        <a:ext cx="1401855" cy="685351"/>
      </dsp:txXfrm>
    </dsp:sp>
    <dsp:sp modelId="{01C09C9F-2CB4-3846-BB11-8585B6DFCBD2}">
      <dsp:nvSpPr>
        <dsp:cNvPr id="0" name=""/>
        <dsp:cNvSpPr/>
      </dsp:nvSpPr>
      <dsp:spPr>
        <a:xfrm>
          <a:off x="1088060" y="202490"/>
          <a:ext cx="2616797" cy="2616797"/>
        </a:xfrm>
        <a:prstGeom prst="pie">
          <a:avLst>
            <a:gd name="adj1" fmla="val 9000000"/>
            <a:gd name="adj2" fmla="val 16200000"/>
          </a:avLst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บริการสังคม</a:t>
          </a:r>
          <a:endParaRPr lang="en-US" sz="1700" kern="1200" dirty="0"/>
        </a:p>
      </dsp:txBody>
      <dsp:txXfrm>
        <a:off x="1391173" y="757002"/>
        <a:ext cx="934570" cy="778808"/>
      </dsp:txXfrm>
    </dsp:sp>
    <dsp:sp modelId="{F000392C-9E3F-E744-A5ED-33A17E5FBBED}">
      <dsp:nvSpPr>
        <dsp:cNvPr id="0" name=""/>
        <dsp:cNvSpPr/>
      </dsp:nvSpPr>
      <dsp:spPr>
        <a:xfrm>
          <a:off x="1034071" y="40498"/>
          <a:ext cx="2940781" cy="294078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C965D-A1B6-3E45-B596-E22ABE051047}">
      <dsp:nvSpPr>
        <dsp:cNvPr id="0" name=""/>
        <dsp:cNvSpPr/>
      </dsp:nvSpPr>
      <dsp:spPr>
        <a:xfrm>
          <a:off x="979962" y="133789"/>
          <a:ext cx="2940781" cy="29407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0BF07-B9DA-2A4D-8151-682DAEDFC29A}">
      <dsp:nvSpPr>
        <dsp:cNvPr id="0" name=""/>
        <dsp:cNvSpPr/>
      </dsp:nvSpPr>
      <dsp:spPr>
        <a:xfrm>
          <a:off x="925852" y="40498"/>
          <a:ext cx="2940781" cy="29407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2BEF0-626A-3A4C-B514-E6FC96BC8D55}">
      <dsp:nvSpPr>
        <dsp:cNvPr id="0" name=""/>
        <dsp:cNvSpPr/>
      </dsp:nvSpPr>
      <dsp:spPr>
        <a:xfrm>
          <a:off x="1306326" y="188208"/>
          <a:ext cx="2554046" cy="2554046"/>
        </a:xfrm>
        <a:prstGeom prst="pie">
          <a:avLst>
            <a:gd name="adj1" fmla="val 16200000"/>
            <a:gd name="adj2" fmla="val 2052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ปัญญา</a:t>
          </a:r>
          <a:endParaRPr lang="en-US" sz="1600" kern="1200" dirty="0"/>
        </a:p>
      </dsp:txBody>
      <dsp:txXfrm>
        <a:off x="2638686" y="617531"/>
        <a:ext cx="820943" cy="547295"/>
      </dsp:txXfrm>
    </dsp:sp>
    <dsp:sp modelId="{EDFF574C-857C-CB48-8DB7-DDBEA3277A32}">
      <dsp:nvSpPr>
        <dsp:cNvPr id="0" name=""/>
        <dsp:cNvSpPr/>
      </dsp:nvSpPr>
      <dsp:spPr>
        <a:xfrm>
          <a:off x="1328218" y="256316"/>
          <a:ext cx="2554046" cy="2554046"/>
        </a:xfrm>
        <a:prstGeom prst="pie">
          <a:avLst>
            <a:gd name="adj1" fmla="val 20520000"/>
            <a:gd name="adj2" fmla="val 324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อารมณ์</a:t>
          </a:r>
          <a:endParaRPr lang="en-US" sz="1600" kern="1200" dirty="0"/>
        </a:p>
      </dsp:txBody>
      <dsp:txXfrm>
        <a:off x="2973145" y="1423272"/>
        <a:ext cx="760132" cy="608106"/>
      </dsp:txXfrm>
    </dsp:sp>
    <dsp:sp modelId="{9B0C9905-5B65-AF44-A18E-B8F332F36D96}">
      <dsp:nvSpPr>
        <dsp:cNvPr id="0" name=""/>
        <dsp:cNvSpPr/>
      </dsp:nvSpPr>
      <dsp:spPr>
        <a:xfrm>
          <a:off x="1270447" y="298276"/>
          <a:ext cx="2554046" cy="2554046"/>
        </a:xfrm>
        <a:prstGeom prst="pie">
          <a:avLst>
            <a:gd name="adj1" fmla="val 3240000"/>
            <a:gd name="adj2" fmla="val 756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สังคม</a:t>
          </a:r>
          <a:endParaRPr lang="en-US" sz="1600" kern="1200" dirty="0"/>
        </a:p>
      </dsp:txBody>
      <dsp:txXfrm>
        <a:off x="2182607" y="2092189"/>
        <a:ext cx="729727" cy="668916"/>
      </dsp:txXfrm>
    </dsp:sp>
    <dsp:sp modelId="{34CFBAAE-F748-C84B-B9FD-50404F04243F}">
      <dsp:nvSpPr>
        <dsp:cNvPr id="0" name=""/>
        <dsp:cNvSpPr/>
      </dsp:nvSpPr>
      <dsp:spPr>
        <a:xfrm>
          <a:off x="1212677" y="256316"/>
          <a:ext cx="2554046" cy="2554046"/>
        </a:xfrm>
        <a:prstGeom prst="pie">
          <a:avLst>
            <a:gd name="adj1" fmla="val 7560000"/>
            <a:gd name="adj2" fmla="val 1188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จิตวิญญาณ</a:t>
          </a:r>
          <a:endParaRPr lang="en-US" sz="1600" kern="1200" dirty="0"/>
        </a:p>
      </dsp:txBody>
      <dsp:txXfrm>
        <a:off x="1361663" y="1423272"/>
        <a:ext cx="760132" cy="608106"/>
      </dsp:txXfrm>
    </dsp:sp>
    <dsp:sp modelId="{12762B9D-E23C-E247-B807-D3519024005F}">
      <dsp:nvSpPr>
        <dsp:cNvPr id="0" name=""/>
        <dsp:cNvSpPr/>
      </dsp:nvSpPr>
      <dsp:spPr>
        <a:xfrm>
          <a:off x="1234569" y="188208"/>
          <a:ext cx="2554046" cy="2554046"/>
        </a:xfrm>
        <a:prstGeom prst="pie">
          <a:avLst>
            <a:gd name="adj1" fmla="val 11880000"/>
            <a:gd name="adj2" fmla="val 1620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กาย</a:t>
          </a:r>
          <a:endParaRPr lang="en-US" sz="1600" kern="1200" dirty="0"/>
        </a:p>
      </dsp:txBody>
      <dsp:txXfrm>
        <a:off x="1635311" y="617531"/>
        <a:ext cx="820943" cy="547295"/>
      </dsp:txXfrm>
    </dsp:sp>
    <dsp:sp modelId="{C7763F73-E0E3-BA44-8787-41938CFEEF8D}">
      <dsp:nvSpPr>
        <dsp:cNvPr id="0" name=""/>
        <dsp:cNvSpPr/>
      </dsp:nvSpPr>
      <dsp:spPr>
        <a:xfrm>
          <a:off x="1148098" y="30101"/>
          <a:ext cx="2870261" cy="287026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860577-DA85-AB46-8CF6-8B354153D2E3}">
      <dsp:nvSpPr>
        <dsp:cNvPr id="0" name=""/>
        <dsp:cNvSpPr/>
      </dsp:nvSpPr>
      <dsp:spPr>
        <a:xfrm>
          <a:off x="1170286" y="98186"/>
          <a:ext cx="2870261" cy="287026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7621F3-979C-E641-9ABA-6D715E6CD8F8}">
      <dsp:nvSpPr>
        <dsp:cNvPr id="0" name=""/>
        <dsp:cNvSpPr/>
      </dsp:nvSpPr>
      <dsp:spPr>
        <a:xfrm>
          <a:off x="1112340" y="140274"/>
          <a:ext cx="2870261" cy="287026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2C1C6-5641-C045-BAE9-96379CDDA0D9}">
      <dsp:nvSpPr>
        <dsp:cNvPr id="0" name=""/>
        <dsp:cNvSpPr/>
      </dsp:nvSpPr>
      <dsp:spPr>
        <a:xfrm>
          <a:off x="1054393" y="98186"/>
          <a:ext cx="2870261" cy="287026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D7D34-50D0-6143-9361-6DD28A1E4CC1}">
      <dsp:nvSpPr>
        <dsp:cNvPr id="0" name=""/>
        <dsp:cNvSpPr/>
      </dsp:nvSpPr>
      <dsp:spPr>
        <a:xfrm>
          <a:off x="1076582" y="30101"/>
          <a:ext cx="2870261" cy="287026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D3459-93AA-0E42-99C9-B3F57C7975FA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ประเมินชิ้นงาน</a:t>
          </a:r>
          <a:endParaRPr lang="en-US" sz="1900" kern="1200" dirty="0"/>
        </a:p>
      </dsp:txBody>
      <dsp:txXfrm>
        <a:off x="2614422" y="179995"/>
        <a:ext cx="867155" cy="867155"/>
      </dsp:txXfrm>
    </dsp:sp>
    <dsp:sp modelId="{3C1FC727-05DC-CF48-996E-A2C505277749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2045" y="996915"/>
        <a:ext cx="228964" cy="248335"/>
      </dsp:txXfrm>
    </dsp:sp>
    <dsp:sp modelId="{664ACEAF-DD26-EC45-A5D0-40917C076095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ประเมินความสามารถ</a:t>
          </a:r>
          <a:endParaRPr lang="en-US" sz="1900" kern="1200" dirty="0"/>
        </a:p>
      </dsp:txBody>
      <dsp:txXfrm>
        <a:off x="4105844" y="1263576"/>
        <a:ext cx="867155" cy="867155"/>
      </dsp:txXfrm>
    </dsp:sp>
    <dsp:sp modelId="{496B847F-3CA8-854A-BC22-8256D1D0845A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58126" y="2394156"/>
        <a:ext cx="228964" cy="248335"/>
      </dsp:txXfrm>
    </dsp:sp>
    <dsp:sp modelId="{B2FECBE6-C986-0748-9019-CAC2654CF4B9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วางแผน</a:t>
          </a:r>
          <a:endParaRPr lang="en-US" sz="1900" kern="1200" dirty="0"/>
        </a:p>
      </dsp:txBody>
      <dsp:txXfrm>
        <a:off x="3536171" y="3016849"/>
        <a:ext cx="867155" cy="867155"/>
      </dsp:txXfrm>
    </dsp:sp>
    <dsp:sp modelId="{E6E24D21-82EC-0944-8731-BF77E042715C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991839" y="3326259"/>
        <a:ext cx="228964" cy="248335"/>
      </dsp:txXfrm>
    </dsp:sp>
    <dsp:sp modelId="{1810C8A5-02FB-2C40-8E43-65C131FC601D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ลงมือทำ ประเมิน</a:t>
          </a:r>
          <a:endParaRPr lang="en-US" sz="1900" kern="1200" dirty="0"/>
        </a:p>
      </dsp:txBody>
      <dsp:txXfrm>
        <a:off x="1692672" y="3016849"/>
        <a:ext cx="867155" cy="867155"/>
      </dsp:txXfrm>
    </dsp:sp>
    <dsp:sp modelId="{176B95A1-2768-6E40-A68F-D6A87933D1B8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744954" y="2505090"/>
        <a:ext cx="228964" cy="248335"/>
      </dsp:txXfrm>
    </dsp:sp>
    <dsp:sp modelId="{B81A0D19-F99D-154D-81AE-651252192199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ตรวจสอบ ปรับปรุง</a:t>
          </a:r>
          <a:endParaRPr lang="en-US" sz="1900" kern="1200" dirty="0"/>
        </a:p>
      </dsp:txBody>
      <dsp:txXfrm>
        <a:off x="1122999" y="1263576"/>
        <a:ext cx="867155" cy="867155"/>
      </dsp:txXfrm>
    </dsp:sp>
    <dsp:sp modelId="{F387283B-3F0F-1940-A387-61085F60C406}">
      <dsp:nvSpPr>
        <dsp:cNvPr id="0" name=""/>
        <dsp:cNvSpPr/>
      </dsp:nvSpPr>
      <dsp:spPr>
        <a:xfrm rot="19440000">
          <a:off x="2073185" y="977629"/>
          <a:ext cx="326435" cy="176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78232" y="1028400"/>
        <a:ext cx="273580" cy="105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AEDCE-99DB-D042-B4B1-8D6F492A67A8}" type="datetimeFigureOut">
              <a:rPr lang="en-US" smtClean="0"/>
              <a:t>5/4/14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96B4C-9F36-3646-B976-339556BD3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4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D3F4-BA1C-5E43-8765-C0EF8A9C68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7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9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6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8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9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24B6-6327-584E-9E03-6281921D8E1E}" type="datetimeFigureOut">
              <a:rPr lang="en-US" smtClean="0"/>
              <a:t>5/4/14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6C28-8B17-4A47-A1EC-49743D8F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6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.bbc.co.uk/2/hi/6278907.s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toknow.org/posts/56071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557" y="2130425"/>
            <a:ext cx="8394013" cy="1470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การเรียนการสอนในศตวรรษที่ ๒๑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9567"/>
            <a:ext cx="6400800" cy="773760"/>
          </a:xfrm>
        </p:spPr>
        <p:txBody>
          <a:bodyPr/>
          <a:lstStyle/>
          <a:p>
            <a:r>
              <a:rPr lang="th-TH" dirty="0" smtClean="0"/>
              <a:t>วิจารณ์ พานิช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30144" y="1207095"/>
            <a:ext cx="6083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โรงเรียนวิทยาศาสตร์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171" y="6292279"/>
            <a:ext cx="495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บรรยาย ณ โรงเรียนมหิดลวิทยานุสรณ์  ๒๒ พ.ค. ๕๗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3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958" y="173431"/>
            <a:ext cx="3086100" cy="439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473" y="617441"/>
            <a:ext cx="57831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/>
              <a:t>เพื่อให้เรียนแล้วรู้จริง</a:t>
            </a:r>
          </a:p>
          <a:p>
            <a:r>
              <a:rPr lang="en-US" sz="3600" dirty="0" smtClean="0"/>
              <a:t>(Mastery Learning)</a:t>
            </a:r>
          </a:p>
          <a:p>
            <a:endParaRPr lang="en-US" sz="3600" dirty="0"/>
          </a:p>
          <a:p>
            <a:r>
              <a:rPr lang="th-TH" sz="3600" dirty="0" smtClean="0"/>
              <a:t>นร. ต้องเรียนแบบลงมือทำจริง</a:t>
            </a:r>
          </a:p>
          <a:p>
            <a:r>
              <a:rPr lang="en-US" sz="3600" dirty="0" smtClean="0"/>
              <a:t>(Authentic Learning)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6956" y="4604339"/>
            <a:ext cx="5629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สมัยก่อน ช่วยพ่อแม่ทำฟาร์ม</a:t>
            </a:r>
          </a:p>
          <a:p>
            <a:r>
              <a:rPr lang="th-TH" sz="3600" dirty="0" smtClean="0"/>
              <a:t>สมัยนี้ เรียนแบบ </a:t>
            </a:r>
            <a:r>
              <a:rPr lang="en-US" sz="3600" b="1" dirty="0" smtClean="0">
                <a:solidFill>
                  <a:srgbClr val="000090"/>
                </a:solidFill>
              </a:rPr>
              <a:t>Digital Farm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56" y="6139123"/>
            <a:ext cx="7286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http://</a:t>
            </a:r>
            <a:r>
              <a:rPr lang="en-US" sz="2800" dirty="0" err="1"/>
              <a:t>www.gotoknow.org</a:t>
            </a:r>
            <a:r>
              <a:rPr lang="en-US" sz="2800" dirty="0"/>
              <a:t>/</a:t>
            </a:r>
            <a:r>
              <a:rPr lang="en-US" sz="2800" dirty="0" err="1"/>
              <a:t>posts?tag</a:t>
            </a:r>
            <a:r>
              <a:rPr lang="en-US" sz="2800" dirty="0"/>
              <a:t>=</a:t>
            </a:r>
            <a:r>
              <a:rPr lang="en-US" sz="2800" dirty="0" err="1"/>
              <a:t>november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3473" y="3369463"/>
            <a:ext cx="302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Learn = Work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913" y="157846"/>
            <a:ext cx="4102118" cy="1143000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นักเรียนเก่ง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เรียนเพื่อความเก่งของตนเอง  ตัวกู ของกู เท่านั้น</a:t>
            </a:r>
          </a:p>
          <a:p>
            <a:r>
              <a:rPr lang="th-TH" sz="3600" dirty="0" smtClean="0"/>
              <a:t>หรือ จะพัฒนาความเป็นมนุษย์ ทุกด้าน   รวมทั้งด้านความสุขจากการให้/เสียสละ </a:t>
            </a:r>
            <a:r>
              <a:rPr lang="en-US" sz="3600" dirty="0" smtClean="0"/>
              <a:t>(Altruistic Mind) </a:t>
            </a:r>
            <a:r>
              <a:rPr lang="en-US" sz="2000" dirty="0"/>
              <a:t>p</a:t>
            </a:r>
            <a:r>
              <a:rPr lang="en-US" sz="2000" dirty="0" smtClean="0"/>
              <a:t>osterior </a:t>
            </a:r>
            <a:r>
              <a:rPr lang="en-US" sz="2000" dirty="0"/>
              <a:t>s</a:t>
            </a:r>
            <a:r>
              <a:rPr lang="en-US" sz="2000" dirty="0" smtClean="0"/>
              <a:t>uperior </a:t>
            </a:r>
            <a:r>
              <a:rPr lang="en-US" sz="2000" dirty="0"/>
              <a:t>t</a:t>
            </a:r>
            <a:r>
              <a:rPr lang="en-US" sz="2000" dirty="0" smtClean="0"/>
              <a:t>emporal sulcus  </a:t>
            </a:r>
            <a:r>
              <a:rPr lang="en-US" sz="2000" dirty="0" smtClean="0">
                <a:hlinkClick r:id="rId2"/>
              </a:rPr>
              <a:t>http://news.bbc.co.uk/2/hi/6278907.stm</a:t>
            </a:r>
            <a:r>
              <a:rPr lang="en-US" sz="2000" dirty="0" smtClean="0"/>
              <a:t>  </a:t>
            </a:r>
            <a:endParaRPr lang="th-TH" sz="3600" dirty="0" smtClean="0"/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3141" y="5065950"/>
            <a:ext cx="8159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rgbClr val="0000FF"/>
                </a:solidFill>
              </a:rPr>
              <a:t>พัฒนาบางด้าน  </a:t>
            </a:r>
            <a:r>
              <a:rPr lang="en-US" sz="4400" dirty="0" smtClean="0">
                <a:solidFill>
                  <a:srgbClr val="0000FF"/>
                </a:solidFill>
              </a:rPr>
              <a:t>vs. </a:t>
            </a:r>
            <a:r>
              <a:rPr lang="th-TH" sz="4400" dirty="0" smtClean="0">
                <a:solidFill>
                  <a:srgbClr val="0000FF"/>
                </a:solidFill>
              </a:rPr>
              <a:t> พัฒนาครบด้าน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044" y="5990101"/>
            <a:ext cx="8571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FF0000"/>
                </a:solidFill>
              </a:rPr>
              <a:t>เพื่อความเป็นนักวิทยาศาสตร์เท่านั้น </a:t>
            </a:r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th-TH" sz="2800" dirty="0" smtClean="0">
                <a:solidFill>
                  <a:srgbClr val="FF0000"/>
                </a:solidFill>
              </a:rPr>
              <a:t> เพื่อความเป็นมนุษย์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4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913" y="157846"/>
            <a:ext cx="4102118" cy="1143000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นักเรียนเก่ง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1087432" y="2362615"/>
            <a:ext cx="69691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เตรียมไปมีชีวิตที่แน่นอน</a:t>
            </a:r>
          </a:p>
          <a:p>
            <a:pPr algn="ctr"/>
            <a:endParaRPr lang="th-TH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ชีวิตที่ไม่แน่นอน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8322" y="3371362"/>
            <a:ext cx="70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หรือ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253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ทักษะในศตวรรษที่ 21_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84"/>
            <a:ext cx="9143999" cy="6636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6973" y="-91887"/>
            <a:ext cx="295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ทักษะแห่ง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5033" y="-207536"/>
            <a:ext cx="253146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ศตวรรษ</a:t>
            </a:r>
          </a:p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ที่ ๒๑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09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46672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3Rs + 7Cs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 smtClean="0">
                <a:solidFill>
                  <a:srgbClr val="3333FF"/>
                </a:solidFill>
              </a:rPr>
              <a:t>R</a:t>
            </a:r>
            <a:r>
              <a:rPr lang="en-US" sz="4000" b="1" dirty="0" smtClean="0"/>
              <a:t>eading, ‘</a:t>
            </a:r>
            <a:r>
              <a:rPr lang="en-US" sz="4000" b="1" dirty="0" err="1" smtClean="0">
                <a:solidFill>
                  <a:srgbClr val="3333FF"/>
                </a:solidFill>
              </a:rPr>
              <a:t>R</a:t>
            </a:r>
            <a:r>
              <a:rPr lang="en-US" sz="4000" b="1" dirty="0" err="1" smtClean="0"/>
              <a:t>iting</a:t>
            </a:r>
            <a:r>
              <a:rPr lang="en-US" sz="4000" b="1" dirty="0" smtClean="0"/>
              <a:t>, ‘</a:t>
            </a:r>
            <a:r>
              <a:rPr lang="en-US" sz="4000" b="1" dirty="0" err="1" smtClean="0">
                <a:solidFill>
                  <a:srgbClr val="3333FF"/>
                </a:solidFill>
              </a:rPr>
              <a:t>R</a:t>
            </a:r>
            <a:r>
              <a:rPr lang="en-US" sz="4000" b="1" dirty="0" err="1" smtClean="0"/>
              <a:t>ithmetics</a:t>
            </a:r>
            <a:r>
              <a:rPr lang="th-TH" sz="4000" b="1" dirty="0" smtClean="0"/>
              <a:t> </a:t>
            </a:r>
            <a:r>
              <a:rPr lang="en-US" sz="4000" b="1" dirty="0" smtClean="0"/>
              <a:t>                                + </a:t>
            </a:r>
            <a:r>
              <a:rPr lang="en-US" sz="4000" b="1" dirty="0" smtClean="0">
                <a:solidFill>
                  <a:srgbClr val="008000"/>
                </a:solidFill>
              </a:rPr>
              <a:t>21st Century Themes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ritical thinking &amp; problem solving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reativity &amp; innovation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ollaboration, teamwork &amp; leadership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ross-cultural understanding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ommunication, information &amp; media literacy </a:t>
            </a:r>
            <a:r>
              <a:rPr lang="en-US" sz="4700" b="1" dirty="0"/>
              <a:t>(</a:t>
            </a:r>
            <a:r>
              <a:rPr lang="en-US" sz="4000" b="1" dirty="0" smtClean="0"/>
              <a:t>2 – 3 </a:t>
            </a:r>
            <a:r>
              <a:rPr lang="th-TH" sz="4700" b="1" dirty="0" smtClean="0"/>
              <a:t>ภาษา</a:t>
            </a:r>
            <a:r>
              <a:rPr lang="en-US" sz="4700" b="1" dirty="0" smtClean="0"/>
              <a:t>)</a:t>
            </a:r>
            <a:endParaRPr lang="en-US" sz="4000" b="1" dirty="0" smtClean="0"/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omputing &amp; media literacy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areer &amp; learning self-reliance</a:t>
            </a:r>
          </a:p>
          <a:p>
            <a:r>
              <a:rPr lang="en-US" sz="4000" b="1" dirty="0" smtClean="0">
                <a:solidFill>
                  <a:srgbClr val="0000FF"/>
                </a:solidFill>
              </a:rPr>
              <a:t>C</a:t>
            </a:r>
            <a:r>
              <a:rPr lang="en-US" sz="4000" b="1" dirty="0" smtClean="0"/>
              <a:t>hange</a:t>
            </a:r>
            <a:endParaRPr lang="th-TH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3326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+ 2L</a:t>
            </a:r>
            <a:endParaRPr lang="th-TH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6660232" y="4725144"/>
            <a:ext cx="2376264" cy="1656184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804248" y="486916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Learning</a:t>
            </a:r>
          </a:p>
          <a:p>
            <a:r>
              <a:rPr lang="en-US" sz="3200" b="1" dirty="0" smtClean="0"/>
              <a:t>Leadership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33935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20" y="274638"/>
            <a:ext cx="7541437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พัฒนา ๕ ด้าน </a:t>
            </a:r>
            <a:r>
              <a:rPr lang="en-US" sz="4800" dirty="0" smtClean="0"/>
              <a:t>- Five Minds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3352800"/>
            <a:ext cx="23241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56" y="2037410"/>
            <a:ext cx="47371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692" y="6334532"/>
            <a:ext cx="405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www.gotoknow.org</a:t>
            </a:r>
            <a:r>
              <a:rPr lang="en-US" dirty="0" smtClean="0"/>
              <a:t>/posts/418836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6347" y="1511823"/>
            <a:ext cx="125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ห้าฉลาด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65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339708"/>
            <a:ext cx="2328110" cy="3325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074" y="1339708"/>
            <a:ext cx="2724202" cy="3359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521" y="1324726"/>
            <a:ext cx="2740527" cy="33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55"/>
    </mc:Choice>
    <mc:Fallback xmlns="">
      <p:transition xmlns:p14="http://schemas.microsoft.com/office/powerpoint/2010/main" spd="slow" advTm="795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ทำความเข้าใจหลักการเรียนรู้สมัยใหม่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08" y="1363112"/>
            <a:ext cx="2949852" cy="4474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083" y="1403600"/>
            <a:ext cx="3179798" cy="4499713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61410" y="5903313"/>
            <a:ext cx="825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www.scbfoundation.com</a:t>
            </a:r>
            <a:r>
              <a:rPr lang="en-US" dirty="0" smtClean="0"/>
              <a:t>/</a:t>
            </a:r>
            <a:r>
              <a:rPr lang="en-US" dirty="0" err="1" smtClean="0"/>
              <a:t>publishing.php?project_id</a:t>
            </a:r>
            <a:r>
              <a:rPr lang="en-US" dirty="0" smtClean="0"/>
              <a:t>=292#publishing/292/5466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8848" y="6272645"/>
            <a:ext cx="825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www.scbfoundation.com</a:t>
            </a:r>
            <a:r>
              <a:rPr lang="en-US" dirty="0" smtClean="0"/>
              <a:t>/</a:t>
            </a:r>
            <a:r>
              <a:rPr lang="en-US" dirty="0" err="1" smtClean="0"/>
              <a:t>publishing.php?project_id</a:t>
            </a:r>
            <a:r>
              <a:rPr lang="en-US" dirty="0" smtClean="0"/>
              <a:t>=292#publishing/292/5137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2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8" y="1666956"/>
            <a:ext cx="2397389" cy="3582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986" y="1667402"/>
            <a:ext cx="2830463" cy="3582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84" y="1667402"/>
            <a:ext cx="2568161" cy="36540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0152" y="5410989"/>
            <a:ext cx="825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www.scbfoundation.com</a:t>
            </a:r>
            <a:r>
              <a:rPr lang="en-US" dirty="0" smtClean="0"/>
              <a:t>/</a:t>
            </a:r>
            <a:r>
              <a:rPr lang="en-US" dirty="0" err="1" smtClean="0"/>
              <a:t>publishing.php?project_id</a:t>
            </a:r>
            <a:r>
              <a:rPr lang="en-US" dirty="0" smtClean="0"/>
              <a:t>=292#publishing/292/5462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219" y="5874032"/>
            <a:ext cx="865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www.scbfoundation.com</a:t>
            </a:r>
            <a:r>
              <a:rPr lang="en-US" dirty="0" smtClean="0"/>
              <a:t>/</a:t>
            </a:r>
            <a:r>
              <a:rPr lang="en-US" dirty="0" err="1" smtClean="0"/>
              <a:t>publishing.php?project_id</a:t>
            </a:r>
            <a:r>
              <a:rPr lang="en-US" dirty="0" smtClean="0"/>
              <a:t>=292#publishing/292/5649%20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4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rning pyrami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0" y="0"/>
            <a:ext cx="73205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4821" y="5393765"/>
            <a:ext cx="2618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Constructionism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726552" y="2369688"/>
            <a:ext cx="1281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เสพ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4873" y="4446512"/>
            <a:ext cx="16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สร้าง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7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12"/>
    </mc:Choice>
    <mc:Fallback xmlns="">
      <p:transition xmlns:p14="http://schemas.microsoft.com/office/powerpoint/2010/main" spd="slow" advTm="1326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24" y="187044"/>
            <a:ext cx="6175075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เป้าหมายของ รร. วิทย์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สร้างคนดี </a:t>
            </a:r>
            <a:r>
              <a:rPr lang="en-US" sz="3600" dirty="0" smtClean="0"/>
              <a:t>= </a:t>
            </a:r>
            <a:r>
              <a:rPr lang="th-TH" sz="3600" dirty="0" smtClean="0"/>
              <a:t>สร้างคนเก่ง</a:t>
            </a:r>
          </a:p>
          <a:p>
            <a:r>
              <a:rPr lang="th-TH" sz="3600" dirty="0" smtClean="0"/>
              <a:t>เรียนรู้เพื่อพัฒนารอบด้าน   ไม่ใช่ทิ้งอย่างอื่น  เน้นแต่เรียนวิชาวิทยาศาสตร์</a:t>
            </a:r>
          </a:p>
          <a:p>
            <a:r>
              <a:rPr lang="th-TH" sz="3600" dirty="0" smtClean="0"/>
              <a:t>เรียนแบบบูรณาการหลายศาสตร์ </a:t>
            </a:r>
            <a:r>
              <a:rPr lang="en-US" sz="3600" dirty="0" smtClean="0"/>
              <a:t>:  STEM, Science &amp; Arts, Science &amp; Humanities, Science &amp; Social Science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959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582706" y="1094004"/>
            <a:ext cx="2221161" cy="1043711"/>
          </a:xfrm>
          <a:prstGeom prst="hexag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/>
              <a:t>เหตุการณ์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067077" y="1182029"/>
            <a:ext cx="2376372" cy="1165897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ความจำใช้งาน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960619" y="4352398"/>
            <a:ext cx="3482830" cy="1165897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ความจำระยะยาว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67077" y="2313763"/>
            <a:ext cx="231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ตระหนักรู้ และคิด</a:t>
            </a:r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80840" y="5514875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รู้ข้อเท็จจริงและกระบวนการ</a:t>
            </a:r>
            <a:endParaRPr lang="en-US" sz="2400" b="1" dirty="0" smtClean="0"/>
          </a:p>
        </p:txBody>
      </p:sp>
      <p:sp>
        <p:nvSpPr>
          <p:cNvPr id="9" name="Up Arrow 8"/>
          <p:cNvSpPr/>
          <p:nvPr/>
        </p:nvSpPr>
        <p:spPr>
          <a:xfrm>
            <a:off x="5318545" y="3370051"/>
            <a:ext cx="289188" cy="655397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808920" y="3445496"/>
            <a:ext cx="314321" cy="626312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57111" y="1471249"/>
            <a:ext cx="978408" cy="31437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8187" y="3432922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เรียนรู้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35237" y="3420350"/>
            <a:ext cx="503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จำ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2538" y="1088948"/>
            <a:ext cx="1915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สังเกต เก็บข้อมูล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10961" y="4112597"/>
            <a:ext cx="807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ลืม</a:t>
            </a:r>
            <a:endParaRPr lang="en-US" sz="4000" dirty="0"/>
          </a:p>
        </p:txBody>
      </p:sp>
      <p:sp>
        <p:nvSpPr>
          <p:cNvPr id="17" name="Left Arrow 16"/>
          <p:cNvSpPr/>
          <p:nvPr/>
        </p:nvSpPr>
        <p:spPr>
          <a:xfrm rot="19031055">
            <a:off x="2481173" y="3306241"/>
            <a:ext cx="2308097" cy="339943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2929611" y="4564657"/>
            <a:ext cx="978408" cy="301799"/>
          </a:xfrm>
          <a:prstGeom prst="lef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4041" y="6488614"/>
            <a:ext cx="637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Ref.: Daniel T. Willingham. Why Don’t Students Like School?, 2009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17437" y="-16198"/>
            <a:ext cx="5109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เรียนรู้แบบไม่รู้ตัว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0293"/>
            <a:ext cx="1757184" cy="2345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630" y="1471249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Working</a:t>
            </a:r>
          </a:p>
          <a:p>
            <a:r>
              <a:rPr lang="en-US" sz="2000" dirty="0" smtClean="0"/>
              <a:t>Memory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590390" y="4640247"/>
            <a:ext cx="119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Longterm</a:t>
            </a:r>
            <a:endParaRPr lang="en-US" sz="2000" dirty="0" smtClean="0"/>
          </a:p>
          <a:p>
            <a:r>
              <a:rPr lang="en-US" sz="2000" dirty="0" smtClean="0"/>
              <a:t>Memory</a:t>
            </a:r>
            <a:endParaRPr lang="en-US" sz="2000" dirty="0"/>
          </a:p>
        </p:txBody>
      </p:sp>
      <p:sp>
        <p:nvSpPr>
          <p:cNvPr id="22" name="Left Arrow 21"/>
          <p:cNvSpPr/>
          <p:nvPr/>
        </p:nvSpPr>
        <p:spPr>
          <a:xfrm>
            <a:off x="3328569" y="1785621"/>
            <a:ext cx="978408" cy="126414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841"/>
            <a:ext cx="5659481" cy="54691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Prior Knowledge</a:t>
            </a:r>
            <a:r>
              <a:rPr lang="en-US" sz="3600" dirty="0" smtClean="0">
                <a:effectLst/>
              </a:rPr>
              <a:t> </a:t>
            </a:r>
          </a:p>
          <a:p>
            <a:r>
              <a:rPr lang="en-US" sz="3600" dirty="0" smtClean="0"/>
              <a:t>K Organization</a:t>
            </a:r>
            <a:endParaRPr lang="th-TH" sz="3600" dirty="0" smtClean="0"/>
          </a:p>
          <a:p>
            <a:r>
              <a:rPr lang="en-US" sz="3600" dirty="0" smtClean="0"/>
              <a:t>Motivation</a:t>
            </a:r>
            <a:endParaRPr lang="th-TH" sz="3600" dirty="0" smtClean="0"/>
          </a:p>
          <a:p>
            <a:r>
              <a:rPr lang="en-US" sz="3600" dirty="0" smtClean="0"/>
              <a:t>Develop Mastery </a:t>
            </a:r>
          </a:p>
          <a:p>
            <a:r>
              <a:rPr lang="en-US" sz="3600" dirty="0" smtClean="0"/>
              <a:t>Practice &amp; Feedback</a:t>
            </a:r>
          </a:p>
          <a:p>
            <a:r>
              <a:rPr lang="en-US" sz="3600" dirty="0" smtClean="0"/>
              <a:t>Student Development &amp; Climate</a:t>
            </a:r>
          </a:p>
          <a:p>
            <a:r>
              <a:rPr lang="en-US" sz="3600" dirty="0" smtClean="0"/>
              <a:t>Self-directed Learner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170" y="1084825"/>
            <a:ext cx="2510162" cy="2953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397625"/>
            <a:ext cx="517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www.gotoknow.org</a:t>
            </a:r>
            <a:r>
              <a:rPr lang="en-US" dirty="0"/>
              <a:t>/blogs/posts/tag/Ambrose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74865" y="187860"/>
            <a:ext cx="94458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R-Based Principles for Smart Teaching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70" y="4048320"/>
            <a:ext cx="2012998" cy="2809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674" y="1146147"/>
            <a:ext cx="2098416" cy="289180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997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0231" y="6413742"/>
            <a:ext cx="9175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จากหนังสือ </a:t>
            </a:r>
            <a:r>
              <a:rPr lang="en-US" sz="1400" dirty="0" smtClean="0"/>
              <a:t>How Learning Works : Seven Research-Based Principles for Smart Teaching  </a:t>
            </a:r>
            <a:r>
              <a:rPr lang="th-TH" sz="1400" dirty="0" smtClean="0"/>
              <a:t>เขียนโดย </a:t>
            </a:r>
            <a:r>
              <a:rPr lang="en-US" sz="1400" dirty="0" smtClean="0"/>
              <a:t>Susan A. Ambrose </a:t>
            </a:r>
            <a:r>
              <a:rPr lang="th-TH" sz="1400" dirty="0" smtClean="0"/>
              <a:t>และคณะ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052289" y="4006329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smtClean="0">
                <a:solidFill>
                  <a:srgbClr val="FFFFFF"/>
                </a:solidFill>
              </a:rPr>
              <a:t>ฝึกบูรณาการ</a:t>
            </a:r>
          </a:p>
          <a:p>
            <a:pPr algn="ctr"/>
            <a:r>
              <a:rPr lang="th-TH" dirty="0" smtClean="0">
                <a:solidFill>
                  <a:srgbClr val="FFFFFF"/>
                </a:solidFill>
              </a:rPr>
              <a:t>ทักษะย่อย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9656" y="2857346"/>
            <a:ext cx="2021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smtClean="0">
                <a:solidFill>
                  <a:srgbClr val="FFFFFF"/>
                </a:solidFill>
              </a:rPr>
              <a:t>ฝึกบูรณาการ</a:t>
            </a:r>
          </a:p>
          <a:p>
            <a:pPr algn="ctr"/>
            <a:r>
              <a:rPr lang="th-TH" dirty="0" smtClean="0">
                <a:solidFill>
                  <a:srgbClr val="FFFFFF"/>
                </a:solidFill>
              </a:rPr>
              <a:t>ให้เข้ากับกาละเทศะ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0084" y="1874666"/>
            <a:ext cx="78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FFFFFF"/>
                </a:solidFill>
              </a:rPr>
              <a:t>รู้จริง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4343" y="277386"/>
            <a:ext cx="5065604" cy="914400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ขั้นตอนการพัฒนาให้รู้จริง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1605811" y="3874934"/>
            <a:ext cx="5664135" cy="3150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47421" y="3854201"/>
            <a:ext cx="394154" cy="37422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16388" y="3854201"/>
            <a:ext cx="394154" cy="37422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5244645" y="3874934"/>
            <a:ext cx="394154" cy="37422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6948783" y="3854201"/>
            <a:ext cx="394154" cy="37422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4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37196" y="4249162"/>
            <a:ext cx="14598" cy="1502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13846" y="5635314"/>
            <a:ext cx="1223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ทำไม่ได้</a:t>
            </a:r>
            <a:r>
              <a:rPr lang="en-US" sz="2400" dirty="0" smtClean="0"/>
              <a:t> </a:t>
            </a:r>
          </a:p>
          <a:p>
            <a:r>
              <a:rPr lang="th-TH" sz="2400" dirty="0" smtClean="0"/>
              <a:t>ไม่รู้ตัว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576580" y="4249162"/>
            <a:ext cx="0" cy="670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4033" y="4919949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ทำไม่ได้</a:t>
            </a:r>
            <a:endParaRPr lang="en-US" sz="2400" dirty="0" smtClean="0"/>
          </a:p>
          <a:p>
            <a:r>
              <a:rPr lang="th-TH" sz="2400" dirty="0" smtClean="0"/>
              <a:t>รู้ตัว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480885" y="3299432"/>
            <a:ext cx="0" cy="554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138561" y="2857346"/>
            <a:ext cx="2" cy="996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86049" y="273006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ทำได้</a:t>
            </a:r>
            <a:endParaRPr lang="en-US" sz="2400" dirty="0" smtClean="0"/>
          </a:p>
          <a:p>
            <a:r>
              <a:rPr lang="th-TH" sz="2400" dirty="0" smtClean="0"/>
              <a:t>รู้ตัว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459040" y="2189888"/>
            <a:ext cx="1032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ทำได้</a:t>
            </a:r>
            <a:endParaRPr lang="en-US" sz="2400" dirty="0" smtClean="0"/>
          </a:p>
          <a:p>
            <a:r>
              <a:rPr lang="th-TH" sz="2400" dirty="0" smtClean="0"/>
              <a:t>ไม่รู้ตัว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02375" y="430341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mastery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0" y="281827"/>
            <a:ext cx="1888415" cy="26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6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97900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3949" y="2919856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ความเชื่อของ</a:t>
            </a:r>
          </a:p>
          <a:p>
            <a:r>
              <a:rPr lang="th-TH" dirty="0" smtClean="0"/>
              <a:t>นศ. เกี่ยวกับ</a:t>
            </a:r>
          </a:p>
          <a:p>
            <a:r>
              <a:rPr lang="th-TH" dirty="0" smtClean="0"/>
              <a:t>ความฉลาดและ</a:t>
            </a:r>
          </a:p>
          <a:p>
            <a:r>
              <a:rPr lang="th-TH" dirty="0" smtClean="0"/>
              <a:t>การเรียนรู้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4119" y="339468"/>
            <a:ext cx="7515779" cy="9951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/>
                <a:cs typeface="Angsana New"/>
              </a:rPr>
              <a:t>วงจรของการเรียนรู้แบบกำกับตนเอง</a:t>
            </a:r>
            <a:endParaRPr lang="th-TH" sz="88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/>
              <a:cs typeface="Angsana Ne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053" y="5726593"/>
            <a:ext cx="6216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Metacognition Skills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8297" y="1529310"/>
            <a:ext cx="857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/>
              <a:t>รู้เขา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00394" y="2824271"/>
            <a:ext cx="82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/>
              <a:t>รู้เรา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55364" y="4779094"/>
            <a:ext cx="43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7192" y="4779094"/>
            <a:ext cx="72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DC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98100" y="2758211"/>
            <a:ext cx="46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</a:t>
            </a:r>
            <a:endParaRPr lang="en-US" sz="3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467" y="4383551"/>
            <a:ext cx="1722624" cy="24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0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33" y="173038"/>
            <a:ext cx="8669387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rial Unicode MS"/>
                <a:cs typeface="Arial Unicode MS"/>
              </a:rPr>
              <a:t>5</a:t>
            </a:r>
            <a:r>
              <a:rPr lang="th-TH" dirty="0" smtClean="0">
                <a:latin typeface="Arial Unicode MS"/>
                <a:cs typeface="Arial Unicode MS"/>
              </a:rPr>
              <a:t> คำถามหลักในการออกแบบการเรียนรู้ 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232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ต้องการให้ นร. ได้</a:t>
            </a:r>
            <a:r>
              <a:rPr lang="th-TH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ทักษะ และ ค. ที่จำเป็น</a:t>
            </a:r>
            <a:r>
              <a:rPr lang="th-TH" dirty="0" smtClean="0">
                <a:latin typeface="Arial Unicode MS"/>
                <a:cs typeface="Arial Unicode MS"/>
              </a:rPr>
              <a:t>อะไรบ้าง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th-TH" dirty="0" smtClean="0">
                <a:latin typeface="Arial Unicode MS"/>
                <a:cs typeface="Arial Unicode MS"/>
              </a:rPr>
              <a:t>(ตรวจสอบเอกสารหลักสูตร  หนังสือทักษะแห่งอนาคตใหม่ ฯลฯ)่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จัดการเรียนรู้อย่างไรให้ได้ทักษะเหล่านั้น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รู้ได้อย่างไรว่าได้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ทำอย่างไร กับ นร. บางคนที่ไม่ได้</a:t>
            </a:r>
          </a:p>
          <a:p>
            <a:r>
              <a:rPr lang="th-TH" dirty="0" smtClean="0">
                <a:latin typeface="Arial Unicode MS"/>
                <a:cs typeface="Arial Unicode MS"/>
              </a:rPr>
              <a:t>ทำอย่างไรกับ นร.บางคนที่เรียนเก่งก้าวหน้าไปแล้ว </a:t>
            </a:r>
          </a:p>
          <a:p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9657" y="5325920"/>
            <a:ext cx="62417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ปัญหาส่วนใหญ่ เกิดจากสอนมากเกินไป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758" y="2632657"/>
            <a:ext cx="1236566" cy="17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6" y="173040"/>
            <a:ext cx="8534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4800" dirty="0" smtClean="0"/>
              <a:t>เรียน </a:t>
            </a:r>
            <a:r>
              <a:rPr lang="en-US" sz="4800" dirty="0" smtClean="0"/>
              <a:t>= </a:t>
            </a:r>
            <a:r>
              <a:rPr lang="th-TH" sz="4800" dirty="0" smtClean="0"/>
              <a:t>ทำงาน </a:t>
            </a:r>
            <a:r>
              <a:rPr lang="en-US" sz="4800" dirty="0" smtClean="0"/>
              <a:t>+ </a:t>
            </a:r>
            <a:r>
              <a:rPr lang="th-TH" sz="4800" dirty="0" smtClean="0"/>
              <a:t>ใคร่ครวญไตร่ตรอง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PBL, WBL, SBL, RBL, IBL </a:t>
            </a:r>
            <a:r>
              <a:rPr lang="th-TH" sz="3600" dirty="0" smtClean="0"/>
              <a:t>ทำเป็นทีม</a:t>
            </a:r>
          </a:p>
          <a:p>
            <a:r>
              <a:rPr lang="th-TH" sz="3600" dirty="0" smtClean="0"/>
              <a:t>แล้วทำกิจกรรม ๓ อย่าง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Self-Reflection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Group Reflection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Presentation </a:t>
            </a:r>
            <a:r>
              <a:rPr lang="th-TH" sz="3600" dirty="0" smtClean="0"/>
              <a:t>ผลงาน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34941" y="3166535"/>
            <a:ext cx="48062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</a:rPr>
              <a:t>อจ. ตั้งคำถามให้เรียนทฤษฎี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0143" y="3751311"/>
            <a:ext cx="25695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</a:rPr>
              <a:t>จากการปฏิบัติ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510" y="5198544"/>
            <a:ext cx="5657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</a:rPr>
              <a:t>ทั้งครูและศิษย์ ทำเช่นเดียวกัน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9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60338"/>
            <a:ext cx="7010400" cy="1143000"/>
          </a:xfr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การศึกษาในศตวรรษที่ ๒๑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นักเรียนเรียนจากการ</a:t>
            </a:r>
            <a:r>
              <a:rPr lang="th-TH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ลงมือปฏิบัติ </a:t>
            </a:r>
            <a:r>
              <a:rPr lang="en-US" dirty="0" smtClean="0">
                <a:latin typeface="Arial Unicode MS"/>
                <a:cs typeface="Arial Unicode MS"/>
              </a:rPr>
              <a:t>- PBL (Project-Based Learning)  </a:t>
            </a:r>
            <a:r>
              <a:rPr lang="th-TH" dirty="0" smtClean="0">
                <a:latin typeface="Arial Unicode MS"/>
                <a:cs typeface="Arial Unicode MS"/>
              </a:rPr>
              <a:t>เรียนรู้ทักษะแห่งศตวรรษที่ ๒๑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th-TH" dirty="0" smtClean="0">
                <a:latin typeface="Arial Unicode MS"/>
                <a:cs typeface="Arial Unicode MS"/>
              </a:rPr>
              <a:t>ครู/อาจารย์ เรียนจากการ</a:t>
            </a:r>
            <a:r>
              <a:rPr lang="th-TH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ลงมือปฏิบัติ </a:t>
            </a:r>
            <a:r>
              <a:rPr lang="en-US" dirty="0" smtClean="0">
                <a:latin typeface="Arial Unicode MS"/>
                <a:cs typeface="Arial Unicode MS"/>
              </a:rPr>
              <a:t>- PLC (Professional Learning Community) </a:t>
            </a:r>
            <a:r>
              <a:rPr lang="th-TH" dirty="0" smtClean="0">
                <a:latin typeface="Arial Unicode MS"/>
                <a:cs typeface="Arial Unicode MS"/>
              </a:rPr>
              <a:t> เรียนรู้ทักษะในการเป็นครูฝึก 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279" y="4973935"/>
            <a:ext cx="84854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ทั้ง นร. 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</a:t>
            </a:r>
            <a:r>
              <a:rPr lang="th-TH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ครู เรียนรู้จากการปฏิบัติ </a:t>
            </a:r>
            <a:endParaRPr lang="th-TH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30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56" y="170051"/>
            <a:ext cx="8686800" cy="1143000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dirty="0" smtClean="0"/>
              <a:t>การเรียนรู้ที่ใช้พลังสร้างสรรค์ของนักเรียน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พลังเกิดจากการเห็นคุณค่าต่อตนเอง ต่ออนาคต</a:t>
            </a:r>
          </a:p>
          <a:p>
            <a:r>
              <a:rPr lang="th-TH" dirty="0" smtClean="0"/>
              <a:t>ตั้งโจทย์ แล้วลงมือทำ ทำ </a:t>
            </a:r>
            <a:r>
              <a:rPr lang="en-US" dirty="0" smtClean="0"/>
              <a:t>project  </a:t>
            </a:r>
            <a:r>
              <a:rPr lang="th-TH" dirty="0" smtClean="0"/>
              <a:t>ทำเป็นทีม </a:t>
            </a:r>
          </a:p>
          <a:p>
            <a:r>
              <a:rPr lang="th-TH" dirty="0" smtClean="0"/>
              <a:t>เรียนรู้ทั้งปฏิบัติ และทฤษฎี</a:t>
            </a:r>
          </a:p>
          <a:p>
            <a:r>
              <a:rPr lang="th-TH" dirty="0" smtClean="0"/>
              <a:t>ได้ผลงาน ต่อชุมชน ท้องถิ่น </a:t>
            </a:r>
          </a:p>
          <a:p>
            <a:r>
              <a:rPr lang="th-TH" dirty="0" smtClean="0"/>
              <a:t>เกิดความภูมิใจ  เป็นแรงจูงใจ แรงบันดาลใจ</a:t>
            </a:r>
          </a:p>
          <a:p>
            <a:r>
              <a:rPr lang="th-TH" dirty="0" smtClean="0"/>
              <a:t>นักเรียนเป็น </a:t>
            </a:r>
            <a:r>
              <a:rPr lang="en-US" dirty="0" smtClean="0"/>
              <a:t>producer of knowledge  </a:t>
            </a:r>
            <a:r>
              <a:rPr lang="th-TH" dirty="0" smtClean="0"/>
              <a:t>ไม่ใช่ </a:t>
            </a:r>
            <a:r>
              <a:rPr lang="en-US" dirty="0" smtClean="0"/>
              <a:t>consumer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0081" y="5305558"/>
            <a:ext cx="5787290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นักเรียนเป็นผู้สร้าง  ไม่ใช่ผู้เสพ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133027" y="5925688"/>
            <a:ext cx="4877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Constructionism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49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953" y="126518"/>
            <a:ext cx="47779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เปลี่ยนอย่างไร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529"/>
            <a:ext cx="8229600" cy="5187603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AngsanaUPC"/>
                <a:cs typeface="AngsanaUPC"/>
              </a:rPr>
              <a:t>ห้องเรียน เป็น </a:t>
            </a:r>
            <a:r>
              <a:rPr lang="en-US" sz="4000" dirty="0" smtClean="0">
                <a:latin typeface="AngsanaUPC"/>
                <a:cs typeface="AngsanaUPC"/>
              </a:rPr>
              <a:t>“</a:t>
            </a:r>
            <a:r>
              <a:rPr lang="th-TH" sz="4000" dirty="0" smtClean="0">
                <a:latin typeface="AngsanaUPC"/>
                <a:cs typeface="AngsanaUPC"/>
              </a:rPr>
              <a:t>ห้องทำงาน</a:t>
            </a:r>
            <a:r>
              <a:rPr lang="en-US" sz="4000" dirty="0" smtClean="0">
                <a:latin typeface="AngsanaUPC"/>
                <a:cs typeface="AngsanaUPC"/>
              </a:rPr>
              <a:t>”</a:t>
            </a:r>
            <a:r>
              <a:rPr lang="th-TH" sz="4000" dirty="0" smtClean="0">
                <a:latin typeface="AngsanaUPC"/>
                <a:cs typeface="AngsanaUPC"/>
              </a:rPr>
              <a:t> ฝึกประยุกต์ใช้ความรู้    ฝึกค้นหาความรู้มาลองใช้ </a:t>
            </a:r>
            <a:r>
              <a:rPr lang="en-US" sz="4000" dirty="0" smtClean="0">
                <a:latin typeface="AngsanaUPC"/>
                <a:cs typeface="AngsanaUPC"/>
              </a:rPr>
              <a:t>(Active Learning)</a:t>
            </a:r>
            <a:r>
              <a:rPr lang="th-TH" sz="4000" dirty="0" smtClean="0">
                <a:latin typeface="AngsanaUPC"/>
                <a:cs typeface="AngsanaUPC"/>
              </a:rPr>
              <a:t> ... ทำโครงงาน </a:t>
            </a:r>
            <a:r>
              <a:rPr lang="en-US" sz="4000" dirty="0" smtClean="0">
                <a:latin typeface="AngsanaUPC"/>
                <a:cs typeface="AngsanaUPC"/>
              </a:rPr>
              <a:t>(</a:t>
            </a:r>
            <a:r>
              <a:rPr lang="en-US" sz="4000" b="1" dirty="0" smtClean="0">
                <a:solidFill>
                  <a:srgbClr val="0000FF"/>
                </a:solidFill>
                <a:latin typeface="AngsanaUPC"/>
                <a:cs typeface="AngsanaUPC"/>
              </a:rPr>
              <a:t>PBL</a:t>
            </a:r>
            <a:r>
              <a:rPr lang="en-US" sz="4000" dirty="0" smtClean="0">
                <a:latin typeface="AngsanaUPC"/>
                <a:cs typeface="AngsanaUPC"/>
              </a:rPr>
              <a:t>)</a:t>
            </a:r>
            <a:r>
              <a:rPr lang="th-TH" sz="4000" dirty="0" smtClean="0">
                <a:latin typeface="AngsanaUPC"/>
                <a:cs typeface="AngsanaUPC"/>
              </a:rPr>
              <a:t> / กิจกรรม / </a:t>
            </a:r>
            <a:r>
              <a:rPr lang="en-US" sz="4000" dirty="0" smtClean="0">
                <a:latin typeface="AngsanaUPC"/>
                <a:cs typeface="AngsanaUPC"/>
              </a:rPr>
              <a:t>   </a:t>
            </a:r>
            <a:r>
              <a:rPr lang="th-TH" sz="4000" dirty="0" smtClean="0">
                <a:latin typeface="AngsanaUPC"/>
                <a:cs typeface="AngsanaUPC"/>
              </a:rPr>
              <a:t>ลปรร. </a:t>
            </a:r>
          </a:p>
          <a:p>
            <a:r>
              <a:rPr lang="th-TH" sz="4000" dirty="0" smtClean="0">
                <a:latin typeface="AngsanaUPC"/>
                <a:cs typeface="AngsanaUPC"/>
              </a:rPr>
              <a:t>ครูทำ </a:t>
            </a:r>
            <a:r>
              <a:rPr lang="th-TH" sz="4000" b="1" dirty="0" smtClean="0">
                <a:solidFill>
                  <a:srgbClr val="0000FF"/>
                </a:solidFill>
                <a:latin typeface="AngsanaUPC"/>
                <a:cs typeface="AngsanaUPC"/>
              </a:rPr>
              <a:t>หน้าที่ที่มีคุณค่าสูง </a:t>
            </a:r>
            <a:r>
              <a:rPr lang="th-TH" sz="4000" dirty="0" smtClean="0">
                <a:latin typeface="AngsanaUPC"/>
                <a:cs typeface="AngsanaUPC"/>
              </a:rPr>
              <a:t>... โค้ช การเรียนจากการปฏิบัติ   </a:t>
            </a:r>
            <a:r>
              <a:rPr lang="en-US" sz="4000" dirty="0" smtClean="0">
                <a:latin typeface="AngsanaUPC"/>
                <a:cs typeface="AngsanaUPC"/>
              </a:rPr>
              <a:t>feedback &amp; assess  </a:t>
            </a:r>
            <a:r>
              <a:rPr lang="th-TH" sz="4000" u="sng" dirty="0" smtClean="0">
                <a:latin typeface="AngsanaUPC"/>
                <a:cs typeface="AngsanaUPC"/>
              </a:rPr>
              <a:t>ดูแลเป็นรายคน</a:t>
            </a:r>
            <a:endParaRPr lang="th-TH" sz="4000" dirty="0" smtClean="0">
              <a:latin typeface="AngsanaUPC"/>
              <a:cs typeface="AngsanaUPC"/>
            </a:endParaRPr>
          </a:p>
          <a:p>
            <a:r>
              <a:rPr lang="th-TH" sz="4000" dirty="0" smtClean="0">
                <a:latin typeface="AngsanaUPC"/>
                <a:cs typeface="AngsanaUPC"/>
              </a:rPr>
              <a:t>ครู ร่วมกันวางแผน/ออกแบบ การเรียนให้ได้ </a:t>
            </a:r>
            <a:r>
              <a:rPr lang="en-US" sz="4000" dirty="0" smtClean="0">
                <a:latin typeface="AngsanaUPC"/>
                <a:cs typeface="AngsanaUPC"/>
              </a:rPr>
              <a:t>essential skills / knowledge, EFA &amp; FB  </a:t>
            </a:r>
            <a:r>
              <a:rPr lang="th-TH" sz="4000" dirty="0" smtClean="0">
                <a:latin typeface="AngsanaUPC"/>
                <a:cs typeface="AngsanaUPC"/>
              </a:rPr>
              <a:t>และร่วมกันทบทวน เรียนรู้วิธีทำหน้าที่ครูยุคใหม่</a:t>
            </a:r>
            <a:r>
              <a:rPr lang="en-US" sz="4000" dirty="0" smtClean="0">
                <a:latin typeface="AngsanaUPC"/>
                <a:cs typeface="AngsanaUPC"/>
              </a:rPr>
              <a:t> … </a:t>
            </a:r>
            <a:r>
              <a:rPr lang="en-US" sz="4000" b="1" dirty="0" smtClean="0">
                <a:solidFill>
                  <a:srgbClr val="0000FF"/>
                </a:solidFill>
                <a:latin typeface="AngsanaUPC"/>
                <a:cs typeface="AngsanaUPC"/>
              </a:rPr>
              <a:t>PLC</a:t>
            </a:r>
            <a:r>
              <a:rPr lang="en-US" sz="4000" dirty="0" smtClean="0">
                <a:latin typeface="AngsanaUPC"/>
                <a:cs typeface="AngsanaUPC"/>
              </a:rPr>
              <a:t> </a:t>
            </a:r>
            <a:endParaRPr lang="en-US" sz="40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213880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49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อุดมการณ์ของการเรียนรู้</a:t>
            </a:r>
            <a:r>
              <a:rPr lang="th-TH" sz="2000" dirty="0" smtClean="0"/>
              <a:t>ในศตวรรษที่ ๒๑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056"/>
            <a:ext cx="8229600" cy="5040086"/>
          </a:xfrm>
        </p:spPr>
        <p:txBody>
          <a:bodyPr>
            <a:normAutofit fontScale="92500"/>
          </a:bodyPr>
          <a:lstStyle/>
          <a:p>
            <a:r>
              <a:rPr lang="th-TH" sz="3600" dirty="0" smtClean="0"/>
              <a:t>เรียนสิ่งที่ไม่ชัดเจน  ซับซ้อน  มองได้หลายมุม</a:t>
            </a:r>
          </a:p>
          <a:p>
            <a:r>
              <a:rPr lang="th-TH" sz="3600" dirty="0" smtClean="0"/>
              <a:t>หนึ่งคำถาม มีได้หลายคำตอบ</a:t>
            </a:r>
          </a:p>
          <a:p>
            <a:r>
              <a:rPr lang="th-TH" sz="3600" dirty="0" smtClean="0"/>
              <a:t>ไม่เน้นถูก</a:t>
            </a:r>
            <a:r>
              <a:rPr lang="en-US" sz="3600" dirty="0" smtClean="0"/>
              <a:t>-</a:t>
            </a:r>
            <a:r>
              <a:rPr lang="th-TH" sz="3600" dirty="0" smtClean="0"/>
              <a:t>ผิด</a:t>
            </a:r>
          </a:p>
          <a:p>
            <a:r>
              <a:rPr lang="th-TH" sz="3600" dirty="0" smtClean="0"/>
              <a:t>ครูชวนศิษย์ตั้งคำถาม   แล้วศิษย์ช่วยกันหาคำตอบหลายคำตอบ</a:t>
            </a:r>
            <a:endParaRPr lang="en-US" sz="3600" dirty="0" smtClean="0"/>
          </a:p>
          <a:p>
            <a:r>
              <a:rPr lang="th-TH" sz="3600" dirty="0" smtClean="0"/>
              <a:t>หาคำตอบจากประสบการณ์การปฏิบัติของตนเอง</a:t>
            </a:r>
            <a:r>
              <a:rPr lang="en-US" sz="2000" dirty="0"/>
              <a:t> </a:t>
            </a:r>
            <a:r>
              <a:rPr lang="th-TH" sz="2000" dirty="0" smtClean="0"/>
              <a:t>เป็นสำคัญที่สุด  กล้าแย้งตำรา/ทฤษฎี   </a:t>
            </a:r>
            <a:r>
              <a:rPr lang="th-TH" sz="3600" dirty="0" smtClean="0"/>
              <a:t>ปัญญาปฏิบัติ</a:t>
            </a:r>
          </a:p>
          <a:p>
            <a:r>
              <a:rPr lang="th-TH" sz="3600" dirty="0" smtClean="0"/>
              <a:t>เพื่อการเรียนรู้ที่</a:t>
            </a:r>
            <a:r>
              <a:rPr lang="th-TH" sz="3600" i="1" dirty="0" smtClean="0"/>
              <a:t>รู้จริง</a:t>
            </a:r>
            <a:r>
              <a:rPr lang="th-TH" sz="3600" dirty="0" smtClean="0"/>
              <a:t> แตกฉาน  </a:t>
            </a:r>
            <a:r>
              <a:rPr lang="th-TH" sz="2000" dirty="0" smtClean="0"/>
              <a:t>มี </a:t>
            </a:r>
            <a:r>
              <a:rPr lang="en-US" sz="2000" dirty="0" smtClean="0"/>
              <a:t>L Skills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718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64" y="172445"/>
            <a:ext cx="8584613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 smtClean="0"/>
              <a:t>พลเมืองที่มีคุณภาพในศตวรรษที่ ๒๑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 smtClean="0"/>
              <a:t>คือคนที่พัฒนาตนได้ใกล้เคียงศักยภาพที่มีอยู่ มากที่สุด </a:t>
            </a:r>
            <a:r>
              <a:rPr lang="en-US" sz="3600" dirty="0" smtClean="0"/>
              <a:t>   </a:t>
            </a:r>
            <a:r>
              <a:rPr lang="th-TH" sz="3600" dirty="0" smtClean="0"/>
              <a:t>พัฒนาพหุปัญญา   รอบด้าน</a:t>
            </a:r>
          </a:p>
          <a:p>
            <a:r>
              <a:rPr lang="th-TH" sz="3600" dirty="0" smtClean="0"/>
              <a:t>พัฒนาศักยภาพด้านดี  ลดทอนศักยภาพด้านชั่ว</a:t>
            </a:r>
          </a:p>
          <a:p>
            <a:r>
              <a:rPr lang="th-TH" sz="3600" dirty="0" smtClean="0"/>
              <a:t>เติบโตไปเป็นผู้ใหญ่ที่รู้ผิดชอบชั่วดี  และเรียนรู้ปรับตัวตลอดชีวิต</a:t>
            </a:r>
            <a:r>
              <a:rPr lang="en-US" sz="3600" dirty="0" smtClean="0"/>
              <a:t>    </a:t>
            </a:r>
            <a:r>
              <a:rPr lang="th-TH" sz="3600" dirty="0" smtClean="0"/>
              <a:t>เพื่อเป็น </a:t>
            </a:r>
            <a:r>
              <a:rPr lang="en-US" sz="3600" dirty="0" smtClean="0"/>
              <a:t>“</a:t>
            </a:r>
            <a:r>
              <a:rPr lang="th-TH" sz="3600" dirty="0" smtClean="0"/>
              <a:t>ผู้ให้</a:t>
            </a:r>
            <a:r>
              <a:rPr lang="en-US" sz="3600" dirty="0" smtClean="0"/>
              <a:t>”</a:t>
            </a:r>
            <a:r>
              <a:rPr lang="th-TH" sz="3600" dirty="0" smtClean="0"/>
              <a:t>  </a:t>
            </a:r>
            <a:r>
              <a:rPr lang="en-US" sz="3600" dirty="0" smtClean="0"/>
              <a:t>&gt;  “</a:t>
            </a:r>
            <a:r>
              <a:rPr lang="th-TH" sz="3600" dirty="0" smtClean="0"/>
              <a:t>ผู้เอา</a:t>
            </a:r>
            <a:r>
              <a:rPr lang="en-US" sz="3600" dirty="0" smtClean="0"/>
              <a:t>”</a:t>
            </a:r>
            <a:endParaRPr lang="th-TH" sz="3600" dirty="0" smtClean="0"/>
          </a:p>
          <a:p>
            <a:r>
              <a:rPr lang="th-TH" sz="3600" dirty="0" smtClean="0"/>
              <a:t>เป็น </a:t>
            </a:r>
            <a:r>
              <a:rPr lang="en-US" sz="3600" dirty="0" smtClean="0"/>
              <a:t>“</a:t>
            </a:r>
            <a:r>
              <a:rPr lang="th-TH" sz="3600" dirty="0" smtClean="0"/>
              <a:t>ผู้สร้าง</a:t>
            </a:r>
            <a:r>
              <a:rPr lang="en-US" sz="3600" dirty="0" smtClean="0"/>
              <a:t>”  &gt;</a:t>
            </a:r>
            <a:r>
              <a:rPr lang="th-TH" sz="3600" dirty="0" smtClean="0"/>
              <a:t>  </a:t>
            </a:r>
            <a:r>
              <a:rPr lang="en-US" sz="3600" dirty="0" smtClean="0"/>
              <a:t>“</a:t>
            </a:r>
            <a:r>
              <a:rPr lang="th-TH" sz="3600" dirty="0" smtClean="0"/>
              <a:t>ผู้เสพ</a:t>
            </a:r>
            <a:r>
              <a:rPr lang="en-US" sz="3600" dirty="0" smtClean="0"/>
              <a:t>”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45230" y="6126163"/>
            <a:ext cx="64692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ไม่ใช่แค่ </a:t>
            </a:r>
            <a:r>
              <a:rPr lang="en-US" sz="3200" dirty="0" smtClean="0">
                <a:solidFill>
                  <a:srgbClr val="FF0000"/>
                </a:solidFill>
              </a:rPr>
              <a:t>“</a:t>
            </a:r>
            <a:r>
              <a:rPr lang="th-TH" sz="3200" dirty="0" smtClean="0">
                <a:solidFill>
                  <a:srgbClr val="FF0000"/>
                </a:solidFill>
              </a:rPr>
              <a:t>รู้วิชา</a:t>
            </a:r>
            <a:r>
              <a:rPr lang="en-US" sz="3200" dirty="0" smtClean="0">
                <a:solidFill>
                  <a:srgbClr val="FF0000"/>
                </a:solidFill>
              </a:rPr>
              <a:t>”</a:t>
            </a:r>
            <a:r>
              <a:rPr lang="th-TH" sz="3200" dirty="0" smtClean="0">
                <a:solidFill>
                  <a:srgbClr val="FF0000"/>
                </a:solidFill>
              </a:rPr>
              <a:t> หรือ </a:t>
            </a:r>
            <a:r>
              <a:rPr lang="en-US" sz="3200" dirty="0" smtClean="0">
                <a:solidFill>
                  <a:srgbClr val="FF0000"/>
                </a:solidFill>
              </a:rPr>
              <a:t>“</a:t>
            </a:r>
            <a:r>
              <a:rPr lang="th-TH" sz="3200" dirty="0" smtClean="0">
                <a:solidFill>
                  <a:srgbClr val="FF0000"/>
                </a:solidFill>
              </a:rPr>
              <a:t>เก่งวิชา</a:t>
            </a:r>
            <a:r>
              <a:rPr lang="en-US" sz="3200" dirty="0" smtClean="0">
                <a:solidFill>
                  <a:srgbClr val="FF0000"/>
                </a:solidFill>
              </a:rPr>
              <a:t>” </a:t>
            </a:r>
            <a:r>
              <a:rPr lang="th-TH" sz="3200" dirty="0" smtClean="0">
                <a:solidFill>
                  <a:srgbClr val="FF0000"/>
                </a:solidFill>
              </a:rPr>
              <a:t>เท่านั้น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7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900" y="208488"/>
            <a:ext cx="7585552" cy="1143000"/>
          </a:xfr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เรียนได้ดีที่สุดโดยใช้ </a:t>
            </a:r>
            <a:r>
              <a:rPr lang="en-US" dirty="0" smtClean="0"/>
              <a:t>“</a:t>
            </a:r>
            <a:r>
              <a:rPr lang="th-TH" dirty="0" smtClean="0"/>
              <a:t>ส้นเท้า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SOLE = Self-Organized Learning Environment</a:t>
            </a:r>
          </a:p>
          <a:p>
            <a:r>
              <a:rPr lang="en-US" dirty="0" smtClean="0">
                <a:hlinkClick r:id="rId2"/>
              </a:rPr>
              <a:t>http://www.gotoknow.org/posts/560716</a:t>
            </a:r>
            <a:r>
              <a:rPr lang="en-US" dirty="0" smtClean="0"/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452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68" y="381000"/>
            <a:ext cx="81280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56" y="328988"/>
            <a:ext cx="2273300" cy="26543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8984" y="2992847"/>
            <a:ext cx="2731476" cy="3620615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Prof.Erno</a:t>
            </a:r>
            <a:r>
              <a:rPr lang="en-US" sz="3600" dirty="0"/>
              <a:t> </a:t>
            </a:r>
            <a:r>
              <a:rPr lang="en-US" sz="3600" dirty="0" err="1" smtClean="0"/>
              <a:t>Lehtinen</a:t>
            </a:r>
            <a:endParaRPr lang="en-US" sz="3600" dirty="0" smtClean="0"/>
          </a:p>
          <a:p>
            <a:pPr algn="ctr"/>
            <a:r>
              <a:rPr lang="en-US" sz="2000" dirty="0" err="1" smtClean="0"/>
              <a:t>Dept</a:t>
            </a:r>
            <a:r>
              <a:rPr lang="en-US" sz="2000" dirty="0" smtClean="0"/>
              <a:t> of Teacher Education and the  Centre for Learning Research, U of Turku, </a:t>
            </a:r>
            <a:r>
              <a:rPr lang="en-US" sz="2800" dirty="0" smtClean="0"/>
              <a:t>Finland</a:t>
            </a:r>
          </a:p>
          <a:p>
            <a:pPr algn="ctr"/>
            <a:r>
              <a:rPr lang="en-US" dirty="0" smtClean="0"/>
              <a:t>29 April 2014 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90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51" y="201643"/>
            <a:ext cx="648163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ความท้าทาย</a:t>
            </a:r>
            <a:r>
              <a:rPr lang="th-TH" sz="2800" dirty="0" smtClean="0"/>
              <a:t>ของโรงเรียนวิทย์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เก่งวิทย์ </a:t>
            </a:r>
            <a:r>
              <a:rPr lang="en-US" sz="3600" dirty="0" smtClean="0"/>
              <a:t>+ </a:t>
            </a:r>
            <a:r>
              <a:rPr lang="th-TH" sz="3600" dirty="0" smtClean="0"/>
              <a:t>พัฒนาการครบด้าน </a:t>
            </a:r>
            <a:r>
              <a:rPr lang="en-US" sz="3600" dirty="0" smtClean="0"/>
              <a:t>(Multiple Intelligence) </a:t>
            </a:r>
            <a:endParaRPr lang="th-TH" sz="3600" dirty="0" smtClean="0"/>
          </a:p>
          <a:p>
            <a:r>
              <a:rPr lang="th-TH" sz="3600" dirty="0" smtClean="0"/>
              <a:t>เรียนรู้ ทั้งด้านนอก และด้านใน</a:t>
            </a:r>
            <a:endParaRPr lang="en-US" sz="3600" dirty="0" smtClean="0"/>
          </a:p>
          <a:p>
            <a:r>
              <a:rPr lang="th-TH" sz="3600" dirty="0" smtClean="0"/>
              <a:t>เติบโตไปเป็นนักวิทยาศาสตร์   ที่มีชีวิตที่ดี   มีมิติของความเป็นมนุษย์ที่พัฒนาครบด้าน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442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89" y="1028014"/>
            <a:ext cx="3637548" cy="4726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263" y="1590842"/>
            <a:ext cx="3869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Epistemological</a:t>
            </a:r>
          </a:p>
          <a:p>
            <a:r>
              <a:rPr lang="en-US" sz="4400" b="1" dirty="0" smtClean="0"/>
              <a:t>Maturity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96214" y="3168316"/>
            <a:ext cx="3805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คิดแบบ ขาว </a:t>
            </a:r>
            <a:r>
              <a:rPr lang="en-US" sz="3600" dirty="0" smtClean="0"/>
              <a:t>-</a:t>
            </a:r>
            <a:r>
              <a:rPr lang="th-TH" sz="3600" dirty="0" smtClean="0"/>
              <a:t> ดำ</a:t>
            </a:r>
            <a:endParaRPr lang="en-US" sz="3600" dirty="0" smtClean="0"/>
          </a:p>
          <a:p>
            <a:r>
              <a:rPr lang="th-TH" sz="3600" dirty="0" smtClean="0"/>
              <a:t>คิดเชื่อ </a:t>
            </a:r>
            <a:r>
              <a:rPr lang="en-US" sz="3600" dirty="0" smtClean="0"/>
              <a:t>-</a:t>
            </a:r>
            <a:r>
              <a:rPr lang="th-TH" sz="3600" dirty="0" smtClean="0"/>
              <a:t> คิดแย้ง</a:t>
            </a:r>
            <a:endParaRPr lang="en-US" sz="3600" dirty="0" smtClean="0"/>
          </a:p>
          <a:p>
            <a:r>
              <a:rPr lang="th-TH" sz="3600" dirty="0" smtClean="0"/>
              <a:t>คิดแบบหมวกหกใบ</a:t>
            </a:r>
          </a:p>
          <a:p>
            <a:r>
              <a:rPr lang="th-TH" sz="3600" dirty="0" smtClean="0"/>
              <a:t>ความรู้เป็นมายา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412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16" y="274638"/>
            <a:ext cx="3079550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ความรู้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Knowledge is relational</a:t>
            </a:r>
          </a:p>
          <a:p>
            <a:r>
              <a:rPr lang="th-TH" sz="3600" dirty="0" smtClean="0"/>
              <a:t>ความรู้เป็นสมมติ </a:t>
            </a:r>
            <a:r>
              <a:rPr lang="en-US" sz="3600" dirty="0" smtClean="0"/>
              <a:t>(assumption)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97" y="145181"/>
            <a:ext cx="2362200" cy="344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973" y="3854881"/>
            <a:ext cx="76992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ปัญหาของการเรียนรู้</a:t>
            </a:r>
          </a:p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คือการยึดมั่นถือมั่นความรู้</a:t>
            </a:r>
          </a:p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จนไม่กล้าคิด และลอง/แย้ง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40204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www.gotoknow.org</a:t>
            </a:r>
            <a:r>
              <a:rPr lang="en-US" dirty="0"/>
              <a:t>/</a:t>
            </a:r>
            <a:r>
              <a:rPr lang="en-US" dirty="0" err="1"/>
              <a:t>posts?tag</a:t>
            </a:r>
            <a:r>
              <a:rPr lang="en-US" dirty="0"/>
              <a:t>=</a:t>
            </a:r>
            <a:r>
              <a:rPr lang="en-US" dirty="0" err="1"/>
              <a:t>Zajonc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0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47" y="120502"/>
            <a:ext cx="7054242" cy="1143000"/>
          </a:xfr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เรียน </a:t>
            </a:r>
            <a:r>
              <a:rPr lang="en-US" dirty="0" smtClean="0"/>
              <a:t>AL  </a:t>
            </a:r>
            <a:r>
              <a:rPr lang="th-TH" dirty="0" smtClean="0"/>
              <a:t>เพื่อพัฒนา </a:t>
            </a:r>
            <a:r>
              <a:rPr lang="en-US" dirty="0" smtClean="0"/>
              <a:t>5 </a:t>
            </a:r>
            <a:r>
              <a:rPr lang="th-TH" dirty="0" smtClean="0"/>
              <a:t>ด้าน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6121109"/>
              </p:ext>
            </p:extLst>
          </p:nvPr>
        </p:nvGraphicFramePr>
        <p:xfrm>
          <a:off x="224116" y="2450352"/>
          <a:ext cx="4900706" cy="311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314846"/>
              </p:ext>
            </p:extLst>
          </p:nvPr>
        </p:nvGraphicFramePr>
        <p:xfrm>
          <a:off x="4040088" y="2644585"/>
          <a:ext cx="5094942" cy="304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176" y="2988235"/>
            <a:ext cx="1099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Service</a:t>
            </a:r>
          </a:p>
          <a:p>
            <a:r>
              <a:rPr lang="en-US" sz="2000" b="1" dirty="0" smtClean="0"/>
              <a:t>Learning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61763" y="2420470"/>
            <a:ext cx="143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Contributor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66467" y="5416177"/>
            <a:ext cx="985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Creator</a:t>
            </a:r>
            <a:endParaRPr lang="en-US" sz="2000" b="1" dirty="0"/>
          </a:p>
        </p:txBody>
      </p:sp>
      <p:sp>
        <p:nvSpPr>
          <p:cNvPr id="9" name="Left Arrow 8"/>
          <p:cNvSpPr/>
          <p:nvPr/>
        </p:nvSpPr>
        <p:spPr>
          <a:xfrm>
            <a:off x="7754474" y="2883648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1351" y="5685739"/>
            <a:ext cx="71842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/>
                <a:cs typeface="AngsanaUPC"/>
              </a:rPr>
              <a:t>เรียนให้ได้</a:t>
            </a:r>
            <a:r>
              <a:rPr lang="th-TH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/>
                <a:cs typeface="AngsanaUPC"/>
              </a:rPr>
              <a:t>ทักษะ </a:t>
            </a:r>
            <a:r>
              <a:rPr lang="th-T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/>
                <a:cs typeface="AngsanaUPC"/>
              </a:rPr>
              <a:t>โดย</a:t>
            </a:r>
            <a:r>
              <a:rPr lang="th-TH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/>
                <a:cs typeface="AngsanaUPC"/>
              </a:rPr>
              <a:t>ลงมือทำ </a:t>
            </a:r>
            <a:r>
              <a:rPr lang="th-T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/>
                <a:cs typeface="AngsanaUPC"/>
              </a:rPr>
              <a:t>และ</a:t>
            </a:r>
            <a:r>
              <a:rPr lang="th-TH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UPC"/>
                <a:cs typeface="AngsanaUPC"/>
              </a:rPr>
              <a:t>คิด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UPC"/>
              <a:cs typeface="AngsanaUP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64" y="1237858"/>
            <a:ext cx="4409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AngsanaUPC"/>
                <a:cs typeface="AngsanaUPC"/>
              </a:rPr>
              <a:t>เรียนแบบ </a:t>
            </a:r>
            <a:r>
              <a:rPr lang="en-US" sz="3200" b="1" dirty="0" smtClean="0">
                <a:solidFill>
                  <a:srgbClr val="0000FF"/>
                </a:solidFill>
                <a:latin typeface="AngsanaUPC"/>
                <a:cs typeface="AngsanaUPC"/>
              </a:rPr>
              <a:t>Active/Engaged Learning</a:t>
            </a:r>
            <a:endParaRPr lang="th-TH" sz="3200" b="1" dirty="0" smtClean="0">
              <a:solidFill>
                <a:srgbClr val="0000FF"/>
              </a:solidFill>
              <a:latin typeface="AngsanaUPC"/>
              <a:cs typeface="AngsanaUPC"/>
            </a:endParaRPr>
          </a:p>
          <a:p>
            <a:r>
              <a:rPr lang="th-TH" sz="3200" b="1" dirty="0" smtClean="0">
                <a:solidFill>
                  <a:srgbClr val="0000FF"/>
                </a:solidFill>
                <a:latin typeface="AngsanaUPC"/>
                <a:cs typeface="AngsanaUPC"/>
              </a:rPr>
              <a:t>ซับซ้อนกว่านี้  โยงชีวิตจริงให้มากที่สุด</a:t>
            </a:r>
            <a:endParaRPr lang="en-US" sz="3200" b="1" dirty="0">
              <a:solidFill>
                <a:srgbClr val="0000FF"/>
              </a:solidFill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204210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92470"/>
              </p:ext>
            </p:extLst>
          </p:nvPr>
        </p:nvGraphicFramePr>
        <p:xfrm>
          <a:off x="527050" y="1027113"/>
          <a:ext cx="8080375" cy="4200527"/>
        </p:xfrm>
        <a:graphic>
          <a:graphicData uri="http://schemas.openxmlformats.org/drawingml/2006/table">
            <a:tbl>
              <a:tblPr/>
              <a:tblGrid>
                <a:gridCol w="2608263"/>
                <a:gridCol w="2778125"/>
                <a:gridCol w="2693987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Objectives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Outcome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Information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Skills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Experts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Socialization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Values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Professionals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Transformative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Leadership attributes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Change agents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</a:tbl>
          </a:graphicData>
        </a:graphic>
      </p:graphicFrame>
      <p:sp>
        <p:nvSpPr>
          <p:cNvPr id="13334" name="Title 4"/>
          <p:cNvSpPr>
            <a:spLocks noGrp="1"/>
          </p:cNvSpPr>
          <p:nvPr>
            <p:ph type="title"/>
          </p:nvPr>
        </p:nvSpPr>
        <p:spPr>
          <a:xfrm>
            <a:off x="957263" y="5318285"/>
            <a:ext cx="7273925" cy="874712"/>
          </a:xfrm>
        </p:spPr>
        <p:txBody>
          <a:bodyPr/>
          <a:lstStyle/>
          <a:p>
            <a:pPr eaLnBrk="1" hangingPunct="1"/>
            <a:r>
              <a:rPr lang="en-US" sz="3600" b="1" i="1" dirty="0" smtClean="0"/>
              <a:t>Table III-1</a:t>
            </a:r>
            <a:r>
              <a:rPr lang="en-US" sz="4000" b="1" dirty="0" smtClean="0"/>
              <a:t>. Levels of learning</a:t>
            </a:r>
            <a:endParaRPr lang="en-US" sz="2400" b="1" dirty="0" smtClean="0"/>
          </a:p>
        </p:txBody>
      </p:sp>
      <p:pic>
        <p:nvPicPr>
          <p:cNvPr id="6" name="Picture 3" descr="Commission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213" y="631983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57263" y="-98448"/>
            <a:ext cx="721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Transformative Learning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050" y="6032408"/>
            <a:ext cx="3639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2. </a:t>
            </a:r>
            <a:r>
              <a:rPr lang="th-TH" sz="2400" b="1" dirty="0" smtClean="0">
                <a:solidFill>
                  <a:srgbClr val="0000FF"/>
                </a:solidFill>
              </a:rPr>
              <a:t>เรียนรู้งอกงามจากภายใน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3. </a:t>
            </a:r>
            <a:r>
              <a:rPr lang="th-TH" sz="2400" b="1" dirty="0" smtClean="0">
                <a:solidFill>
                  <a:srgbClr val="0000FF"/>
                </a:solidFill>
              </a:rPr>
              <a:t>เปลี่ยนสมอง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3"/>
    </mc:Choice>
    <mc:Fallback xmlns="">
      <p:transition xmlns:p14="http://schemas.microsoft.com/office/powerpoint/2010/main" spd="slow" advTm="125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1314</Words>
  <Application>Microsoft Macintosh PowerPoint</Application>
  <PresentationFormat>On-screen Show (4:3)</PresentationFormat>
  <Paragraphs>218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การเรียนการสอนในศตวรรษที่ ๒๑</vt:lpstr>
      <vt:lpstr>เป้าหมายของ รร. วิทย์</vt:lpstr>
      <vt:lpstr>พลเมืองที่มีคุณภาพในศตวรรษที่ ๒๑</vt:lpstr>
      <vt:lpstr>PowerPoint Presentation</vt:lpstr>
      <vt:lpstr>ความท้าทายของโรงเรียนวิทย์</vt:lpstr>
      <vt:lpstr>PowerPoint Presentation</vt:lpstr>
      <vt:lpstr>ความรู้</vt:lpstr>
      <vt:lpstr>เรียน AL  เพื่อพัฒนา 5 ด้าน</vt:lpstr>
      <vt:lpstr>Table III-1. Levels of learning</vt:lpstr>
      <vt:lpstr>PowerPoint Presentation</vt:lpstr>
      <vt:lpstr>นักเรียนเก่ง</vt:lpstr>
      <vt:lpstr>นักเรียนเก่ง</vt:lpstr>
      <vt:lpstr>PowerPoint Presentation</vt:lpstr>
      <vt:lpstr>3Rs + 7Cs</vt:lpstr>
      <vt:lpstr>พัฒนา ๕ ด้าน - Five Minds</vt:lpstr>
      <vt:lpstr>PowerPoint Presentation</vt:lpstr>
      <vt:lpstr>ทำความเข้าใจหลักการเรียนรู้สมัยใหม่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คำถามหลักในการออกแบบการเรียนรู้ </vt:lpstr>
      <vt:lpstr>เรียน = ทำงาน + ใคร่ครวญไตร่ตรอง</vt:lpstr>
      <vt:lpstr>การศึกษาในศตวรรษที่ ๒๑</vt:lpstr>
      <vt:lpstr>การเรียนรู้ที่ใช้พลังสร้างสรรค์ของนักเรียน</vt:lpstr>
      <vt:lpstr>เปลี่ยนอย่างไร</vt:lpstr>
      <vt:lpstr>อุดมการณ์ของการเรียนรู้ในศตวรรษที่ ๒๑</vt:lpstr>
      <vt:lpstr>เรียนได้ดีที่สุดโดยใช้ “ส้นเท้า”</vt:lpstr>
    </vt:vector>
  </TitlesOfParts>
  <Manager/>
  <Company>pvicharn@gmail.com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การเรียนการสอนในศตวรรษที่ ๒๑</dc:title>
  <dc:subject/>
  <dc:creator>Vicharn Panich</dc:creator>
  <cp:keywords/>
  <dc:description/>
  <cp:lastModifiedBy>Vicharn Panich</cp:lastModifiedBy>
  <cp:revision>21</cp:revision>
  <dcterms:created xsi:type="dcterms:W3CDTF">2014-05-03T12:45:54Z</dcterms:created>
  <dcterms:modified xsi:type="dcterms:W3CDTF">2014-05-04T01:44:26Z</dcterms:modified>
  <cp:category/>
</cp:coreProperties>
</file>